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slides/slide22.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presentation.xml" ContentType="application/vnd.openxmlformats-officedocument.presentationml.presentation.main+xml"/>
  <Override PartName="/ppt/slides/slide2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3.xml" ContentType="application/vnd.openxmlformats-officedocument.presentationml.slideMaster+xml"/>
  <Override PartName="/ppt/notesSlides/notesSlide19.xml" ContentType="application/vnd.openxmlformats-officedocument.presentationml.notesSlide+xml"/>
  <Override PartName="/ppt/slideLayouts/slideLayout18.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15.xml" ContentType="application/vnd.openxmlformats-officedocument.presentationml.slideLayout+xml"/>
  <Override PartName="/ppt/slideLayouts/slideLayout40.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16.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17.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slideLayouts/slideLayout1.xml" ContentType="application/vnd.openxmlformats-officedocument.presentationml.slideLayout+xml"/>
  <Override PartName="/ppt/notesSlides/notesSlide16.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4.xml" ContentType="application/vnd.openxmlformats-officedocument.presentationml.notes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Layouts/slideLayout8.xml" ContentType="application/vnd.openxmlformats-officedocument.presentationml.slideLayout+xml"/>
  <Override PartName="/ppt/notesSlides/notesSlide9.xml" ContentType="application/vnd.openxmlformats-officedocument.presentationml.notesSlide+xml"/>
  <Override PartName="/ppt/slideLayouts/slideLayout9.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handoutMasters/handoutMaster1.xml" ContentType="application/vnd.openxmlformats-officedocument.presentationml.handoutMaster+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ppt/tags/tag1.xml" ContentType="application/vnd.openxmlformats-officedocument.presentationml.tag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05" r:id="rId4"/>
    <p:sldMasterId id="2147483657" r:id="rId5"/>
    <p:sldMasterId id="2147483979" r:id="rId6"/>
    <p:sldMasterId id="2147483992" r:id="rId7"/>
    <p:sldMasterId id="2147484011" r:id="rId8"/>
  </p:sldMasterIdLst>
  <p:notesMasterIdLst>
    <p:notesMasterId r:id="rId34"/>
  </p:notesMasterIdLst>
  <p:handoutMasterIdLst>
    <p:handoutMasterId r:id="rId35"/>
  </p:handoutMasterIdLst>
  <p:sldIdLst>
    <p:sldId id="794" r:id="rId9"/>
    <p:sldId id="779" r:id="rId10"/>
    <p:sldId id="818" r:id="rId11"/>
    <p:sldId id="802" r:id="rId12"/>
    <p:sldId id="851" r:id="rId13"/>
    <p:sldId id="806" r:id="rId14"/>
    <p:sldId id="803" r:id="rId15"/>
    <p:sldId id="839" r:id="rId16"/>
    <p:sldId id="852" r:id="rId17"/>
    <p:sldId id="838" r:id="rId18"/>
    <p:sldId id="808" r:id="rId19"/>
    <p:sldId id="840" r:id="rId20"/>
    <p:sldId id="850" r:id="rId21"/>
    <p:sldId id="841" r:id="rId22"/>
    <p:sldId id="843" r:id="rId23"/>
    <p:sldId id="811" r:id="rId24"/>
    <p:sldId id="842" r:id="rId25"/>
    <p:sldId id="827" r:id="rId26"/>
    <p:sldId id="846" r:id="rId27"/>
    <p:sldId id="847" r:id="rId28"/>
    <p:sldId id="849" r:id="rId29"/>
    <p:sldId id="848" r:id="rId30"/>
    <p:sldId id="826" r:id="rId31"/>
    <p:sldId id="798" r:id="rId32"/>
    <p:sldId id="799" r:id="rId33"/>
  </p:sldIdLst>
  <p:sldSz cx="9144000" cy="5143500" type="screen16x9"/>
  <p:notesSz cx="7099300" cy="10234613"/>
  <p:custDataLst>
    <p:tags r:id="rId36"/>
  </p:custDataLst>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521415D9-36F7-43E2-AB2F-B90AF26B5E84}">
      <p14:sectionLst xmlns:p14="http://schemas.microsoft.com/office/powerpoint/2010/main">
        <p14:section name="默认节" id="{361B3245-C396-4324-B033-DBBA010D3D65}">
          <p14:sldIdLst>
            <p14:sldId id="794"/>
            <p14:sldId id="779"/>
            <p14:sldId id="818"/>
            <p14:sldId id="802"/>
            <p14:sldId id="851"/>
            <p14:sldId id="806"/>
            <p14:sldId id="803"/>
            <p14:sldId id="839"/>
            <p14:sldId id="852"/>
            <p14:sldId id="838"/>
            <p14:sldId id="808"/>
            <p14:sldId id="840"/>
            <p14:sldId id="850"/>
            <p14:sldId id="841"/>
            <p14:sldId id="843"/>
            <p14:sldId id="811"/>
            <p14:sldId id="842"/>
            <p14:sldId id="827"/>
            <p14:sldId id="846"/>
            <p14:sldId id="847"/>
            <p14:sldId id="849"/>
            <p14:sldId id="848"/>
            <p14:sldId id="826"/>
            <p14:sldId id="798"/>
            <p14:sldId id="799"/>
          </p14:sldIdLst>
        </p14:section>
      </p14:sectionLst>
    </p:ext>
    <p:ext uri="{EFAFB233-063F-42B5-8137-9DF3F51BA10A}">
      <p15:sldGuideLst xmlns:p15="http://schemas.microsoft.com/office/powerpoint/2012/main">
        <p15:guide id="1" orient="horz" pos="2119" userDrawn="1">
          <p15:clr>
            <a:srgbClr val="A4A3A4"/>
          </p15:clr>
        </p15:guide>
        <p15:guide id="3" pos="2306" userDrawn="1">
          <p15:clr>
            <a:srgbClr val="A4A3A4"/>
          </p15:clr>
        </p15:guide>
        <p15:guide id="5" pos="5511" userDrawn="1">
          <p15:clr>
            <a:srgbClr val="A4A3A4"/>
          </p15:clr>
        </p15:guide>
        <p15:guide id="6" pos="249"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7B0F"/>
    <a:srgbClr val="E7BD85"/>
    <a:srgbClr val="B6985F"/>
    <a:srgbClr val="0097BE"/>
    <a:srgbClr val="C9D7CE"/>
    <a:srgbClr val="E6A722"/>
    <a:srgbClr val="E6775A"/>
    <a:srgbClr val="BCCCDA"/>
    <a:srgbClr val="909090"/>
    <a:srgbClr val="004E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39" autoAdjust="0"/>
    <p:restoredTop sz="94109" autoAdjust="0"/>
  </p:normalViewPr>
  <p:slideViewPr>
    <p:cSldViewPr>
      <p:cViewPr varScale="1">
        <p:scale>
          <a:sx n="92" d="100"/>
          <a:sy n="92" d="100"/>
        </p:scale>
        <p:origin x="658" y="53"/>
      </p:cViewPr>
      <p:guideLst>
        <p:guide orient="horz" pos="2119"/>
        <p:guide pos="2306"/>
        <p:guide pos="5511"/>
        <p:guide pos="249"/>
      </p:guideLst>
    </p:cSldViewPr>
  </p:slideViewPr>
  <p:outlineViewPr>
    <p:cViewPr>
      <p:scale>
        <a:sx n="33" d="100"/>
        <a:sy n="33" d="100"/>
      </p:scale>
      <p:origin x="0" y="3300"/>
    </p:cViewPr>
  </p:outlineViewPr>
  <p:notesTextViewPr>
    <p:cViewPr>
      <p:scale>
        <a:sx n="100" d="100"/>
        <a:sy n="100" d="100"/>
      </p:scale>
      <p:origin x="0" y="0"/>
    </p:cViewPr>
  </p:notesTextViewPr>
  <p:sorterViewPr>
    <p:cViewPr>
      <p:scale>
        <a:sx n="200" d="100"/>
        <a:sy n="200" d="100"/>
      </p:scale>
      <p:origin x="0" y="0"/>
    </p:cViewPr>
  </p:sorterViewPr>
  <p:notesViewPr>
    <p:cSldViewPr>
      <p:cViewPr varScale="1">
        <p:scale>
          <a:sx n="60" d="100"/>
          <a:sy n="60" d="100"/>
        </p:scale>
        <p:origin x="2412" y="7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21" Type="http://schemas.openxmlformats.org/officeDocument/2006/relationships/slide" Target="slides/slide13.xml"/><Relationship Id="rId34" Type="http://schemas.openxmlformats.org/officeDocument/2006/relationships/notesMaster" Target="notesMasters/notes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gs" Target="tags/tag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handoutMaster" Target="handoutMasters/handoutMaster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zh-CN" altLang="en-US"/>
          </a:p>
        </p:txBody>
      </p:sp>
      <p:sp>
        <p:nvSpPr>
          <p:cNvPr id="3" name="日期占位符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559D1844-888A-4AE6-828D-5C6AE9040315}" type="datetimeFigureOut">
              <a:rPr lang="zh-CN" altLang="en-US" smtClean="0"/>
              <a:pPr/>
              <a:t>2017/10/19</a:t>
            </a:fld>
            <a:endParaRPr lang="zh-CN" altLang="en-US"/>
          </a:p>
        </p:txBody>
      </p:sp>
      <p:sp>
        <p:nvSpPr>
          <p:cNvPr id="4" name="页脚占位符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zh-CN" altLang="en-US"/>
          </a:p>
        </p:txBody>
      </p:sp>
      <p:sp>
        <p:nvSpPr>
          <p:cNvPr id="5" name="灯片编号占位符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FB2549C6-DE8D-4E4A-961E-C75F994C9B23}" type="slidenum">
              <a:rPr lang="zh-CN" altLang="en-US" smtClean="0"/>
              <a:pPr/>
              <a:t>‹#›</a:t>
            </a:fld>
            <a:endParaRPr lang="zh-CN" altLang="en-US"/>
          </a:p>
        </p:txBody>
      </p:sp>
    </p:spTree>
    <p:extLst>
      <p:ext uri="{BB962C8B-B14F-4D97-AF65-F5344CB8AC3E}">
        <p14:creationId xmlns:p14="http://schemas.microsoft.com/office/powerpoint/2010/main" val="26511152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zh-CN" altLang="en-US"/>
          </a:p>
        </p:txBody>
      </p:sp>
      <p:sp>
        <p:nvSpPr>
          <p:cNvPr id="3" name="日期占位符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155E3B73-6D7C-40EF-AE3E-2A6A1CBB7D96}" type="datetimeFigureOut">
              <a:rPr lang="zh-CN" altLang="en-US" smtClean="0"/>
              <a:pPr/>
              <a:t>2017/10/19</a:t>
            </a:fld>
            <a:endParaRPr lang="zh-CN" altLang="en-US"/>
          </a:p>
        </p:txBody>
      </p:sp>
      <p:sp>
        <p:nvSpPr>
          <p:cNvPr id="4" name="幻灯片图像占位符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zh-CN" altLang="en-US"/>
          </a:p>
        </p:txBody>
      </p:sp>
      <p:sp>
        <p:nvSpPr>
          <p:cNvPr id="5" name="备注占位符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C4AA51CA-5F86-4FFA-AF76-EFA20A25968D}" type="slidenum">
              <a:rPr lang="zh-CN" altLang="en-US" smtClean="0"/>
              <a:pPr/>
              <a:t>‹#›</a:t>
            </a:fld>
            <a:endParaRPr lang="zh-CN" altLang="en-US"/>
          </a:p>
        </p:txBody>
      </p:sp>
    </p:spTree>
    <p:extLst>
      <p:ext uri="{BB962C8B-B14F-4D97-AF65-F5344CB8AC3E}">
        <p14:creationId xmlns:p14="http://schemas.microsoft.com/office/powerpoint/2010/main" val="2940197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8350"/>
            <a:ext cx="6819900" cy="3836988"/>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4AA51CA-5F86-4FFA-AF76-EFA20A25968D}" type="slidenum">
              <a:rPr lang="zh-CN" altLang="en-US" smtClean="0"/>
              <a:pPr/>
              <a:t>1</a:t>
            </a:fld>
            <a:endParaRPr lang="zh-CN" altLang="en-US"/>
          </a:p>
        </p:txBody>
      </p:sp>
    </p:spTree>
    <p:extLst>
      <p:ext uri="{BB962C8B-B14F-4D97-AF65-F5344CB8AC3E}">
        <p14:creationId xmlns:p14="http://schemas.microsoft.com/office/powerpoint/2010/main" val="3433756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4AA51CA-5F86-4FFA-AF76-EFA20A25968D}" type="slidenum">
              <a:rPr lang="zh-CN" altLang="en-US" smtClean="0"/>
              <a:pPr/>
              <a:t>12</a:t>
            </a:fld>
            <a:endParaRPr lang="zh-CN" altLang="en-US"/>
          </a:p>
        </p:txBody>
      </p:sp>
    </p:spTree>
    <p:extLst>
      <p:ext uri="{BB962C8B-B14F-4D97-AF65-F5344CB8AC3E}">
        <p14:creationId xmlns:p14="http://schemas.microsoft.com/office/powerpoint/2010/main" val="54908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4AA51CA-5F86-4FFA-AF76-EFA20A25968D}" type="slidenum">
              <a:rPr lang="zh-CN" altLang="en-US" smtClean="0"/>
              <a:pPr/>
              <a:t>13</a:t>
            </a:fld>
            <a:endParaRPr lang="zh-CN" altLang="en-US"/>
          </a:p>
        </p:txBody>
      </p:sp>
    </p:spTree>
    <p:extLst>
      <p:ext uri="{BB962C8B-B14F-4D97-AF65-F5344CB8AC3E}">
        <p14:creationId xmlns:p14="http://schemas.microsoft.com/office/powerpoint/2010/main" val="2975816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4AA51CA-5F86-4FFA-AF76-EFA20A25968D}" type="slidenum">
              <a:rPr lang="zh-CN" altLang="en-US" smtClean="0"/>
              <a:pPr/>
              <a:t>15</a:t>
            </a:fld>
            <a:endParaRPr lang="zh-CN" altLang="en-US"/>
          </a:p>
        </p:txBody>
      </p:sp>
    </p:spTree>
    <p:extLst>
      <p:ext uri="{BB962C8B-B14F-4D97-AF65-F5344CB8AC3E}">
        <p14:creationId xmlns:p14="http://schemas.microsoft.com/office/powerpoint/2010/main" val="40682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4AA51CA-5F86-4FFA-AF76-EFA20A25968D}" type="slidenum">
              <a:rPr lang="zh-CN" altLang="en-US" smtClean="0"/>
              <a:pPr/>
              <a:t>16</a:t>
            </a:fld>
            <a:endParaRPr lang="zh-CN" altLang="en-US"/>
          </a:p>
        </p:txBody>
      </p:sp>
    </p:spTree>
    <p:extLst>
      <p:ext uri="{BB962C8B-B14F-4D97-AF65-F5344CB8AC3E}">
        <p14:creationId xmlns:p14="http://schemas.microsoft.com/office/powerpoint/2010/main" val="4108485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4AA51CA-5F86-4FFA-AF76-EFA20A25968D}" type="slidenum">
              <a:rPr lang="zh-CN" altLang="en-US" smtClean="0"/>
              <a:pPr/>
              <a:t>17</a:t>
            </a:fld>
            <a:endParaRPr lang="zh-CN" altLang="en-US"/>
          </a:p>
        </p:txBody>
      </p:sp>
    </p:spTree>
    <p:extLst>
      <p:ext uri="{BB962C8B-B14F-4D97-AF65-F5344CB8AC3E}">
        <p14:creationId xmlns:p14="http://schemas.microsoft.com/office/powerpoint/2010/main" val="269162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4AA51CA-5F86-4FFA-AF76-EFA20A25968D}" type="slidenum">
              <a:rPr lang="zh-CN" altLang="en-US" smtClean="0"/>
              <a:pPr/>
              <a:t>18</a:t>
            </a:fld>
            <a:endParaRPr lang="zh-CN" altLang="en-US"/>
          </a:p>
        </p:txBody>
      </p:sp>
    </p:spTree>
    <p:extLst>
      <p:ext uri="{BB962C8B-B14F-4D97-AF65-F5344CB8AC3E}">
        <p14:creationId xmlns:p14="http://schemas.microsoft.com/office/powerpoint/2010/main" val="4108485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4AA51CA-5F86-4FFA-AF76-EFA20A25968D}" type="slidenum">
              <a:rPr lang="zh-CN" altLang="en-US" smtClean="0"/>
              <a:pPr/>
              <a:t>20</a:t>
            </a:fld>
            <a:endParaRPr lang="zh-CN" altLang="en-US"/>
          </a:p>
        </p:txBody>
      </p:sp>
    </p:spTree>
    <p:extLst>
      <p:ext uri="{BB962C8B-B14F-4D97-AF65-F5344CB8AC3E}">
        <p14:creationId xmlns:p14="http://schemas.microsoft.com/office/powerpoint/2010/main" val="4156366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4AA51CA-5F86-4FFA-AF76-EFA20A25968D}" type="slidenum">
              <a:rPr lang="zh-CN" altLang="en-US" smtClean="0"/>
              <a:pPr/>
              <a:t>21</a:t>
            </a:fld>
            <a:endParaRPr lang="zh-CN" altLang="en-US"/>
          </a:p>
        </p:txBody>
      </p:sp>
    </p:spTree>
    <p:extLst>
      <p:ext uri="{BB962C8B-B14F-4D97-AF65-F5344CB8AC3E}">
        <p14:creationId xmlns:p14="http://schemas.microsoft.com/office/powerpoint/2010/main" val="3803327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1</a:t>
            </a:r>
            <a:r>
              <a:rPr lang="zh-CN" altLang="en-US" sz="1200" kern="1200" dirty="0" smtClean="0">
                <a:solidFill>
                  <a:schemeClr val="tx1"/>
                </a:solidFill>
                <a:effectLst/>
                <a:latin typeface="+mn-lt"/>
                <a:ea typeface="+mn-ea"/>
                <a:cs typeface="+mn-cs"/>
              </a:rPr>
              <a:t>）</a:t>
            </a:r>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3</a:t>
            </a:r>
            <a:r>
              <a:rPr lang="zh-CN" altLang="zh-CN" sz="1200" kern="1200" dirty="0" smtClean="0">
                <a:solidFill>
                  <a:schemeClr val="tx1"/>
                </a:solidFill>
                <a:effectLst/>
                <a:latin typeface="+mn-lt"/>
                <a:ea typeface="+mn-ea"/>
                <a:cs typeface="+mn-cs"/>
              </a:rPr>
              <a:t>）查看信号强度，大于</a:t>
            </a:r>
            <a:r>
              <a:rPr lang="en-US" altLang="zh-CN" sz="1200" kern="1200" dirty="0" smtClean="0">
                <a:solidFill>
                  <a:schemeClr val="tx1"/>
                </a:solidFill>
                <a:effectLst/>
                <a:latin typeface="+mn-lt"/>
                <a:ea typeface="+mn-ea"/>
                <a:cs typeface="+mn-cs"/>
              </a:rPr>
              <a:t>-90dbm</a:t>
            </a:r>
            <a:r>
              <a:rPr lang="zh-CN" altLang="zh-CN" sz="1200" kern="1200" dirty="0" smtClean="0">
                <a:solidFill>
                  <a:schemeClr val="tx1"/>
                </a:solidFill>
                <a:effectLst/>
                <a:latin typeface="+mn-lt"/>
                <a:ea typeface="+mn-ea"/>
                <a:cs typeface="+mn-cs"/>
              </a:rPr>
              <a:t>即可：</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C4AA51CA-5F86-4FFA-AF76-EFA20A25968D}" type="slidenum">
              <a:rPr lang="zh-CN" altLang="en-US" smtClean="0"/>
              <a:pPr/>
              <a:t>22</a:t>
            </a:fld>
            <a:endParaRPr lang="zh-CN" altLang="en-US"/>
          </a:p>
        </p:txBody>
      </p:sp>
    </p:spTree>
    <p:extLst>
      <p:ext uri="{BB962C8B-B14F-4D97-AF65-F5344CB8AC3E}">
        <p14:creationId xmlns:p14="http://schemas.microsoft.com/office/powerpoint/2010/main" val="482940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a:t>
            </a:r>
            <a:r>
              <a:rPr lang="zh-CN" altLang="en-US" dirty="0" smtClean="0"/>
              <a:t>今天主要从（</a:t>
            </a:r>
            <a:r>
              <a:rPr lang="en-US" altLang="zh-CN" dirty="0" smtClean="0"/>
              <a:t>1</a:t>
            </a:r>
            <a:r>
              <a:rPr lang="zh-CN" altLang="en-US" dirty="0" smtClean="0"/>
              <a:t>）基础知识，</a:t>
            </a:r>
            <a:r>
              <a:rPr lang="en-US" altLang="zh-CN" dirty="0" smtClean="0"/>
              <a:t>(2)</a:t>
            </a:r>
            <a:r>
              <a:rPr lang="zh-CN" altLang="en-US" dirty="0" smtClean="0"/>
              <a:t>应用典型组网（</a:t>
            </a:r>
            <a:r>
              <a:rPr lang="en-US" altLang="zh-CN" dirty="0" smtClean="0"/>
              <a:t>3</a:t>
            </a:r>
            <a:r>
              <a:rPr lang="zh-CN" altLang="en-US" dirty="0" smtClean="0"/>
              <a:t>）以一个简单的案例即</a:t>
            </a:r>
            <a:r>
              <a:rPr lang="en-US" altLang="zh-CN" dirty="0" smtClean="0"/>
              <a:t>3G&amp;4G</a:t>
            </a:r>
            <a:r>
              <a:rPr lang="zh-CN" altLang="en-US" dirty="0" smtClean="0"/>
              <a:t>普通联网做真机实验，来讲解联网配置过程（</a:t>
            </a:r>
            <a:r>
              <a:rPr lang="en-US" altLang="zh-CN" dirty="0" smtClean="0"/>
              <a:t>4</a:t>
            </a:r>
            <a:r>
              <a:rPr lang="zh-CN" altLang="en-US" dirty="0" smtClean="0"/>
              <a:t>）分享了一些配置过程中的常见问题以及维护和排查的思路等内容来介绍</a:t>
            </a:r>
            <a:r>
              <a:rPr lang="en-US" altLang="zh-CN" dirty="0" smtClean="0"/>
              <a:t>MSR</a:t>
            </a:r>
            <a:r>
              <a:rPr lang="zh-CN" altLang="zh-CN" dirty="0" smtClean="0"/>
              <a:t>路由器</a:t>
            </a:r>
            <a:r>
              <a:rPr lang="en-US" altLang="zh-CN" dirty="0" smtClean="0"/>
              <a:t>3G</a:t>
            </a:r>
            <a:r>
              <a:rPr lang="zh-CN" altLang="en-US" dirty="0" smtClean="0"/>
              <a:t>和</a:t>
            </a:r>
            <a:r>
              <a:rPr lang="en-US" altLang="zh-CN" dirty="0" smtClean="0"/>
              <a:t>4G Modem</a:t>
            </a:r>
            <a:r>
              <a:rPr lang="zh-CN" altLang="zh-CN" dirty="0" smtClean="0"/>
              <a:t>配置管理</a:t>
            </a:r>
            <a:r>
              <a:rPr lang="zh-CN" altLang="en-US" dirty="0" smtClean="0"/>
              <a:t>，希望通过今天的讲解大家能对我司</a:t>
            </a:r>
            <a:r>
              <a:rPr lang="en-US" altLang="zh-CN" dirty="0" smtClean="0"/>
              <a:t>MSR</a:t>
            </a:r>
            <a:r>
              <a:rPr lang="zh-CN" altLang="en-US" dirty="0" smtClean="0"/>
              <a:t>路由器的配置和管理等知识有一定的理解和认识。</a:t>
            </a:r>
            <a:endParaRPr lang="zh-CN" altLang="en-US" dirty="0"/>
          </a:p>
        </p:txBody>
      </p:sp>
      <p:sp>
        <p:nvSpPr>
          <p:cNvPr id="4" name="灯片编号占位符 3"/>
          <p:cNvSpPr>
            <a:spLocks noGrp="1"/>
          </p:cNvSpPr>
          <p:nvPr>
            <p:ph type="sldNum" sz="quarter" idx="10"/>
          </p:nvPr>
        </p:nvSpPr>
        <p:spPr/>
        <p:txBody>
          <a:bodyPr/>
          <a:lstStyle/>
          <a:p>
            <a:fld id="{C4AA51CA-5F86-4FFA-AF76-EFA20A25968D}" type="slidenum">
              <a:rPr lang="zh-CN" altLang="en-US" smtClean="0"/>
              <a:pPr/>
              <a:t>23</a:t>
            </a:fld>
            <a:endParaRPr lang="zh-CN" altLang="en-US"/>
          </a:p>
        </p:txBody>
      </p:sp>
    </p:spTree>
    <p:extLst>
      <p:ext uri="{BB962C8B-B14F-4D97-AF65-F5344CB8AC3E}">
        <p14:creationId xmlns:p14="http://schemas.microsoft.com/office/powerpoint/2010/main" val="1948502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4AA51CA-5F86-4FFA-AF76-EFA20A25968D}" type="slidenum">
              <a:rPr lang="zh-CN" altLang="en-US" smtClean="0"/>
              <a:pPr/>
              <a:t>2</a:t>
            </a:fld>
            <a:endParaRPr lang="zh-CN" altLang="en-US"/>
          </a:p>
        </p:txBody>
      </p:sp>
    </p:spTree>
    <p:extLst>
      <p:ext uri="{BB962C8B-B14F-4D97-AF65-F5344CB8AC3E}">
        <p14:creationId xmlns:p14="http://schemas.microsoft.com/office/powerpoint/2010/main" val="1948502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4AA51CA-5F86-4FFA-AF76-EFA20A25968D}" type="slidenum">
              <a:rPr lang="zh-CN" altLang="en-US" smtClean="0"/>
              <a:pPr/>
              <a:t>4</a:t>
            </a:fld>
            <a:endParaRPr lang="zh-CN" altLang="en-US"/>
          </a:p>
        </p:txBody>
      </p:sp>
    </p:spTree>
    <p:extLst>
      <p:ext uri="{BB962C8B-B14F-4D97-AF65-F5344CB8AC3E}">
        <p14:creationId xmlns:p14="http://schemas.microsoft.com/office/powerpoint/2010/main" val="4108485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4AA51CA-5F86-4FFA-AF76-EFA20A25968D}" type="slidenum">
              <a:rPr lang="zh-CN" altLang="en-US" smtClean="0"/>
              <a:pPr/>
              <a:t>5</a:t>
            </a:fld>
            <a:endParaRPr lang="zh-CN" altLang="en-US"/>
          </a:p>
        </p:txBody>
      </p:sp>
    </p:spTree>
    <p:extLst>
      <p:ext uri="{BB962C8B-B14F-4D97-AF65-F5344CB8AC3E}">
        <p14:creationId xmlns:p14="http://schemas.microsoft.com/office/powerpoint/2010/main" val="489372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latin typeface="+mn-lt"/>
                <a:ea typeface="+mn-ea"/>
              </a:rPr>
              <a:t>建立持续性表项，某次业务数据流后续报文送到同一实服务器</a:t>
            </a:r>
          </a:p>
          <a:p>
            <a:endParaRPr lang="zh-CN" altLang="en-US" dirty="0"/>
          </a:p>
        </p:txBody>
      </p:sp>
      <p:sp>
        <p:nvSpPr>
          <p:cNvPr id="4" name="灯片编号占位符 3"/>
          <p:cNvSpPr>
            <a:spLocks noGrp="1"/>
          </p:cNvSpPr>
          <p:nvPr>
            <p:ph type="sldNum" sz="quarter" idx="10"/>
          </p:nvPr>
        </p:nvSpPr>
        <p:spPr/>
        <p:txBody>
          <a:bodyPr/>
          <a:lstStyle/>
          <a:p>
            <a:fld id="{C4AA51CA-5F86-4FFA-AF76-EFA20A25968D}" type="slidenum">
              <a:rPr lang="zh-CN" altLang="en-US" smtClean="0"/>
              <a:pPr/>
              <a:t>6</a:t>
            </a:fld>
            <a:endParaRPr lang="zh-CN" altLang="en-US"/>
          </a:p>
        </p:txBody>
      </p:sp>
    </p:spTree>
    <p:extLst>
      <p:ext uri="{BB962C8B-B14F-4D97-AF65-F5344CB8AC3E}">
        <p14:creationId xmlns:p14="http://schemas.microsoft.com/office/powerpoint/2010/main" val="4108485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4AA51CA-5F86-4FFA-AF76-EFA20A25968D}" type="slidenum">
              <a:rPr lang="zh-CN" altLang="en-US" smtClean="0"/>
              <a:pPr/>
              <a:t>7</a:t>
            </a:fld>
            <a:endParaRPr lang="zh-CN" altLang="en-US"/>
          </a:p>
        </p:txBody>
      </p:sp>
    </p:spTree>
    <p:extLst>
      <p:ext uri="{BB962C8B-B14F-4D97-AF65-F5344CB8AC3E}">
        <p14:creationId xmlns:p14="http://schemas.microsoft.com/office/powerpoint/2010/main" val="4108485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4AA51CA-5F86-4FFA-AF76-EFA20A25968D}" type="slidenum">
              <a:rPr lang="zh-CN" altLang="en-US" smtClean="0"/>
              <a:pPr/>
              <a:t>8</a:t>
            </a:fld>
            <a:endParaRPr lang="zh-CN" altLang="en-US"/>
          </a:p>
        </p:txBody>
      </p:sp>
    </p:spTree>
    <p:extLst>
      <p:ext uri="{BB962C8B-B14F-4D97-AF65-F5344CB8AC3E}">
        <p14:creationId xmlns:p14="http://schemas.microsoft.com/office/powerpoint/2010/main" val="1176929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4AA51CA-5F86-4FFA-AF76-EFA20A25968D}" type="slidenum">
              <a:rPr lang="zh-CN" altLang="en-US" smtClean="0"/>
              <a:pPr/>
              <a:t>9</a:t>
            </a:fld>
            <a:endParaRPr lang="zh-CN" altLang="en-US"/>
          </a:p>
        </p:txBody>
      </p:sp>
    </p:spTree>
    <p:extLst>
      <p:ext uri="{BB962C8B-B14F-4D97-AF65-F5344CB8AC3E}">
        <p14:creationId xmlns:p14="http://schemas.microsoft.com/office/powerpoint/2010/main" val="1314682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4AA51CA-5F86-4FFA-AF76-EFA20A25968D}" type="slidenum">
              <a:rPr lang="zh-CN" altLang="en-US" smtClean="0"/>
              <a:pPr/>
              <a:t>11</a:t>
            </a:fld>
            <a:endParaRPr lang="zh-CN" altLang="en-US"/>
          </a:p>
        </p:txBody>
      </p:sp>
    </p:spTree>
    <p:extLst>
      <p:ext uri="{BB962C8B-B14F-4D97-AF65-F5344CB8AC3E}">
        <p14:creationId xmlns:p14="http://schemas.microsoft.com/office/powerpoint/2010/main" val="4108485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3846716"/>
            <a:ext cx="7317432" cy="885622"/>
          </a:xfrm>
          <a:prstGeom prst="rect">
            <a:avLst/>
          </a:prstGeom>
        </p:spPr>
        <p:txBody>
          <a:bodyPr anchor="ctr" anchorCtr="0"/>
          <a:lstStyle>
            <a:lvl1pPr algn="ctr">
              <a:defRPr sz="2800" b="1">
                <a:solidFill>
                  <a:schemeClr val="bg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Tree>
    <p:extLst>
      <p:ext uri="{BB962C8B-B14F-4D97-AF65-F5344CB8AC3E}">
        <p14:creationId xmlns:p14="http://schemas.microsoft.com/office/powerpoint/2010/main" val="1145133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绝密-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601"/>
            <a:ext cx="2057400" cy="419457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28601"/>
            <a:ext cx="6019800" cy="419457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绝密-节标题1">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8388424" y="4851130"/>
            <a:ext cx="533400" cy="276999"/>
          </a:xfrm>
          <a:prstGeom prst="rect">
            <a:avLst/>
          </a:prstGeom>
          <a:noFill/>
          <a:ln w="9525">
            <a:noFill/>
            <a:miter lim="800000"/>
            <a:headEnd/>
            <a:tailEnd/>
          </a:ln>
          <a:effectLst/>
        </p:spPr>
        <p:txBody>
          <a:bodyPr>
            <a:spAutoFit/>
          </a:bodyPr>
          <a:lstStyle/>
          <a:p>
            <a:pPr algn="r">
              <a:spcBef>
                <a:spcPct val="50000"/>
              </a:spcBef>
              <a:defRPr/>
            </a:pPr>
            <a:fld id="{758D0DAD-9C2B-4CE2-8897-28BF2D4AAF7E}" type="slidenum">
              <a:rPr lang="en-US" altLang="zh-CN" sz="1200">
                <a:solidFill>
                  <a:schemeClr val="bg1">
                    <a:lumMod val="65000"/>
                  </a:schemeClr>
                </a:solidFill>
                <a:latin typeface="微软雅黑" pitchFamily="34" charset="-122"/>
                <a:ea typeface="微软雅黑" pitchFamily="34" charset="-122"/>
              </a:rPr>
              <a:pPr algn="r">
                <a:spcBef>
                  <a:spcPct val="50000"/>
                </a:spcBef>
                <a:defRPr/>
              </a:pPr>
              <a:t>‹#›</a:t>
            </a:fld>
            <a:endParaRPr lang="en-US" altLang="zh-CN" sz="1200" dirty="0">
              <a:solidFill>
                <a:schemeClr val="bg1">
                  <a:lumMod val="65000"/>
                </a:schemeClr>
              </a:solidFill>
              <a:latin typeface="微软雅黑" pitchFamily="34" charset="-122"/>
              <a:ea typeface="微软雅黑" pitchFamily="34" charset="-122"/>
            </a:endParaRPr>
          </a:p>
        </p:txBody>
      </p:sp>
      <p:grpSp>
        <p:nvGrpSpPr>
          <p:cNvPr id="4" name="Group 4"/>
          <p:cNvGrpSpPr>
            <a:grpSpLocks noChangeAspect="1"/>
          </p:cNvGrpSpPr>
          <p:nvPr userDrawn="1"/>
        </p:nvGrpSpPr>
        <p:grpSpPr bwMode="auto">
          <a:xfrm>
            <a:off x="0" y="4903788"/>
            <a:ext cx="9144000" cy="238125"/>
            <a:chOff x="0" y="3089"/>
            <a:chExt cx="5760" cy="150"/>
          </a:xfrm>
        </p:grpSpPr>
        <p:sp>
          <p:nvSpPr>
            <p:cNvPr id="5" name="Rectangle 5"/>
            <p:cNvSpPr>
              <a:spLocks noChangeArrowheads="1"/>
            </p:cNvSpPr>
            <p:nvPr userDrawn="1"/>
          </p:nvSpPr>
          <p:spPr bwMode="auto">
            <a:xfrm>
              <a:off x="276" y="3089"/>
              <a:ext cx="5484" cy="15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Rectangle 6"/>
            <p:cNvSpPr>
              <a:spLocks noChangeArrowheads="1"/>
            </p:cNvSpPr>
            <p:nvPr userDrawn="1"/>
          </p:nvSpPr>
          <p:spPr bwMode="auto">
            <a:xfrm>
              <a:off x="0" y="3089"/>
              <a:ext cx="150" cy="150"/>
            </a:xfrm>
            <a:prstGeom prst="rect">
              <a:avLst/>
            </a:prstGeom>
            <a:solidFill>
              <a:srgbClr val="D7000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Rectangle 7"/>
            <p:cNvSpPr>
              <a:spLocks noChangeArrowheads="1"/>
            </p:cNvSpPr>
            <p:nvPr userDrawn="1"/>
          </p:nvSpPr>
          <p:spPr bwMode="auto">
            <a:xfrm>
              <a:off x="150" y="3089"/>
              <a:ext cx="76" cy="15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8"/>
            <p:cNvSpPr>
              <a:spLocks noChangeArrowheads="1"/>
            </p:cNvSpPr>
            <p:nvPr userDrawn="1"/>
          </p:nvSpPr>
          <p:spPr bwMode="auto">
            <a:xfrm>
              <a:off x="226" y="3089"/>
              <a:ext cx="50" cy="15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0" name="矩形 9"/>
          <p:cNvSpPr/>
          <p:nvPr userDrawn="1"/>
        </p:nvSpPr>
        <p:spPr>
          <a:xfrm>
            <a:off x="7783455" y="4905945"/>
            <a:ext cx="1032655" cy="246221"/>
          </a:xfrm>
          <a:prstGeom prst="rect">
            <a:avLst/>
          </a:prstGeom>
        </p:spPr>
        <p:txBody>
          <a:bodyPr wrap="none" anchor="ctr" anchorCtr="1">
            <a:spAutoFit/>
          </a:bodyPr>
          <a:lstStyle/>
          <a:p>
            <a:r>
              <a:rPr lang="en-US" altLang="zh-CN" sz="1000" b="0" dirty="0">
                <a:solidFill>
                  <a:schemeClr val="tx1">
                    <a:lumMod val="65000"/>
                    <a:lumOff val="35000"/>
                  </a:schemeClr>
                </a:solidFill>
                <a:latin typeface="微软雅黑" panose="020B0503020204020204" pitchFamily="34" charset="-122"/>
                <a:ea typeface="微软雅黑" panose="020B0503020204020204" pitchFamily="34" charset="-122"/>
              </a:rPr>
              <a:t>www.h3c.com</a:t>
            </a:r>
            <a:endParaRPr lang="zh-CN" altLang="en-US" sz="10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矩形 11"/>
          <p:cNvSpPr/>
          <p:nvPr userDrawn="1"/>
        </p:nvSpPr>
        <p:spPr>
          <a:xfrm>
            <a:off x="3689401" y="4924271"/>
            <a:ext cx="1766455" cy="215444"/>
          </a:xfrm>
          <a:prstGeom prst="rect">
            <a:avLst/>
          </a:prstGeom>
        </p:spPr>
        <p:txBody>
          <a:bodyPr wrap="square" anchor="ctr" anchorCtr="1">
            <a:spAutoFit/>
          </a:bodyPr>
          <a:lstStyle/>
          <a:p>
            <a:r>
              <a:rPr lang="en-US" altLang="zh-CN" sz="800" b="1" dirty="0">
                <a:solidFill>
                  <a:schemeClr val="tx1">
                    <a:lumMod val="50000"/>
                    <a:lumOff val="50000"/>
                  </a:schemeClr>
                </a:solidFill>
                <a:latin typeface="微软雅黑" panose="020B0503020204020204" pitchFamily="34" charset="-122"/>
                <a:ea typeface="微软雅黑" panose="020B0503020204020204" pitchFamily="34" charset="-122"/>
              </a:rPr>
              <a:t>Top Secret  </a:t>
            </a:r>
            <a:r>
              <a:rPr lang="zh-CN" altLang="en-US" sz="800" b="1" dirty="0">
                <a:solidFill>
                  <a:schemeClr val="tx1">
                    <a:lumMod val="50000"/>
                    <a:lumOff val="50000"/>
                  </a:schemeClr>
                </a:solidFill>
                <a:latin typeface="微软雅黑" panose="020B0503020204020204" pitchFamily="34" charset="-122"/>
                <a:ea typeface="微软雅黑" panose="020B0503020204020204" pitchFamily="34" charset="-122"/>
              </a:rPr>
              <a:t>绝密</a:t>
            </a:r>
          </a:p>
        </p:txBody>
      </p:sp>
      <p:sp>
        <p:nvSpPr>
          <p:cNvPr id="13" name="灯片编号占位符 1"/>
          <p:cNvSpPr txBox="1">
            <a:spLocks/>
          </p:cNvSpPr>
          <p:nvPr userDrawn="1"/>
        </p:nvSpPr>
        <p:spPr>
          <a:xfrm>
            <a:off x="8746888" y="4916651"/>
            <a:ext cx="404944" cy="219869"/>
          </a:xfrm>
          <a:prstGeom prst="rect">
            <a:avLst/>
          </a:prstGeom>
        </p:spPr>
        <p:txBody>
          <a:bodyPr vert="horz" lIns="91440" tIns="72000" rIns="91440" bIns="45720" rtlCol="0" anchor="ctr" anchorCtr="1"/>
          <a:lstStyle>
            <a:defPPr>
              <a:defRPr lang="zh-CN"/>
            </a:defPPr>
            <a:lvl1pPr algn="r" rtl="0" fontAlgn="base">
              <a:spcBef>
                <a:spcPct val="0"/>
              </a:spcBef>
              <a:spcAft>
                <a:spcPct val="0"/>
              </a:spcAft>
              <a:defRPr sz="900" kern="1200">
                <a:solidFill>
                  <a:schemeClr val="bg1"/>
                </a:solidFill>
                <a:latin typeface="微软雅黑" panose="020B0503020204020204" pitchFamily="34" charset="-122"/>
                <a:ea typeface="微软雅黑" panose="020B0503020204020204" pitchFamily="34"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fld id="{A86ACB03-5A97-4CE1-9F00-1FD1E9DACEC8}" type="slidenum">
              <a:rPr lang="zh-CN" altLang="en-US" smtClean="0">
                <a:solidFill>
                  <a:schemeClr val="tx1">
                    <a:lumMod val="65000"/>
                    <a:lumOff val="35000"/>
                  </a:schemeClr>
                </a:solidFill>
              </a:rPr>
              <a:pPr/>
              <a:t>‹#›</a:t>
            </a:fld>
            <a:endParaRPr lang="zh-CN" altLang="en-US" dirty="0">
              <a:solidFill>
                <a:schemeClr val="tx1">
                  <a:lumMod val="65000"/>
                  <a:lumOff val="35000"/>
                </a:schemeClr>
              </a:solidFill>
            </a:endParaRPr>
          </a:p>
        </p:txBody>
      </p:sp>
      <p:cxnSp>
        <p:nvCxnSpPr>
          <p:cNvPr id="14" name="直接连接符 13"/>
          <p:cNvCxnSpPr/>
          <p:nvPr userDrawn="1"/>
        </p:nvCxnSpPr>
        <p:spPr>
          <a:xfrm>
            <a:off x="8820472" y="4992380"/>
            <a:ext cx="0" cy="900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userDrawn="1"/>
        </p:nvSpPr>
        <p:spPr>
          <a:xfrm>
            <a:off x="3064594" y="1857003"/>
            <a:ext cx="3024336" cy="646331"/>
          </a:xfrm>
          <a:prstGeom prst="rect">
            <a:avLst/>
          </a:prstGeom>
          <a:noFill/>
        </p:spPr>
        <p:txBody>
          <a:bodyPr wrap="square" rtlCol="0">
            <a:spAutoFit/>
          </a:bodyPr>
          <a:lstStyle/>
          <a:p>
            <a:pPr algn="ctr"/>
            <a:r>
              <a:rPr lang="en-US" altLang="zh-CN" sz="3600" b="1" spc="70" dirty="0">
                <a:solidFill>
                  <a:schemeClr val="tx1">
                    <a:lumMod val="65000"/>
                    <a:lumOff val="35000"/>
                  </a:schemeClr>
                </a:solidFill>
                <a:latin typeface="微软雅黑" panose="020B0503020204020204" pitchFamily="34" charset="-122"/>
                <a:ea typeface="微软雅黑" panose="020B0503020204020204" pitchFamily="34" charset="-122"/>
              </a:rPr>
              <a:t>THANKS</a:t>
            </a:r>
            <a:endParaRPr lang="zh-CN" altLang="en-US" sz="3600" b="1" spc="7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矩形 15"/>
          <p:cNvSpPr/>
          <p:nvPr userDrawn="1"/>
        </p:nvSpPr>
        <p:spPr>
          <a:xfrm>
            <a:off x="3807714" y="2507603"/>
            <a:ext cx="1532985" cy="338554"/>
          </a:xfrm>
          <a:prstGeom prst="rect">
            <a:avLst/>
          </a:prstGeom>
        </p:spPr>
        <p:txBody>
          <a:bodyPr wrap="none">
            <a:spAutoFit/>
          </a:bodyPr>
          <a:lstStyle/>
          <a:p>
            <a:pPr algn="ctr"/>
            <a:r>
              <a:rPr lang="en-US" altLang="zh-CN" sz="1600" b="0" dirty="0">
                <a:solidFill>
                  <a:schemeClr val="tx1">
                    <a:lumMod val="65000"/>
                    <a:lumOff val="35000"/>
                  </a:schemeClr>
                </a:solidFill>
                <a:latin typeface="微软雅黑" panose="020B0503020204020204" pitchFamily="34" charset="-122"/>
                <a:ea typeface="微软雅黑" panose="020B0503020204020204" pitchFamily="34" charset="-122"/>
              </a:rPr>
              <a:t>www.h3c.com</a:t>
            </a:r>
            <a:endPar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7" name="直接连接符 16"/>
          <p:cNvCxnSpPr>
            <a:endCxn id="16" idx="1"/>
          </p:cNvCxnSpPr>
          <p:nvPr userDrawn="1"/>
        </p:nvCxnSpPr>
        <p:spPr>
          <a:xfrm>
            <a:off x="3552825" y="2676880"/>
            <a:ext cx="254889" cy="0"/>
          </a:xfrm>
          <a:prstGeom prst="line">
            <a:avLst/>
          </a:prstGeom>
          <a:ln w="127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nvCxnSpPr>
        <p:spPr>
          <a:xfrm>
            <a:off x="5303085" y="2676880"/>
            <a:ext cx="276978" cy="0"/>
          </a:xfrm>
          <a:prstGeom prst="line">
            <a:avLst/>
          </a:prstGeom>
          <a:ln w="12700">
            <a:solidFill>
              <a:srgbClr val="E60012"/>
            </a:solidFill>
          </a:ln>
        </p:spPr>
        <p:style>
          <a:lnRef idx="1">
            <a:schemeClr val="accent1"/>
          </a:lnRef>
          <a:fillRef idx="0">
            <a:schemeClr val="accent1"/>
          </a:fillRef>
          <a:effectRef idx="0">
            <a:schemeClr val="accent1"/>
          </a:effectRef>
          <a:fontRef idx="minor">
            <a:schemeClr val="tx1"/>
          </a:fontRef>
        </p:style>
      </p:cxnSp>
      <p:pic>
        <p:nvPicPr>
          <p:cNvPr id="22" name="图片 21"/>
          <p:cNvPicPr>
            <a:picLocks noChangeAspect="1"/>
          </p:cNvPicPr>
          <p:nvPr userDrawn="1"/>
        </p:nvPicPr>
        <p:blipFill>
          <a:blip r:embed="rId2"/>
          <a:stretch>
            <a:fillRect/>
          </a:stretch>
        </p:blipFill>
        <p:spPr>
          <a:xfrm>
            <a:off x="7939775" y="267494"/>
            <a:ext cx="811577" cy="349324"/>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绝密-节标题2">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8388424" y="4851130"/>
            <a:ext cx="533400" cy="276999"/>
          </a:xfrm>
          <a:prstGeom prst="rect">
            <a:avLst/>
          </a:prstGeom>
          <a:noFill/>
          <a:ln w="9525">
            <a:noFill/>
            <a:miter lim="800000"/>
            <a:headEnd/>
            <a:tailEnd/>
          </a:ln>
          <a:effectLst/>
        </p:spPr>
        <p:txBody>
          <a:bodyPr>
            <a:spAutoFit/>
          </a:bodyPr>
          <a:lstStyle/>
          <a:p>
            <a:pPr algn="r">
              <a:spcBef>
                <a:spcPct val="50000"/>
              </a:spcBef>
              <a:defRPr/>
            </a:pPr>
            <a:fld id="{758D0DAD-9C2B-4CE2-8897-28BF2D4AAF7E}" type="slidenum">
              <a:rPr lang="en-US" altLang="zh-CN" sz="1200">
                <a:solidFill>
                  <a:schemeClr val="bg1">
                    <a:lumMod val="65000"/>
                  </a:schemeClr>
                </a:solidFill>
                <a:latin typeface="微软雅黑" pitchFamily="34" charset="-122"/>
                <a:ea typeface="微软雅黑" pitchFamily="34" charset="-122"/>
              </a:rPr>
              <a:pPr algn="r">
                <a:spcBef>
                  <a:spcPct val="50000"/>
                </a:spcBef>
                <a:defRPr/>
              </a:pPr>
              <a:t>‹#›</a:t>
            </a:fld>
            <a:endParaRPr lang="en-US" altLang="zh-CN" sz="1200" dirty="0">
              <a:solidFill>
                <a:schemeClr val="bg1">
                  <a:lumMod val="65000"/>
                </a:schemeClr>
              </a:solidFill>
              <a:latin typeface="微软雅黑" pitchFamily="34" charset="-122"/>
              <a:ea typeface="微软雅黑" pitchFamily="34" charset="-122"/>
            </a:endParaRPr>
          </a:p>
        </p:txBody>
      </p:sp>
      <p:grpSp>
        <p:nvGrpSpPr>
          <p:cNvPr id="4" name="Group 4"/>
          <p:cNvGrpSpPr>
            <a:grpSpLocks noChangeAspect="1"/>
          </p:cNvGrpSpPr>
          <p:nvPr userDrawn="1"/>
        </p:nvGrpSpPr>
        <p:grpSpPr bwMode="auto">
          <a:xfrm>
            <a:off x="0" y="4903788"/>
            <a:ext cx="9144000" cy="238125"/>
            <a:chOff x="0" y="3089"/>
            <a:chExt cx="5760" cy="150"/>
          </a:xfrm>
        </p:grpSpPr>
        <p:sp>
          <p:nvSpPr>
            <p:cNvPr id="5" name="Rectangle 5"/>
            <p:cNvSpPr>
              <a:spLocks noChangeArrowheads="1"/>
            </p:cNvSpPr>
            <p:nvPr userDrawn="1"/>
          </p:nvSpPr>
          <p:spPr bwMode="auto">
            <a:xfrm>
              <a:off x="276" y="3089"/>
              <a:ext cx="5484" cy="15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Rectangle 6"/>
            <p:cNvSpPr>
              <a:spLocks noChangeArrowheads="1"/>
            </p:cNvSpPr>
            <p:nvPr userDrawn="1"/>
          </p:nvSpPr>
          <p:spPr bwMode="auto">
            <a:xfrm>
              <a:off x="0" y="3089"/>
              <a:ext cx="150" cy="150"/>
            </a:xfrm>
            <a:prstGeom prst="rect">
              <a:avLst/>
            </a:prstGeom>
            <a:solidFill>
              <a:srgbClr val="D7000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Rectangle 7"/>
            <p:cNvSpPr>
              <a:spLocks noChangeArrowheads="1"/>
            </p:cNvSpPr>
            <p:nvPr userDrawn="1"/>
          </p:nvSpPr>
          <p:spPr bwMode="auto">
            <a:xfrm>
              <a:off x="150" y="3089"/>
              <a:ext cx="76" cy="15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8"/>
            <p:cNvSpPr>
              <a:spLocks noChangeArrowheads="1"/>
            </p:cNvSpPr>
            <p:nvPr userDrawn="1"/>
          </p:nvSpPr>
          <p:spPr bwMode="auto">
            <a:xfrm>
              <a:off x="226" y="3089"/>
              <a:ext cx="50" cy="15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0" name="矩形 9"/>
          <p:cNvSpPr/>
          <p:nvPr userDrawn="1"/>
        </p:nvSpPr>
        <p:spPr>
          <a:xfrm>
            <a:off x="7783455" y="4905945"/>
            <a:ext cx="1032655" cy="246221"/>
          </a:xfrm>
          <a:prstGeom prst="rect">
            <a:avLst/>
          </a:prstGeom>
        </p:spPr>
        <p:txBody>
          <a:bodyPr wrap="none" anchor="ctr" anchorCtr="1">
            <a:spAutoFit/>
          </a:bodyPr>
          <a:lstStyle/>
          <a:p>
            <a:r>
              <a:rPr lang="en-US" altLang="zh-CN" sz="1000" b="0" dirty="0">
                <a:solidFill>
                  <a:schemeClr val="tx1">
                    <a:lumMod val="65000"/>
                    <a:lumOff val="35000"/>
                  </a:schemeClr>
                </a:solidFill>
                <a:latin typeface="微软雅黑" panose="020B0503020204020204" pitchFamily="34" charset="-122"/>
                <a:ea typeface="微软雅黑" panose="020B0503020204020204" pitchFamily="34" charset="-122"/>
              </a:rPr>
              <a:t>www.h3c.com</a:t>
            </a:r>
            <a:endParaRPr lang="zh-CN" altLang="en-US" sz="10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灯片编号占位符 1"/>
          <p:cNvSpPr txBox="1">
            <a:spLocks/>
          </p:cNvSpPr>
          <p:nvPr userDrawn="1"/>
        </p:nvSpPr>
        <p:spPr>
          <a:xfrm>
            <a:off x="8746888" y="4916651"/>
            <a:ext cx="404944" cy="219869"/>
          </a:xfrm>
          <a:prstGeom prst="rect">
            <a:avLst/>
          </a:prstGeom>
        </p:spPr>
        <p:txBody>
          <a:bodyPr vert="horz" lIns="91440" tIns="72000" rIns="91440" bIns="45720" rtlCol="0" anchor="ctr" anchorCtr="1"/>
          <a:lstStyle>
            <a:defPPr>
              <a:defRPr lang="zh-CN"/>
            </a:defPPr>
            <a:lvl1pPr algn="r" rtl="0" fontAlgn="base">
              <a:spcBef>
                <a:spcPct val="0"/>
              </a:spcBef>
              <a:spcAft>
                <a:spcPct val="0"/>
              </a:spcAft>
              <a:defRPr sz="900" kern="1200">
                <a:solidFill>
                  <a:schemeClr val="bg1"/>
                </a:solidFill>
                <a:latin typeface="微软雅黑" panose="020B0503020204020204" pitchFamily="34" charset="-122"/>
                <a:ea typeface="微软雅黑" panose="020B0503020204020204" pitchFamily="34"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fld id="{A86ACB03-5A97-4CE1-9F00-1FD1E9DACEC8}" type="slidenum">
              <a:rPr lang="zh-CN" altLang="en-US" smtClean="0">
                <a:solidFill>
                  <a:schemeClr val="tx1">
                    <a:lumMod val="65000"/>
                    <a:lumOff val="35000"/>
                  </a:schemeClr>
                </a:solidFill>
              </a:rPr>
              <a:pPr/>
              <a:t>‹#›</a:t>
            </a:fld>
            <a:endParaRPr lang="zh-CN" altLang="en-US" dirty="0">
              <a:solidFill>
                <a:schemeClr val="tx1">
                  <a:lumMod val="65000"/>
                  <a:lumOff val="35000"/>
                </a:schemeClr>
              </a:solidFill>
            </a:endParaRPr>
          </a:p>
        </p:txBody>
      </p:sp>
      <p:cxnSp>
        <p:nvCxnSpPr>
          <p:cNvPr id="14" name="直接连接符 13"/>
          <p:cNvCxnSpPr/>
          <p:nvPr userDrawn="1"/>
        </p:nvCxnSpPr>
        <p:spPr>
          <a:xfrm>
            <a:off x="8820472" y="4992380"/>
            <a:ext cx="0" cy="900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矩形 14"/>
          <p:cNvSpPr/>
          <p:nvPr userDrawn="1"/>
        </p:nvSpPr>
        <p:spPr>
          <a:xfrm>
            <a:off x="0" y="0"/>
            <a:ext cx="9144000" cy="2507603"/>
          </a:xfrm>
          <a:prstGeom prst="rect">
            <a:avLst/>
          </a:prstGeom>
          <a:solidFill>
            <a:schemeClr val="bg1">
              <a:lumMod val="95000"/>
            </a:schemeClr>
          </a:solidFill>
          <a:ln w="12700" cap="flat" cmpd="sng" algn="ctr">
            <a:noFill/>
            <a:prstDash val="dash"/>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zh-CN" altLang="en-US" sz="1400" b="1" i="0" u="none" strike="noStrike" kern="0" cap="none" spc="0" normalizeH="0" baseline="0" noProof="0" dirty="0">
              <a:ln>
                <a:noFill/>
              </a:ln>
              <a:effectLst/>
              <a:uLnTx/>
              <a:uFillTx/>
              <a:latin typeface="微软雅黑" pitchFamily="34" charset="-122"/>
              <a:ea typeface="微软雅黑" pitchFamily="34" charset="-122"/>
              <a:cs typeface="+mn-cs"/>
            </a:endParaRPr>
          </a:p>
        </p:txBody>
      </p:sp>
      <p:sp>
        <p:nvSpPr>
          <p:cNvPr id="17" name="矩形 16"/>
          <p:cNvSpPr/>
          <p:nvPr userDrawn="1"/>
        </p:nvSpPr>
        <p:spPr>
          <a:xfrm>
            <a:off x="3762000" y="2521228"/>
            <a:ext cx="1615635" cy="353943"/>
          </a:xfrm>
          <a:prstGeom prst="rect">
            <a:avLst/>
          </a:prstGeom>
        </p:spPr>
        <p:txBody>
          <a:bodyPr wrap="none">
            <a:spAutoFit/>
          </a:bodyPr>
          <a:lstStyle/>
          <a:p>
            <a:pPr algn="ctr"/>
            <a:r>
              <a:rPr lang="en-US" altLang="zh-CN" sz="1700" b="0" dirty="0">
                <a:solidFill>
                  <a:schemeClr val="bg1">
                    <a:lumMod val="85000"/>
                  </a:schemeClr>
                </a:solidFill>
                <a:latin typeface="微软雅黑" panose="020B0503020204020204" pitchFamily="34" charset="-122"/>
                <a:ea typeface="微软雅黑" panose="020B0503020204020204" pitchFamily="34" charset="-122"/>
              </a:rPr>
              <a:t>www.h3c.com</a:t>
            </a:r>
            <a:endParaRPr lang="zh-CN" altLang="en-US" sz="1700" b="0" dirty="0">
              <a:solidFill>
                <a:schemeClr val="bg1">
                  <a:lumMod val="85000"/>
                </a:schemeClr>
              </a:solidFill>
              <a:latin typeface="微软雅黑" panose="020B0503020204020204" pitchFamily="34" charset="-122"/>
              <a:ea typeface="微软雅黑" panose="020B0503020204020204" pitchFamily="34" charset="-122"/>
            </a:endParaRPr>
          </a:p>
        </p:txBody>
      </p:sp>
      <p:pic>
        <p:nvPicPr>
          <p:cNvPr id="19" name="图片 18"/>
          <p:cNvPicPr>
            <a:picLocks noChangeAspect="1"/>
          </p:cNvPicPr>
          <p:nvPr userDrawn="1"/>
        </p:nvPicPr>
        <p:blipFill>
          <a:blip r:embed="rId2"/>
          <a:stretch>
            <a:fillRect/>
          </a:stretch>
        </p:blipFill>
        <p:spPr>
          <a:xfrm>
            <a:off x="3856555" y="1758415"/>
            <a:ext cx="1434118" cy="617282"/>
          </a:xfrm>
          <a:prstGeom prst="rect">
            <a:avLst/>
          </a:prstGeom>
        </p:spPr>
      </p:pic>
      <p:sp>
        <p:nvSpPr>
          <p:cNvPr id="16" name="矩形 15"/>
          <p:cNvSpPr/>
          <p:nvPr userDrawn="1"/>
        </p:nvSpPr>
        <p:spPr>
          <a:xfrm>
            <a:off x="3689401" y="4924271"/>
            <a:ext cx="1766455" cy="215444"/>
          </a:xfrm>
          <a:prstGeom prst="rect">
            <a:avLst/>
          </a:prstGeom>
        </p:spPr>
        <p:txBody>
          <a:bodyPr wrap="square" anchor="ctr" anchorCtr="1">
            <a:spAutoFit/>
          </a:bodyPr>
          <a:lstStyle/>
          <a:p>
            <a:r>
              <a:rPr lang="en-US" altLang="zh-CN" sz="800" b="1" dirty="0">
                <a:solidFill>
                  <a:schemeClr val="tx1">
                    <a:lumMod val="50000"/>
                    <a:lumOff val="50000"/>
                  </a:schemeClr>
                </a:solidFill>
                <a:latin typeface="微软雅黑" panose="020B0503020204020204" pitchFamily="34" charset="-122"/>
                <a:ea typeface="微软雅黑" panose="020B0503020204020204" pitchFamily="34" charset="-122"/>
              </a:rPr>
              <a:t>Top Secret  </a:t>
            </a:r>
            <a:r>
              <a:rPr lang="zh-CN" altLang="en-US" sz="800" b="1" dirty="0">
                <a:solidFill>
                  <a:schemeClr val="tx1">
                    <a:lumMod val="50000"/>
                    <a:lumOff val="50000"/>
                  </a:schemeClr>
                </a:solidFill>
                <a:latin typeface="微软雅黑" panose="020B0503020204020204" pitchFamily="34" charset="-122"/>
                <a:ea typeface="微软雅黑" panose="020B0503020204020204" pitchFamily="34" charset="-122"/>
              </a:rPr>
              <a:t>绝密</a:t>
            </a:r>
          </a:p>
        </p:txBody>
      </p:sp>
    </p:spTree>
    <p:extLst>
      <p:ext uri="{BB962C8B-B14F-4D97-AF65-F5344CB8AC3E}">
        <p14:creationId xmlns:p14="http://schemas.microsoft.com/office/powerpoint/2010/main" val="377414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机密-自定义版式">
    <p:spTree>
      <p:nvGrpSpPr>
        <p:cNvPr id="1" name=""/>
        <p:cNvGrpSpPr/>
        <p:nvPr/>
      </p:nvGrpSpPr>
      <p:grpSpPr>
        <a:xfrm>
          <a:off x="0" y="0"/>
          <a:ext cx="0" cy="0"/>
          <a:chOff x="0" y="0"/>
          <a:chExt cx="0" cy="0"/>
        </a:xfrm>
      </p:grpSpPr>
      <p:sp>
        <p:nvSpPr>
          <p:cNvPr id="4" name="Rectangle 25"/>
          <p:cNvSpPr>
            <a:spLocks noGrp="1" noChangeArrowheads="1"/>
          </p:cNvSpPr>
          <p:nvPr>
            <p:ph idx="1"/>
          </p:nvPr>
        </p:nvSpPr>
        <p:spPr bwMode="auto">
          <a:xfrm>
            <a:off x="457200" y="1080367"/>
            <a:ext cx="8229600" cy="33635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5" name="Rectangle 24"/>
          <p:cNvSpPr>
            <a:spLocks noGrp="1" noChangeArrowheads="1"/>
          </p:cNvSpPr>
          <p:nvPr>
            <p:ph type="title"/>
          </p:nvPr>
        </p:nvSpPr>
        <p:spPr bwMode="auto">
          <a:xfrm>
            <a:off x="457357" y="339491"/>
            <a:ext cx="8229443"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endParaRPr lang="zh-CN" altLang="en-US" dirty="0"/>
          </a:p>
        </p:txBody>
      </p:sp>
    </p:spTree>
    <p:extLst>
      <p:ext uri="{BB962C8B-B14F-4D97-AF65-F5344CB8AC3E}">
        <p14:creationId xmlns:p14="http://schemas.microsoft.com/office/powerpoint/2010/main" val="2055995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机密-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36782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机密-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131589"/>
            <a:ext cx="4038600" cy="329158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4" name="内容占位符 3"/>
          <p:cNvSpPr>
            <a:spLocks noGrp="1"/>
          </p:cNvSpPr>
          <p:nvPr>
            <p:ph sz="half" idx="2"/>
          </p:nvPr>
        </p:nvSpPr>
        <p:spPr>
          <a:xfrm>
            <a:off x="4648200" y="1131589"/>
            <a:ext cx="4038600" cy="3291584"/>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894361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机密-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457201" y="1131590"/>
            <a:ext cx="4040188" cy="499567"/>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1" y="1631156"/>
            <a:ext cx="4040188" cy="2963466"/>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33" y="1131590"/>
            <a:ext cx="4041775" cy="499567"/>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33" y="1631156"/>
            <a:ext cx="4041775" cy="2963466"/>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8" name="Rectangle 24"/>
          <p:cNvSpPr>
            <a:spLocks noGrp="1" noChangeArrowheads="1"/>
          </p:cNvSpPr>
          <p:nvPr>
            <p:ph type="title"/>
          </p:nvPr>
        </p:nvSpPr>
        <p:spPr bwMode="auto">
          <a:xfrm>
            <a:off x="457357" y="339491"/>
            <a:ext cx="8229451"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endParaRPr lang="zh-CN" altLang="en-US" dirty="0"/>
          </a:p>
        </p:txBody>
      </p:sp>
    </p:spTree>
    <p:extLst>
      <p:ext uri="{BB962C8B-B14F-4D97-AF65-F5344CB8AC3E}">
        <p14:creationId xmlns:p14="http://schemas.microsoft.com/office/powerpoint/2010/main" val="2106435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机密-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731394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机密-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19" y="204787"/>
            <a:ext cx="3008313" cy="871538"/>
          </a:xfrm>
        </p:spPr>
        <p:txBody>
          <a:bodyPr anchor="b"/>
          <a:lstStyle>
            <a:lvl1pPr algn="l">
              <a:defRPr sz="1800" b="1"/>
            </a:lvl1pPr>
          </a:lstStyle>
          <a:p>
            <a:r>
              <a:rPr lang="zh-CN" altLang="en-US"/>
              <a:t>单击此处编辑母版标题样式</a:t>
            </a:r>
            <a:endParaRPr lang="zh-CN" altLang="en-US" dirty="0"/>
          </a:p>
        </p:txBody>
      </p:sp>
      <p:sp>
        <p:nvSpPr>
          <p:cNvPr id="3" name="内容占位符 2"/>
          <p:cNvSpPr>
            <a:spLocks noGrp="1"/>
          </p:cNvSpPr>
          <p:nvPr>
            <p:ph idx="1"/>
          </p:nvPr>
        </p:nvSpPr>
        <p:spPr>
          <a:xfrm>
            <a:off x="3575069" y="204800"/>
            <a:ext cx="5111751" cy="4389835"/>
          </a:xfrm>
        </p:spPr>
        <p:txBody>
          <a:bodyPr/>
          <a:lstStyle>
            <a:lvl1pPr>
              <a:defRPr sz="1600"/>
            </a:lvl1pPr>
            <a:lvl2pPr>
              <a:defRPr sz="1400"/>
            </a:lvl2pPr>
            <a:lvl3pPr>
              <a:defRPr sz="1200"/>
            </a:lvl3pPr>
            <a:lvl4pPr>
              <a:defRPr sz="1100"/>
            </a:lvl4pPr>
            <a:lvl5pPr>
              <a:defRPr sz="11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4" name="文本占位符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934029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机密-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1792288" y="402552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568924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绝密-自定义版式">
    <p:spTree>
      <p:nvGrpSpPr>
        <p:cNvPr id="1" name=""/>
        <p:cNvGrpSpPr/>
        <p:nvPr/>
      </p:nvGrpSpPr>
      <p:grpSpPr>
        <a:xfrm>
          <a:off x="0" y="0"/>
          <a:ext cx="0" cy="0"/>
          <a:chOff x="0" y="0"/>
          <a:chExt cx="0" cy="0"/>
        </a:xfrm>
      </p:grpSpPr>
      <p:sp>
        <p:nvSpPr>
          <p:cNvPr id="4" name="Rectangle 25"/>
          <p:cNvSpPr>
            <a:spLocks noGrp="1" noChangeArrowheads="1"/>
          </p:cNvSpPr>
          <p:nvPr>
            <p:ph idx="1"/>
          </p:nvPr>
        </p:nvSpPr>
        <p:spPr bwMode="auto">
          <a:xfrm>
            <a:off x="457200" y="1080367"/>
            <a:ext cx="8229600" cy="33635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5" name="Rectangle 24"/>
          <p:cNvSpPr>
            <a:spLocks noGrp="1" noChangeArrowheads="1"/>
          </p:cNvSpPr>
          <p:nvPr>
            <p:ph type="title"/>
          </p:nvPr>
        </p:nvSpPr>
        <p:spPr bwMode="auto">
          <a:xfrm>
            <a:off x="457357" y="339491"/>
            <a:ext cx="8229443"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Tree>
    <p:extLst>
      <p:ext uri="{BB962C8B-B14F-4D97-AF65-F5344CB8AC3E}">
        <p14:creationId xmlns:p14="http://schemas.microsoft.com/office/powerpoint/2010/main" val="2077999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机密-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dirty="0"/>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09212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机密-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601"/>
            <a:ext cx="2057400" cy="419457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28601"/>
            <a:ext cx="6019800" cy="419457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992405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机密-节标题1">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8388424" y="4851130"/>
            <a:ext cx="533400" cy="276999"/>
          </a:xfrm>
          <a:prstGeom prst="rect">
            <a:avLst/>
          </a:prstGeom>
          <a:noFill/>
          <a:ln w="9525">
            <a:noFill/>
            <a:miter lim="800000"/>
            <a:headEnd/>
            <a:tailEnd/>
          </a:ln>
          <a:effectLst/>
        </p:spPr>
        <p:txBody>
          <a:bodyPr>
            <a:spAutoFit/>
          </a:bodyPr>
          <a:lstStyle/>
          <a:p>
            <a:pPr algn="r">
              <a:spcBef>
                <a:spcPct val="50000"/>
              </a:spcBef>
              <a:defRPr/>
            </a:pPr>
            <a:fld id="{758D0DAD-9C2B-4CE2-8897-28BF2D4AAF7E}" type="slidenum">
              <a:rPr lang="en-US" altLang="zh-CN" sz="1200">
                <a:solidFill>
                  <a:schemeClr val="bg1">
                    <a:lumMod val="65000"/>
                  </a:schemeClr>
                </a:solidFill>
                <a:latin typeface="微软雅黑" pitchFamily="34" charset="-122"/>
                <a:ea typeface="微软雅黑" pitchFamily="34" charset="-122"/>
              </a:rPr>
              <a:pPr algn="r">
                <a:spcBef>
                  <a:spcPct val="50000"/>
                </a:spcBef>
                <a:defRPr/>
              </a:pPr>
              <a:t>‹#›</a:t>
            </a:fld>
            <a:endParaRPr lang="en-US" altLang="zh-CN" sz="1200" dirty="0">
              <a:solidFill>
                <a:schemeClr val="bg1">
                  <a:lumMod val="65000"/>
                </a:schemeClr>
              </a:solidFill>
              <a:latin typeface="微软雅黑" pitchFamily="34" charset="-122"/>
              <a:ea typeface="微软雅黑" pitchFamily="34" charset="-122"/>
            </a:endParaRPr>
          </a:p>
        </p:txBody>
      </p:sp>
      <p:grpSp>
        <p:nvGrpSpPr>
          <p:cNvPr id="4" name="Group 4"/>
          <p:cNvGrpSpPr>
            <a:grpSpLocks noChangeAspect="1"/>
          </p:cNvGrpSpPr>
          <p:nvPr userDrawn="1"/>
        </p:nvGrpSpPr>
        <p:grpSpPr bwMode="auto">
          <a:xfrm>
            <a:off x="0" y="4903788"/>
            <a:ext cx="9144000" cy="238125"/>
            <a:chOff x="0" y="3089"/>
            <a:chExt cx="5760" cy="150"/>
          </a:xfrm>
        </p:grpSpPr>
        <p:sp>
          <p:nvSpPr>
            <p:cNvPr id="5" name="Rectangle 5"/>
            <p:cNvSpPr>
              <a:spLocks noChangeArrowheads="1"/>
            </p:cNvSpPr>
            <p:nvPr userDrawn="1"/>
          </p:nvSpPr>
          <p:spPr bwMode="auto">
            <a:xfrm>
              <a:off x="276" y="3089"/>
              <a:ext cx="5484" cy="15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Rectangle 6"/>
            <p:cNvSpPr>
              <a:spLocks noChangeArrowheads="1"/>
            </p:cNvSpPr>
            <p:nvPr userDrawn="1"/>
          </p:nvSpPr>
          <p:spPr bwMode="auto">
            <a:xfrm>
              <a:off x="0" y="3089"/>
              <a:ext cx="150" cy="150"/>
            </a:xfrm>
            <a:prstGeom prst="rect">
              <a:avLst/>
            </a:prstGeom>
            <a:solidFill>
              <a:srgbClr val="D7000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Rectangle 7"/>
            <p:cNvSpPr>
              <a:spLocks noChangeArrowheads="1"/>
            </p:cNvSpPr>
            <p:nvPr userDrawn="1"/>
          </p:nvSpPr>
          <p:spPr bwMode="auto">
            <a:xfrm>
              <a:off x="150" y="3089"/>
              <a:ext cx="76" cy="15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8"/>
            <p:cNvSpPr>
              <a:spLocks noChangeArrowheads="1"/>
            </p:cNvSpPr>
            <p:nvPr userDrawn="1"/>
          </p:nvSpPr>
          <p:spPr bwMode="auto">
            <a:xfrm>
              <a:off x="226" y="3089"/>
              <a:ext cx="50" cy="15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0" name="矩形 9"/>
          <p:cNvSpPr/>
          <p:nvPr userDrawn="1"/>
        </p:nvSpPr>
        <p:spPr>
          <a:xfrm>
            <a:off x="7783455" y="4905945"/>
            <a:ext cx="1032655" cy="246221"/>
          </a:xfrm>
          <a:prstGeom prst="rect">
            <a:avLst/>
          </a:prstGeom>
        </p:spPr>
        <p:txBody>
          <a:bodyPr wrap="none" anchor="ctr" anchorCtr="1">
            <a:spAutoFit/>
          </a:bodyPr>
          <a:lstStyle/>
          <a:p>
            <a:r>
              <a:rPr lang="en-US" altLang="zh-CN" sz="1000" b="0" dirty="0">
                <a:solidFill>
                  <a:schemeClr val="tx1">
                    <a:lumMod val="65000"/>
                    <a:lumOff val="35000"/>
                  </a:schemeClr>
                </a:solidFill>
                <a:latin typeface="微软雅黑" panose="020B0503020204020204" pitchFamily="34" charset="-122"/>
                <a:ea typeface="微软雅黑" panose="020B0503020204020204" pitchFamily="34" charset="-122"/>
              </a:rPr>
              <a:t>www.h3c.com</a:t>
            </a:r>
            <a:endParaRPr lang="zh-CN" altLang="en-US" sz="10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灯片编号占位符 1"/>
          <p:cNvSpPr txBox="1">
            <a:spLocks/>
          </p:cNvSpPr>
          <p:nvPr userDrawn="1"/>
        </p:nvSpPr>
        <p:spPr>
          <a:xfrm>
            <a:off x="8746888" y="4916651"/>
            <a:ext cx="404944" cy="219869"/>
          </a:xfrm>
          <a:prstGeom prst="rect">
            <a:avLst/>
          </a:prstGeom>
        </p:spPr>
        <p:txBody>
          <a:bodyPr vert="horz" lIns="91440" tIns="72000" rIns="91440" bIns="45720" rtlCol="0" anchor="ctr" anchorCtr="1"/>
          <a:lstStyle>
            <a:defPPr>
              <a:defRPr lang="zh-CN"/>
            </a:defPPr>
            <a:lvl1pPr algn="r" rtl="0" fontAlgn="base">
              <a:spcBef>
                <a:spcPct val="0"/>
              </a:spcBef>
              <a:spcAft>
                <a:spcPct val="0"/>
              </a:spcAft>
              <a:defRPr sz="900" kern="1200">
                <a:solidFill>
                  <a:schemeClr val="bg1"/>
                </a:solidFill>
                <a:latin typeface="微软雅黑" panose="020B0503020204020204" pitchFamily="34" charset="-122"/>
                <a:ea typeface="微软雅黑" panose="020B0503020204020204" pitchFamily="34"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fld id="{A86ACB03-5A97-4CE1-9F00-1FD1E9DACEC8}" type="slidenum">
              <a:rPr lang="zh-CN" altLang="en-US" smtClean="0">
                <a:solidFill>
                  <a:schemeClr val="tx1">
                    <a:lumMod val="65000"/>
                    <a:lumOff val="35000"/>
                  </a:schemeClr>
                </a:solidFill>
              </a:rPr>
              <a:pPr/>
              <a:t>‹#›</a:t>
            </a:fld>
            <a:endParaRPr lang="zh-CN" altLang="en-US" dirty="0">
              <a:solidFill>
                <a:schemeClr val="tx1">
                  <a:lumMod val="65000"/>
                  <a:lumOff val="35000"/>
                </a:schemeClr>
              </a:solidFill>
            </a:endParaRPr>
          </a:p>
        </p:txBody>
      </p:sp>
      <p:cxnSp>
        <p:nvCxnSpPr>
          <p:cNvPr id="14" name="直接连接符 13"/>
          <p:cNvCxnSpPr/>
          <p:nvPr userDrawn="1"/>
        </p:nvCxnSpPr>
        <p:spPr>
          <a:xfrm>
            <a:off x="8820472" y="4992380"/>
            <a:ext cx="0" cy="900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userDrawn="1"/>
        </p:nvSpPr>
        <p:spPr>
          <a:xfrm>
            <a:off x="3064594" y="1857003"/>
            <a:ext cx="3024336" cy="646331"/>
          </a:xfrm>
          <a:prstGeom prst="rect">
            <a:avLst/>
          </a:prstGeom>
          <a:noFill/>
        </p:spPr>
        <p:txBody>
          <a:bodyPr wrap="square" rtlCol="0">
            <a:spAutoFit/>
          </a:bodyPr>
          <a:lstStyle/>
          <a:p>
            <a:pPr algn="ctr"/>
            <a:r>
              <a:rPr lang="en-US" altLang="zh-CN" sz="3600" b="1" spc="70" dirty="0">
                <a:solidFill>
                  <a:schemeClr val="tx1">
                    <a:lumMod val="65000"/>
                    <a:lumOff val="35000"/>
                  </a:schemeClr>
                </a:solidFill>
                <a:latin typeface="微软雅黑" panose="020B0503020204020204" pitchFamily="34" charset="-122"/>
                <a:ea typeface="微软雅黑" panose="020B0503020204020204" pitchFamily="34" charset="-122"/>
              </a:rPr>
              <a:t>THANKS</a:t>
            </a:r>
            <a:endParaRPr lang="zh-CN" altLang="en-US" sz="3600" b="1" spc="7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矩形 15"/>
          <p:cNvSpPr/>
          <p:nvPr userDrawn="1"/>
        </p:nvSpPr>
        <p:spPr>
          <a:xfrm>
            <a:off x="3807714" y="2507603"/>
            <a:ext cx="1532985" cy="338554"/>
          </a:xfrm>
          <a:prstGeom prst="rect">
            <a:avLst/>
          </a:prstGeom>
        </p:spPr>
        <p:txBody>
          <a:bodyPr wrap="none">
            <a:spAutoFit/>
          </a:bodyPr>
          <a:lstStyle/>
          <a:p>
            <a:pPr algn="ctr"/>
            <a:r>
              <a:rPr lang="en-US" altLang="zh-CN" sz="1600" b="0" dirty="0">
                <a:solidFill>
                  <a:schemeClr val="tx1">
                    <a:lumMod val="65000"/>
                    <a:lumOff val="35000"/>
                  </a:schemeClr>
                </a:solidFill>
                <a:latin typeface="微软雅黑" panose="020B0503020204020204" pitchFamily="34" charset="-122"/>
                <a:ea typeface="微软雅黑" panose="020B0503020204020204" pitchFamily="34" charset="-122"/>
              </a:rPr>
              <a:t>www.h3c.com</a:t>
            </a:r>
            <a:endPar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7" name="直接连接符 16"/>
          <p:cNvCxnSpPr>
            <a:endCxn id="16" idx="1"/>
          </p:cNvCxnSpPr>
          <p:nvPr userDrawn="1"/>
        </p:nvCxnSpPr>
        <p:spPr>
          <a:xfrm>
            <a:off x="3552825" y="2676880"/>
            <a:ext cx="254889" cy="0"/>
          </a:xfrm>
          <a:prstGeom prst="line">
            <a:avLst/>
          </a:prstGeom>
          <a:ln w="127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nvCxnSpPr>
        <p:spPr>
          <a:xfrm>
            <a:off x="5303085" y="2676880"/>
            <a:ext cx="276978" cy="0"/>
          </a:xfrm>
          <a:prstGeom prst="line">
            <a:avLst/>
          </a:prstGeom>
          <a:ln w="12700">
            <a:solidFill>
              <a:srgbClr val="E60012"/>
            </a:solidFill>
          </a:ln>
        </p:spPr>
        <p:style>
          <a:lnRef idx="1">
            <a:schemeClr val="accent1"/>
          </a:lnRef>
          <a:fillRef idx="0">
            <a:schemeClr val="accent1"/>
          </a:fillRef>
          <a:effectRef idx="0">
            <a:schemeClr val="accent1"/>
          </a:effectRef>
          <a:fontRef idx="minor">
            <a:schemeClr val="tx1"/>
          </a:fontRef>
        </p:style>
      </p:cxnSp>
      <p:sp>
        <p:nvSpPr>
          <p:cNvPr id="21" name="矩形 20"/>
          <p:cNvSpPr/>
          <p:nvPr userDrawn="1"/>
        </p:nvSpPr>
        <p:spPr>
          <a:xfrm>
            <a:off x="3822222" y="4924271"/>
            <a:ext cx="1502680" cy="215444"/>
          </a:xfrm>
          <a:prstGeom prst="rect">
            <a:avLst/>
          </a:prstGeom>
        </p:spPr>
        <p:txBody>
          <a:bodyPr wrap="square" anchor="ctr" anchorCtr="1">
            <a:spAutoFit/>
          </a:bodyPr>
          <a:lstStyle/>
          <a:p>
            <a:r>
              <a:rPr lang="en-US" altLang="zh-CN" sz="800" b="1" dirty="0">
                <a:solidFill>
                  <a:schemeClr val="tx1">
                    <a:lumMod val="50000"/>
                    <a:lumOff val="50000"/>
                  </a:schemeClr>
                </a:solidFill>
                <a:latin typeface="微软雅黑" panose="020B0503020204020204" pitchFamily="34" charset="-122"/>
                <a:ea typeface="微软雅黑" panose="020B0503020204020204" pitchFamily="34" charset="-122"/>
              </a:rPr>
              <a:t>Secret  </a:t>
            </a:r>
            <a:r>
              <a:rPr lang="zh-CN" altLang="en-US" sz="800" b="1" dirty="0">
                <a:solidFill>
                  <a:schemeClr val="tx1">
                    <a:lumMod val="50000"/>
                    <a:lumOff val="50000"/>
                  </a:schemeClr>
                </a:solidFill>
                <a:latin typeface="微软雅黑" panose="020B0503020204020204" pitchFamily="34" charset="-122"/>
                <a:ea typeface="微软雅黑" panose="020B0503020204020204" pitchFamily="34" charset="-122"/>
              </a:rPr>
              <a:t>机密</a:t>
            </a:r>
            <a:r>
              <a:rPr lang="en-US" altLang="zh-CN" sz="800" b="1" dirty="0">
                <a:solidFill>
                  <a:schemeClr val="tx1">
                    <a:lumMod val="50000"/>
                    <a:lumOff val="50000"/>
                  </a:schemeClr>
                </a:solidFill>
                <a:latin typeface="微软雅黑" panose="020B0503020204020204" pitchFamily="34" charset="-122"/>
                <a:ea typeface="微软雅黑" panose="020B0503020204020204" pitchFamily="34" charset="-122"/>
              </a:rPr>
              <a:t> </a:t>
            </a:r>
            <a:endParaRPr lang="zh-CN" altLang="en-US" sz="8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20" name="图片 19"/>
          <p:cNvPicPr>
            <a:picLocks noChangeAspect="1"/>
          </p:cNvPicPr>
          <p:nvPr userDrawn="1"/>
        </p:nvPicPr>
        <p:blipFill>
          <a:blip r:embed="rId2"/>
          <a:stretch>
            <a:fillRect/>
          </a:stretch>
        </p:blipFill>
        <p:spPr>
          <a:xfrm>
            <a:off x="7939775" y="267494"/>
            <a:ext cx="811577" cy="349324"/>
          </a:xfrm>
          <a:prstGeom prst="rect">
            <a:avLst/>
          </a:prstGeom>
        </p:spPr>
      </p:pic>
    </p:spTree>
    <p:extLst>
      <p:ext uri="{BB962C8B-B14F-4D97-AF65-F5344CB8AC3E}">
        <p14:creationId xmlns:p14="http://schemas.microsoft.com/office/powerpoint/2010/main" val="15269704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机密-节标题2">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8388424" y="4851130"/>
            <a:ext cx="533400" cy="276999"/>
          </a:xfrm>
          <a:prstGeom prst="rect">
            <a:avLst/>
          </a:prstGeom>
          <a:noFill/>
          <a:ln w="9525">
            <a:noFill/>
            <a:miter lim="800000"/>
            <a:headEnd/>
            <a:tailEnd/>
          </a:ln>
          <a:effectLst/>
        </p:spPr>
        <p:txBody>
          <a:bodyPr>
            <a:spAutoFit/>
          </a:bodyPr>
          <a:lstStyle/>
          <a:p>
            <a:pPr algn="r">
              <a:spcBef>
                <a:spcPct val="50000"/>
              </a:spcBef>
              <a:defRPr/>
            </a:pPr>
            <a:fld id="{758D0DAD-9C2B-4CE2-8897-28BF2D4AAF7E}" type="slidenum">
              <a:rPr lang="en-US" altLang="zh-CN" sz="1200">
                <a:solidFill>
                  <a:schemeClr val="bg1">
                    <a:lumMod val="65000"/>
                  </a:schemeClr>
                </a:solidFill>
                <a:latin typeface="微软雅黑" pitchFamily="34" charset="-122"/>
                <a:ea typeface="微软雅黑" pitchFamily="34" charset="-122"/>
              </a:rPr>
              <a:pPr algn="r">
                <a:spcBef>
                  <a:spcPct val="50000"/>
                </a:spcBef>
                <a:defRPr/>
              </a:pPr>
              <a:t>‹#›</a:t>
            </a:fld>
            <a:endParaRPr lang="en-US" altLang="zh-CN" sz="1200" dirty="0">
              <a:solidFill>
                <a:schemeClr val="bg1">
                  <a:lumMod val="65000"/>
                </a:schemeClr>
              </a:solidFill>
              <a:latin typeface="微软雅黑" pitchFamily="34" charset="-122"/>
              <a:ea typeface="微软雅黑" pitchFamily="34" charset="-122"/>
            </a:endParaRPr>
          </a:p>
        </p:txBody>
      </p:sp>
      <p:grpSp>
        <p:nvGrpSpPr>
          <p:cNvPr id="4" name="Group 4"/>
          <p:cNvGrpSpPr>
            <a:grpSpLocks noChangeAspect="1"/>
          </p:cNvGrpSpPr>
          <p:nvPr userDrawn="1"/>
        </p:nvGrpSpPr>
        <p:grpSpPr bwMode="auto">
          <a:xfrm>
            <a:off x="0" y="4903788"/>
            <a:ext cx="9144000" cy="238125"/>
            <a:chOff x="0" y="3089"/>
            <a:chExt cx="5760" cy="150"/>
          </a:xfrm>
        </p:grpSpPr>
        <p:sp>
          <p:nvSpPr>
            <p:cNvPr id="5" name="Rectangle 5"/>
            <p:cNvSpPr>
              <a:spLocks noChangeArrowheads="1"/>
            </p:cNvSpPr>
            <p:nvPr userDrawn="1"/>
          </p:nvSpPr>
          <p:spPr bwMode="auto">
            <a:xfrm>
              <a:off x="276" y="3089"/>
              <a:ext cx="5484" cy="15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Rectangle 6"/>
            <p:cNvSpPr>
              <a:spLocks noChangeArrowheads="1"/>
            </p:cNvSpPr>
            <p:nvPr userDrawn="1"/>
          </p:nvSpPr>
          <p:spPr bwMode="auto">
            <a:xfrm>
              <a:off x="0" y="3089"/>
              <a:ext cx="150" cy="150"/>
            </a:xfrm>
            <a:prstGeom prst="rect">
              <a:avLst/>
            </a:prstGeom>
            <a:solidFill>
              <a:srgbClr val="D7000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Rectangle 7"/>
            <p:cNvSpPr>
              <a:spLocks noChangeArrowheads="1"/>
            </p:cNvSpPr>
            <p:nvPr userDrawn="1"/>
          </p:nvSpPr>
          <p:spPr bwMode="auto">
            <a:xfrm>
              <a:off x="150" y="3089"/>
              <a:ext cx="76" cy="15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8"/>
            <p:cNvSpPr>
              <a:spLocks noChangeArrowheads="1"/>
            </p:cNvSpPr>
            <p:nvPr userDrawn="1"/>
          </p:nvSpPr>
          <p:spPr bwMode="auto">
            <a:xfrm>
              <a:off x="226" y="3089"/>
              <a:ext cx="50" cy="15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0" name="矩形 9"/>
          <p:cNvSpPr/>
          <p:nvPr userDrawn="1"/>
        </p:nvSpPr>
        <p:spPr>
          <a:xfrm>
            <a:off x="7783455" y="4905945"/>
            <a:ext cx="1032655" cy="246221"/>
          </a:xfrm>
          <a:prstGeom prst="rect">
            <a:avLst/>
          </a:prstGeom>
        </p:spPr>
        <p:txBody>
          <a:bodyPr wrap="none" anchor="ctr" anchorCtr="1">
            <a:spAutoFit/>
          </a:bodyPr>
          <a:lstStyle/>
          <a:p>
            <a:r>
              <a:rPr lang="en-US" altLang="zh-CN" sz="1000" b="0" dirty="0">
                <a:solidFill>
                  <a:schemeClr val="tx1">
                    <a:lumMod val="65000"/>
                    <a:lumOff val="35000"/>
                  </a:schemeClr>
                </a:solidFill>
                <a:latin typeface="微软雅黑" panose="020B0503020204020204" pitchFamily="34" charset="-122"/>
                <a:ea typeface="微软雅黑" panose="020B0503020204020204" pitchFamily="34" charset="-122"/>
              </a:rPr>
              <a:t>www.h3c.com</a:t>
            </a:r>
            <a:endParaRPr lang="zh-CN" altLang="en-US" sz="10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灯片编号占位符 1"/>
          <p:cNvSpPr txBox="1">
            <a:spLocks/>
          </p:cNvSpPr>
          <p:nvPr userDrawn="1"/>
        </p:nvSpPr>
        <p:spPr>
          <a:xfrm>
            <a:off x="8746888" y="4916651"/>
            <a:ext cx="404944" cy="219869"/>
          </a:xfrm>
          <a:prstGeom prst="rect">
            <a:avLst/>
          </a:prstGeom>
        </p:spPr>
        <p:txBody>
          <a:bodyPr vert="horz" lIns="91440" tIns="72000" rIns="91440" bIns="45720" rtlCol="0" anchor="ctr" anchorCtr="1"/>
          <a:lstStyle>
            <a:defPPr>
              <a:defRPr lang="zh-CN"/>
            </a:defPPr>
            <a:lvl1pPr algn="r" rtl="0" fontAlgn="base">
              <a:spcBef>
                <a:spcPct val="0"/>
              </a:spcBef>
              <a:spcAft>
                <a:spcPct val="0"/>
              </a:spcAft>
              <a:defRPr sz="900" kern="1200">
                <a:solidFill>
                  <a:schemeClr val="bg1"/>
                </a:solidFill>
                <a:latin typeface="微软雅黑" panose="020B0503020204020204" pitchFamily="34" charset="-122"/>
                <a:ea typeface="微软雅黑" panose="020B0503020204020204" pitchFamily="34"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fld id="{A86ACB03-5A97-4CE1-9F00-1FD1E9DACEC8}" type="slidenum">
              <a:rPr lang="zh-CN" altLang="en-US" smtClean="0">
                <a:solidFill>
                  <a:schemeClr val="tx1">
                    <a:lumMod val="65000"/>
                    <a:lumOff val="35000"/>
                  </a:schemeClr>
                </a:solidFill>
              </a:rPr>
              <a:pPr/>
              <a:t>‹#›</a:t>
            </a:fld>
            <a:endParaRPr lang="zh-CN" altLang="en-US" dirty="0">
              <a:solidFill>
                <a:schemeClr val="tx1">
                  <a:lumMod val="65000"/>
                  <a:lumOff val="35000"/>
                </a:schemeClr>
              </a:solidFill>
            </a:endParaRPr>
          </a:p>
        </p:txBody>
      </p:sp>
      <p:cxnSp>
        <p:nvCxnSpPr>
          <p:cNvPr id="14" name="直接连接符 13"/>
          <p:cNvCxnSpPr/>
          <p:nvPr userDrawn="1"/>
        </p:nvCxnSpPr>
        <p:spPr>
          <a:xfrm>
            <a:off x="8820472" y="4992380"/>
            <a:ext cx="0" cy="900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矩形 14"/>
          <p:cNvSpPr/>
          <p:nvPr userDrawn="1"/>
        </p:nvSpPr>
        <p:spPr>
          <a:xfrm>
            <a:off x="0" y="0"/>
            <a:ext cx="9144000" cy="2507603"/>
          </a:xfrm>
          <a:prstGeom prst="rect">
            <a:avLst/>
          </a:prstGeom>
          <a:solidFill>
            <a:schemeClr val="bg1">
              <a:lumMod val="95000"/>
            </a:schemeClr>
          </a:solidFill>
          <a:ln w="12700" cap="flat" cmpd="sng" algn="ctr">
            <a:noFill/>
            <a:prstDash val="dash"/>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zh-CN" altLang="en-US" sz="1400" b="1" i="0" u="none" strike="noStrike" kern="0" cap="none" spc="0" normalizeH="0" baseline="0" noProof="0" dirty="0">
              <a:ln>
                <a:noFill/>
              </a:ln>
              <a:effectLst/>
              <a:uLnTx/>
              <a:uFillTx/>
              <a:latin typeface="微软雅黑" pitchFamily="34" charset="-122"/>
              <a:ea typeface="微软雅黑" pitchFamily="34" charset="-122"/>
              <a:cs typeface="+mn-cs"/>
            </a:endParaRPr>
          </a:p>
        </p:txBody>
      </p:sp>
      <p:sp>
        <p:nvSpPr>
          <p:cNvPr id="17" name="矩形 16"/>
          <p:cNvSpPr/>
          <p:nvPr userDrawn="1"/>
        </p:nvSpPr>
        <p:spPr>
          <a:xfrm>
            <a:off x="3762000" y="2521228"/>
            <a:ext cx="1615635" cy="353943"/>
          </a:xfrm>
          <a:prstGeom prst="rect">
            <a:avLst/>
          </a:prstGeom>
        </p:spPr>
        <p:txBody>
          <a:bodyPr wrap="none">
            <a:spAutoFit/>
          </a:bodyPr>
          <a:lstStyle/>
          <a:p>
            <a:pPr algn="ctr"/>
            <a:r>
              <a:rPr lang="en-US" altLang="zh-CN" sz="1700" b="0" dirty="0">
                <a:solidFill>
                  <a:schemeClr val="bg1">
                    <a:lumMod val="85000"/>
                  </a:schemeClr>
                </a:solidFill>
                <a:latin typeface="微软雅黑" panose="020B0503020204020204" pitchFamily="34" charset="-122"/>
                <a:ea typeface="微软雅黑" panose="020B0503020204020204" pitchFamily="34" charset="-122"/>
              </a:rPr>
              <a:t>www.h3c.com</a:t>
            </a:r>
            <a:endParaRPr lang="zh-CN" altLang="en-US" sz="1700" b="0" dirty="0">
              <a:solidFill>
                <a:schemeClr val="bg1">
                  <a:lumMod val="85000"/>
                </a:schemeClr>
              </a:solidFill>
              <a:latin typeface="微软雅黑" panose="020B0503020204020204" pitchFamily="34" charset="-122"/>
              <a:ea typeface="微软雅黑" panose="020B0503020204020204" pitchFamily="34" charset="-122"/>
            </a:endParaRPr>
          </a:p>
        </p:txBody>
      </p:sp>
      <p:pic>
        <p:nvPicPr>
          <p:cNvPr id="18" name="图片 17"/>
          <p:cNvPicPr>
            <a:picLocks noChangeAspect="1"/>
          </p:cNvPicPr>
          <p:nvPr userDrawn="1"/>
        </p:nvPicPr>
        <p:blipFill>
          <a:blip r:embed="rId2"/>
          <a:stretch>
            <a:fillRect/>
          </a:stretch>
        </p:blipFill>
        <p:spPr>
          <a:xfrm>
            <a:off x="3856555" y="1758415"/>
            <a:ext cx="1434118" cy="617282"/>
          </a:xfrm>
          <a:prstGeom prst="rect">
            <a:avLst/>
          </a:prstGeom>
        </p:spPr>
      </p:pic>
      <p:sp>
        <p:nvSpPr>
          <p:cNvPr id="19" name="矩形 18"/>
          <p:cNvSpPr/>
          <p:nvPr userDrawn="1"/>
        </p:nvSpPr>
        <p:spPr>
          <a:xfrm>
            <a:off x="3822222" y="4924271"/>
            <a:ext cx="1502680" cy="215444"/>
          </a:xfrm>
          <a:prstGeom prst="rect">
            <a:avLst/>
          </a:prstGeom>
        </p:spPr>
        <p:txBody>
          <a:bodyPr wrap="square" anchor="ctr" anchorCtr="1">
            <a:spAutoFit/>
          </a:bodyPr>
          <a:lstStyle/>
          <a:p>
            <a:r>
              <a:rPr lang="en-US" altLang="zh-CN" sz="800" b="1" dirty="0">
                <a:solidFill>
                  <a:schemeClr val="tx1">
                    <a:lumMod val="50000"/>
                    <a:lumOff val="50000"/>
                  </a:schemeClr>
                </a:solidFill>
                <a:latin typeface="微软雅黑" panose="020B0503020204020204" pitchFamily="34" charset="-122"/>
                <a:ea typeface="微软雅黑" panose="020B0503020204020204" pitchFamily="34" charset="-122"/>
              </a:rPr>
              <a:t>Secret  </a:t>
            </a:r>
            <a:r>
              <a:rPr lang="zh-CN" altLang="en-US" sz="800" b="1" dirty="0">
                <a:solidFill>
                  <a:schemeClr val="tx1">
                    <a:lumMod val="50000"/>
                    <a:lumOff val="50000"/>
                  </a:schemeClr>
                </a:solidFill>
                <a:latin typeface="微软雅黑" panose="020B0503020204020204" pitchFamily="34" charset="-122"/>
                <a:ea typeface="微软雅黑" panose="020B0503020204020204" pitchFamily="34" charset="-122"/>
              </a:rPr>
              <a:t>机密</a:t>
            </a:r>
            <a:r>
              <a:rPr lang="en-US" altLang="zh-CN" sz="800" b="1" dirty="0">
                <a:solidFill>
                  <a:schemeClr val="tx1">
                    <a:lumMod val="50000"/>
                    <a:lumOff val="50000"/>
                  </a:schemeClr>
                </a:solidFill>
                <a:latin typeface="微软雅黑" panose="020B0503020204020204" pitchFamily="34" charset="-122"/>
                <a:ea typeface="微软雅黑" panose="020B0503020204020204" pitchFamily="34" charset="-122"/>
              </a:rPr>
              <a:t> </a:t>
            </a:r>
            <a:endParaRPr lang="zh-CN" altLang="en-US" sz="8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20533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秘密-自定义版式">
    <p:spTree>
      <p:nvGrpSpPr>
        <p:cNvPr id="1" name=""/>
        <p:cNvGrpSpPr/>
        <p:nvPr/>
      </p:nvGrpSpPr>
      <p:grpSpPr>
        <a:xfrm>
          <a:off x="0" y="0"/>
          <a:ext cx="0" cy="0"/>
          <a:chOff x="0" y="0"/>
          <a:chExt cx="0" cy="0"/>
        </a:xfrm>
      </p:grpSpPr>
      <p:sp>
        <p:nvSpPr>
          <p:cNvPr id="4" name="Rectangle 25"/>
          <p:cNvSpPr>
            <a:spLocks noGrp="1" noChangeArrowheads="1"/>
          </p:cNvSpPr>
          <p:nvPr>
            <p:ph idx="1"/>
          </p:nvPr>
        </p:nvSpPr>
        <p:spPr bwMode="auto">
          <a:xfrm>
            <a:off x="457200" y="1080367"/>
            <a:ext cx="8229600" cy="33635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5" name="Rectangle 24"/>
          <p:cNvSpPr>
            <a:spLocks noGrp="1" noChangeArrowheads="1"/>
          </p:cNvSpPr>
          <p:nvPr>
            <p:ph type="title"/>
          </p:nvPr>
        </p:nvSpPr>
        <p:spPr bwMode="auto">
          <a:xfrm>
            <a:off x="457357" y="339491"/>
            <a:ext cx="8229443"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endParaRPr lang="zh-CN" altLang="en-US" dirty="0"/>
          </a:p>
        </p:txBody>
      </p:sp>
    </p:spTree>
    <p:extLst>
      <p:ext uri="{BB962C8B-B14F-4D97-AF65-F5344CB8AC3E}">
        <p14:creationId xmlns:p14="http://schemas.microsoft.com/office/powerpoint/2010/main" val="32129719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秘密-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1402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秘密-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131589"/>
            <a:ext cx="4038600" cy="329158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4" name="内容占位符 3"/>
          <p:cNvSpPr>
            <a:spLocks noGrp="1"/>
          </p:cNvSpPr>
          <p:nvPr>
            <p:ph sz="half" idx="2"/>
          </p:nvPr>
        </p:nvSpPr>
        <p:spPr>
          <a:xfrm>
            <a:off x="4648200" y="1131589"/>
            <a:ext cx="4038600" cy="3291584"/>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346175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秘密-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457201" y="1131590"/>
            <a:ext cx="4040188" cy="499567"/>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1" y="1631156"/>
            <a:ext cx="4040188" cy="2963466"/>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33" y="1131590"/>
            <a:ext cx="4041775" cy="499567"/>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33" y="1631156"/>
            <a:ext cx="4041775" cy="2963466"/>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8" name="Rectangle 24"/>
          <p:cNvSpPr>
            <a:spLocks noGrp="1" noChangeArrowheads="1"/>
          </p:cNvSpPr>
          <p:nvPr>
            <p:ph type="title"/>
          </p:nvPr>
        </p:nvSpPr>
        <p:spPr bwMode="auto">
          <a:xfrm>
            <a:off x="457357" y="339491"/>
            <a:ext cx="8229451"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endParaRPr lang="zh-CN" altLang="en-US" dirty="0"/>
          </a:p>
        </p:txBody>
      </p:sp>
    </p:spTree>
    <p:extLst>
      <p:ext uri="{BB962C8B-B14F-4D97-AF65-F5344CB8AC3E}">
        <p14:creationId xmlns:p14="http://schemas.microsoft.com/office/powerpoint/2010/main" val="25203416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秘密-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18875000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秘密-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19" y="204787"/>
            <a:ext cx="3008313" cy="871538"/>
          </a:xfrm>
        </p:spPr>
        <p:txBody>
          <a:bodyPr anchor="b"/>
          <a:lstStyle>
            <a:lvl1pPr algn="l">
              <a:defRPr sz="1800" b="1"/>
            </a:lvl1pPr>
          </a:lstStyle>
          <a:p>
            <a:r>
              <a:rPr lang="zh-CN" altLang="en-US"/>
              <a:t>单击此处编辑母版标题样式</a:t>
            </a:r>
            <a:endParaRPr lang="zh-CN" altLang="en-US" dirty="0"/>
          </a:p>
        </p:txBody>
      </p:sp>
      <p:sp>
        <p:nvSpPr>
          <p:cNvPr id="3" name="内容占位符 2"/>
          <p:cNvSpPr>
            <a:spLocks noGrp="1"/>
          </p:cNvSpPr>
          <p:nvPr>
            <p:ph idx="1"/>
          </p:nvPr>
        </p:nvSpPr>
        <p:spPr>
          <a:xfrm>
            <a:off x="3575069" y="204800"/>
            <a:ext cx="5111751" cy="4389835"/>
          </a:xfrm>
        </p:spPr>
        <p:txBody>
          <a:bodyPr/>
          <a:lstStyle>
            <a:lvl1pPr>
              <a:defRPr sz="1600"/>
            </a:lvl1pPr>
            <a:lvl2pPr>
              <a:defRPr sz="1400"/>
            </a:lvl2pPr>
            <a:lvl3pPr>
              <a:defRPr sz="1200"/>
            </a:lvl3pPr>
            <a:lvl4pPr>
              <a:defRPr sz="1100"/>
            </a:lvl4pPr>
            <a:lvl5pPr>
              <a:defRPr sz="11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4" name="文本占位符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333292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绝密-标题幻灯片">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秘密-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1792288" y="402552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4238012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秘密-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dirty="0"/>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2527806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秘密-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601"/>
            <a:ext cx="2057400" cy="419457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28601"/>
            <a:ext cx="6019800" cy="419457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9886289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秘密-节标题1">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0" y="4903788"/>
            <a:ext cx="9144000" cy="238125"/>
            <a:chOff x="0" y="3089"/>
            <a:chExt cx="5760" cy="150"/>
          </a:xfrm>
        </p:grpSpPr>
        <p:sp>
          <p:nvSpPr>
            <p:cNvPr id="5" name="Rectangle 5"/>
            <p:cNvSpPr>
              <a:spLocks noChangeArrowheads="1"/>
            </p:cNvSpPr>
            <p:nvPr userDrawn="1"/>
          </p:nvSpPr>
          <p:spPr bwMode="auto">
            <a:xfrm>
              <a:off x="276" y="3089"/>
              <a:ext cx="5484" cy="15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Rectangle 6"/>
            <p:cNvSpPr>
              <a:spLocks noChangeArrowheads="1"/>
            </p:cNvSpPr>
            <p:nvPr userDrawn="1"/>
          </p:nvSpPr>
          <p:spPr bwMode="auto">
            <a:xfrm>
              <a:off x="0" y="3089"/>
              <a:ext cx="150" cy="150"/>
            </a:xfrm>
            <a:prstGeom prst="rect">
              <a:avLst/>
            </a:prstGeom>
            <a:solidFill>
              <a:srgbClr val="D7000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Rectangle 7"/>
            <p:cNvSpPr>
              <a:spLocks noChangeArrowheads="1"/>
            </p:cNvSpPr>
            <p:nvPr userDrawn="1"/>
          </p:nvSpPr>
          <p:spPr bwMode="auto">
            <a:xfrm>
              <a:off x="150" y="3089"/>
              <a:ext cx="76" cy="15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8"/>
            <p:cNvSpPr>
              <a:spLocks noChangeArrowheads="1"/>
            </p:cNvSpPr>
            <p:nvPr userDrawn="1"/>
          </p:nvSpPr>
          <p:spPr bwMode="auto">
            <a:xfrm>
              <a:off x="226" y="3089"/>
              <a:ext cx="50" cy="15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0" name="矩形 9"/>
          <p:cNvSpPr/>
          <p:nvPr userDrawn="1"/>
        </p:nvSpPr>
        <p:spPr>
          <a:xfrm>
            <a:off x="7783455" y="4905945"/>
            <a:ext cx="1032655" cy="246221"/>
          </a:xfrm>
          <a:prstGeom prst="rect">
            <a:avLst/>
          </a:prstGeom>
        </p:spPr>
        <p:txBody>
          <a:bodyPr wrap="none" anchor="ctr" anchorCtr="1">
            <a:spAutoFit/>
          </a:bodyPr>
          <a:lstStyle/>
          <a:p>
            <a:r>
              <a:rPr lang="en-US" altLang="zh-CN" sz="1000" b="0" dirty="0">
                <a:solidFill>
                  <a:schemeClr val="tx1">
                    <a:lumMod val="65000"/>
                    <a:lumOff val="35000"/>
                  </a:schemeClr>
                </a:solidFill>
                <a:latin typeface="微软雅黑" panose="020B0503020204020204" pitchFamily="34" charset="-122"/>
                <a:ea typeface="微软雅黑" panose="020B0503020204020204" pitchFamily="34" charset="-122"/>
              </a:rPr>
              <a:t>www.h3c.com</a:t>
            </a:r>
            <a:endParaRPr lang="zh-CN" altLang="en-US" sz="10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矩形 10"/>
          <p:cNvSpPr/>
          <p:nvPr userDrawn="1"/>
        </p:nvSpPr>
        <p:spPr>
          <a:xfrm>
            <a:off x="4041403" y="4924271"/>
            <a:ext cx="1061509" cy="215444"/>
          </a:xfrm>
          <a:prstGeom prst="rect">
            <a:avLst/>
          </a:prstGeom>
        </p:spPr>
        <p:txBody>
          <a:bodyPr wrap="none" anchor="ctr" anchorCtr="1">
            <a:spAutoFit/>
          </a:bodyPr>
          <a:lstStyle/>
          <a:p>
            <a:r>
              <a:rPr lang="en-US" altLang="zh-CN" sz="800" b="1" dirty="0">
                <a:solidFill>
                  <a:schemeClr val="tx1">
                    <a:lumMod val="50000"/>
                    <a:lumOff val="50000"/>
                  </a:schemeClr>
                </a:solidFill>
                <a:latin typeface="微软雅黑" panose="020B0503020204020204" pitchFamily="34" charset="-122"/>
                <a:ea typeface="微软雅黑" panose="020B0503020204020204" pitchFamily="34" charset="-122"/>
              </a:rPr>
              <a:t>Confidential </a:t>
            </a:r>
            <a:r>
              <a:rPr lang="zh-CN" altLang="en-US" sz="800" b="1" dirty="0">
                <a:solidFill>
                  <a:schemeClr val="tx1">
                    <a:lumMod val="50000"/>
                    <a:lumOff val="50000"/>
                  </a:schemeClr>
                </a:solidFill>
                <a:latin typeface="微软雅黑" panose="020B0503020204020204" pitchFamily="34" charset="-122"/>
                <a:ea typeface="微软雅黑" panose="020B0503020204020204" pitchFamily="34" charset="-122"/>
              </a:rPr>
              <a:t>秘密</a:t>
            </a:r>
          </a:p>
        </p:txBody>
      </p:sp>
      <p:sp>
        <p:nvSpPr>
          <p:cNvPr id="13" name="灯片编号占位符 1"/>
          <p:cNvSpPr txBox="1">
            <a:spLocks/>
          </p:cNvSpPr>
          <p:nvPr userDrawn="1"/>
        </p:nvSpPr>
        <p:spPr>
          <a:xfrm>
            <a:off x="8746888" y="4916651"/>
            <a:ext cx="404944" cy="219869"/>
          </a:xfrm>
          <a:prstGeom prst="rect">
            <a:avLst/>
          </a:prstGeom>
        </p:spPr>
        <p:txBody>
          <a:bodyPr vert="horz" lIns="91440" tIns="72000" rIns="91440" bIns="45720" rtlCol="0" anchor="ctr" anchorCtr="1"/>
          <a:lstStyle>
            <a:defPPr>
              <a:defRPr lang="zh-CN"/>
            </a:defPPr>
            <a:lvl1pPr algn="r" rtl="0" fontAlgn="base">
              <a:spcBef>
                <a:spcPct val="0"/>
              </a:spcBef>
              <a:spcAft>
                <a:spcPct val="0"/>
              </a:spcAft>
              <a:defRPr sz="900" kern="1200">
                <a:solidFill>
                  <a:schemeClr val="bg1"/>
                </a:solidFill>
                <a:latin typeface="微软雅黑" panose="020B0503020204020204" pitchFamily="34" charset="-122"/>
                <a:ea typeface="微软雅黑" panose="020B0503020204020204" pitchFamily="34"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fld id="{A86ACB03-5A97-4CE1-9F00-1FD1E9DACEC8}" type="slidenum">
              <a:rPr lang="zh-CN" altLang="en-US" smtClean="0">
                <a:solidFill>
                  <a:schemeClr val="tx1">
                    <a:lumMod val="65000"/>
                    <a:lumOff val="35000"/>
                  </a:schemeClr>
                </a:solidFill>
              </a:rPr>
              <a:pPr/>
              <a:t>‹#›</a:t>
            </a:fld>
            <a:endParaRPr lang="zh-CN" altLang="en-US" dirty="0">
              <a:solidFill>
                <a:schemeClr val="tx1">
                  <a:lumMod val="65000"/>
                  <a:lumOff val="35000"/>
                </a:schemeClr>
              </a:solidFill>
            </a:endParaRPr>
          </a:p>
        </p:txBody>
      </p:sp>
      <p:cxnSp>
        <p:nvCxnSpPr>
          <p:cNvPr id="14" name="直接连接符 13"/>
          <p:cNvCxnSpPr/>
          <p:nvPr userDrawn="1"/>
        </p:nvCxnSpPr>
        <p:spPr>
          <a:xfrm>
            <a:off x="8820472" y="4992380"/>
            <a:ext cx="0" cy="900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userDrawn="1"/>
        </p:nvSpPr>
        <p:spPr>
          <a:xfrm>
            <a:off x="3064594" y="1857003"/>
            <a:ext cx="3024336" cy="646331"/>
          </a:xfrm>
          <a:prstGeom prst="rect">
            <a:avLst/>
          </a:prstGeom>
          <a:noFill/>
        </p:spPr>
        <p:txBody>
          <a:bodyPr wrap="square" rtlCol="0">
            <a:spAutoFit/>
          </a:bodyPr>
          <a:lstStyle/>
          <a:p>
            <a:pPr algn="ctr"/>
            <a:r>
              <a:rPr lang="en-US" altLang="zh-CN" sz="3600" b="1" spc="70" dirty="0">
                <a:solidFill>
                  <a:schemeClr val="tx1">
                    <a:lumMod val="65000"/>
                    <a:lumOff val="35000"/>
                  </a:schemeClr>
                </a:solidFill>
                <a:latin typeface="微软雅黑" panose="020B0503020204020204" pitchFamily="34" charset="-122"/>
                <a:ea typeface="微软雅黑" panose="020B0503020204020204" pitchFamily="34" charset="-122"/>
              </a:rPr>
              <a:t>THANKS</a:t>
            </a:r>
            <a:endParaRPr lang="zh-CN" altLang="en-US" sz="3600" b="1" spc="7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矩形 14"/>
          <p:cNvSpPr/>
          <p:nvPr userDrawn="1"/>
        </p:nvSpPr>
        <p:spPr>
          <a:xfrm>
            <a:off x="3807714" y="2507603"/>
            <a:ext cx="1532985" cy="338554"/>
          </a:xfrm>
          <a:prstGeom prst="rect">
            <a:avLst/>
          </a:prstGeom>
        </p:spPr>
        <p:txBody>
          <a:bodyPr wrap="none">
            <a:spAutoFit/>
          </a:bodyPr>
          <a:lstStyle/>
          <a:p>
            <a:pPr algn="ctr"/>
            <a:r>
              <a:rPr lang="en-US" altLang="zh-CN" sz="1600" b="0" dirty="0">
                <a:solidFill>
                  <a:schemeClr val="tx1">
                    <a:lumMod val="65000"/>
                    <a:lumOff val="35000"/>
                  </a:schemeClr>
                </a:solidFill>
                <a:latin typeface="微软雅黑" panose="020B0503020204020204" pitchFamily="34" charset="-122"/>
                <a:ea typeface="微软雅黑" panose="020B0503020204020204" pitchFamily="34" charset="-122"/>
              </a:rPr>
              <a:t>www.h3c.com</a:t>
            </a:r>
            <a:endPar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6" name="直接连接符 15"/>
          <p:cNvCxnSpPr>
            <a:endCxn id="15" idx="1"/>
          </p:cNvCxnSpPr>
          <p:nvPr userDrawn="1"/>
        </p:nvCxnSpPr>
        <p:spPr>
          <a:xfrm>
            <a:off x="3552825" y="2676880"/>
            <a:ext cx="254889" cy="0"/>
          </a:xfrm>
          <a:prstGeom prst="line">
            <a:avLst/>
          </a:prstGeom>
          <a:ln w="127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nvCxnSpPr>
        <p:spPr>
          <a:xfrm>
            <a:off x="5303085" y="2676880"/>
            <a:ext cx="276978" cy="0"/>
          </a:xfrm>
          <a:prstGeom prst="line">
            <a:avLst/>
          </a:prstGeom>
          <a:ln w="12700">
            <a:solidFill>
              <a:srgbClr val="E60012"/>
            </a:solidFill>
          </a:ln>
        </p:spPr>
        <p:style>
          <a:lnRef idx="1">
            <a:schemeClr val="accent1"/>
          </a:lnRef>
          <a:fillRef idx="0">
            <a:schemeClr val="accent1"/>
          </a:fillRef>
          <a:effectRef idx="0">
            <a:schemeClr val="accent1"/>
          </a:effectRef>
          <a:fontRef idx="minor">
            <a:schemeClr val="tx1"/>
          </a:fontRef>
        </p:style>
      </p:cxnSp>
      <p:pic>
        <p:nvPicPr>
          <p:cNvPr id="19" name="图片 18"/>
          <p:cNvPicPr>
            <a:picLocks noChangeAspect="1"/>
          </p:cNvPicPr>
          <p:nvPr userDrawn="1"/>
        </p:nvPicPr>
        <p:blipFill>
          <a:blip r:embed="rId2"/>
          <a:stretch>
            <a:fillRect/>
          </a:stretch>
        </p:blipFill>
        <p:spPr>
          <a:xfrm>
            <a:off x="7939775" y="267494"/>
            <a:ext cx="811577" cy="349324"/>
          </a:xfrm>
          <a:prstGeom prst="rect">
            <a:avLst/>
          </a:prstGeom>
        </p:spPr>
      </p:pic>
    </p:spTree>
    <p:extLst>
      <p:ext uri="{BB962C8B-B14F-4D97-AF65-F5344CB8AC3E}">
        <p14:creationId xmlns:p14="http://schemas.microsoft.com/office/powerpoint/2010/main" val="7293194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秘密-节标题2">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0" y="4903788"/>
            <a:ext cx="9144000" cy="238125"/>
            <a:chOff x="0" y="3089"/>
            <a:chExt cx="5760" cy="150"/>
          </a:xfrm>
        </p:grpSpPr>
        <p:sp>
          <p:nvSpPr>
            <p:cNvPr id="5" name="Rectangle 5"/>
            <p:cNvSpPr>
              <a:spLocks noChangeArrowheads="1"/>
            </p:cNvSpPr>
            <p:nvPr userDrawn="1"/>
          </p:nvSpPr>
          <p:spPr bwMode="auto">
            <a:xfrm>
              <a:off x="276" y="3089"/>
              <a:ext cx="5484" cy="15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Rectangle 6"/>
            <p:cNvSpPr>
              <a:spLocks noChangeArrowheads="1"/>
            </p:cNvSpPr>
            <p:nvPr userDrawn="1"/>
          </p:nvSpPr>
          <p:spPr bwMode="auto">
            <a:xfrm>
              <a:off x="0" y="3089"/>
              <a:ext cx="150" cy="150"/>
            </a:xfrm>
            <a:prstGeom prst="rect">
              <a:avLst/>
            </a:prstGeom>
            <a:solidFill>
              <a:srgbClr val="D7000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Rectangle 7"/>
            <p:cNvSpPr>
              <a:spLocks noChangeArrowheads="1"/>
            </p:cNvSpPr>
            <p:nvPr userDrawn="1"/>
          </p:nvSpPr>
          <p:spPr bwMode="auto">
            <a:xfrm>
              <a:off x="150" y="3089"/>
              <a:ext cx="76" cy="15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8"/>
            <p:cNvSpPr>
              <a:spLocks noChangeArrowheads="1"/>
            </p:cNvSpPr>
            <p:nvPr userDrawn="1"/>
          </p:nvSpPr>
          <p:spPr bwMode="auto">
            <a:xfrm>
              <a:off x="226" y="3089"/>
              <a:ext cx="50" cy="15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0" name="矩形 9"/>
          <p:cNvSpPr/>
          <p:nvPr userDrawn="1"/>
        </p:nvSpPr>
        <p:spPr>
          <a:xfrm>
            <a:off x="7783455" y="4905945"/>
            <a:ext cx="1032655" cy="246221"/>
          </a:xfrm>
          <a:prstGeom prst="rect">
            <a:avLst/>
          </a:prstGeom>
        </p:spPr>
        <p:txBody>
          <a:bodyPr wrap="none" anchor="ctr" anchorCtr="1">
            <a:spAutoFit/>
          </a:bodyPr>
          <a:lstStyle/>
          <a:p>
            <a:r>
              <a:rPr lang="en-US" altLang="zh-CN" sz="1000" b="0" dirty="0">
                <a:solidFill>
                  <a:schemeClr val="tx1">
                    <a:lumMod val="65000"/>
                    <a:lumOff val="35000"/>
                  </a:schemeClr>
                </a:solidFill>
                <a:latin typeface="微软雅黑" panose="020B0503020204020204" pitchFamily="34" charset="-122"/>
                <a:ea typeface="微软雅黑" panose="020B0503020204020204" pitchFamily="34" charset="-122"/>
              </a:rPr>
              <a:t>www.h3c.com</a:t>
            </a:r>
            <a:endParaRPr lang="zh-CN" altLang="en-US" sz="10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矩形 10"/>
          <p:cNvSpPr/>
          <p:nvPr userDrawn="1"/>
        </p:nvSpPr>
        <p:spPr>
          <a:xfrm>
            <a:off x="4041403" y="4924271"/>
            <a:ext cx="1061509" cy="215444"/>
          </a:xfrm>
          <a:prstGeom prst="rect">
            <a:avLst/>
          </a:prstGeom>
        </p:spPr>
        <p:txBody>
          <a:bodyPr wrap="none" anchor="ctr" anchorCtr="1">
            <a:spAutoFit/>
          </a:bodyPr>
          <a:lstStyle/>
          <a:p>
            <a:r>
              <a:rPr lang="en-US" altLang="zh-CN" sz="800" b="1" dirty="0">
                <a:solidFill>
                  <a:schemeClr val="tx1">
                    <a:lumMod val="50000"/>
                    <a:lumOff val="50000"/>
                  </a:schemeClr>
                </a:solidFill>
                <a:latin typeface="微软雅黑" panose="020B0503020204020204" pitchFamily="34" charset="-122"/>
                <a:ea typeface="微软雅黑" panose="020B0503020204020204" pitchFamily="34" charset="-122"/>
              </a:rPr>
              <a:t>Confidential </a:t>
            </a:r>
            <a:r>
              <a:rPr lang="zh-CN" altLang="en-US" sz="800" b="1" dirty="0">
                <a:solidFill>
                  <a:schemeClr val="tx1">
                    <a:lumMod val="50000"/>
                    <a:lumOff val="50000"/>
                  </a:schemeClr>
                </a:solidFill>
                <a:latin typeface="微软雅黑" panose="020B0503020204020204" pitchFamily="34" charset="-122"/>
                <a:ea typeface="微软雅黑" panose="020B0503020204020204" pitchFamily="34" charset="-122"/>
              </a:rPr>
              <a:t>秘密</a:t>
            </a:r>
          </a:p>
        </p:txBody>
      </p:sp>
      <p:sp>
        <p:nvSpPr>
          <p:cNvPr id="13" name="灯片编号占位符 1"/>
          <p:cNvSpPr txBox="1">
            <a:spLocks/>
          </p:cNvSpPr>
          <p:nvPr userDrawn="1"/>
        </p:nvSpPr>
        <p:spPr>
          <a:xfrm>
            <a:off x="8746888" y="4916651"/>
            <a:ext cx="404944" cy="219869"/>
          </a:xfrm>
          <a:prstGeom prst="rect">
            <a:avLst/>
          </a:prstGeom>
        </p:spPr>
        <p:txBody>
          <a:bodyPr vert="horz" lIns="91440" tIns="72000" rIns="91440" bIns="45720" rtlCol="0" anchor="ctr" anchorCtr="1"/>
          <a:lstStyle>
            <a:defPPr>
              <a:defRPr lang="zh-CN"/>
            </a:defPPr>
            <a:lvl1pPr algn="r" rtl="0" fontAlgn="base">
              <a:spcBef>
                <a:spcPct val="0"/>
              </a:spcBef>
              <a:spcAft>
                <a:spcPct val="0"/>
              </a:spcAft>
              <a:defRPr sz="900" kern="1200">
                <a:solidFill>
                  <a:schemeClr val="bg1"/>
                </a:solidFill>
                <a:latin typeface="微软雅黑" panose="020B0503020204020204" pitchFamily="34" charset="-122"/>
                <a:ea typeface="微软雅黑" panose="020B0503020204020204" pitchFamily="34"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fld id="{A86ACB03-5A97-4CE1-9F00-1FD1E9DACEC8}" type="slidenum">
              <a:rPr lang="zh-CN" altLang="en-US" smtClean="0">
                <a:solidFill>
                  <a:schemeClr val="tx1">
                    <a:lumMod val="65000"/>
                    <a:lumOff val="35000"/>
                  </a:schemeClr>
                </a:solidFill>
              </a:rPr>
              <a:pPr/>
              <a:t>‹#›</a:t>
            </a:fld>
            <a:endParaRPr lang="zh-CN" altLang="en-US" dirty="0">
              <a:solidFill>
                <a:schemeClr val="tx1">
                  <a:lumMod val="65000"/>
                  <a:lumOff val="35000"/>
                </a:schemeClr>
              </a:solidFill>
            </a:endParaRPr>
          </a:p>
        </p:txBody>
      </p:sp>
      <p:cxnSp>
        <p:nvCxnSpPr>
          <p:cNvPr id="14" name="直接连接符 13"/>
          <p:cNvCxnSpPr/>
          <p:nvPr userDrawn="1"/>
        </p:nvCxnSpPr>
        <p:spPr>
          <a:xfrm>
            <a:off x="8820472" y="4992380"/>
            <a:ext cx="0" cy="900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 name="矩形 11"/>
          <p:cNvSpPr/>
          <p:nvPr userDrawn="1"/>
        </p:nvSpPr>
        <p:spPr>
          <a:xfrm>
            <a:off x="0" y="0"/>
            <a:ext cx="9144000" cy="2507603"/>
          </a:xfrm>
          <a:prstGeom prst="rect">
            <a:avLst/>
          </a:prstGeom>
          <a:solidFill>
            <a:schemeClr val="bg1">
              <a:lumMod val="95000"/>
            </a:schemeClr>
          </a:solidFill>
          <a:ln w="12700" cap="flat" cmpd="sng" algn="ctr">
            <a:noFill/>
            <a:prstDash val="dash"/>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zh-CN" altLang="en-US" sz="1400" b="1" i="0" u="none" strike="noStrike" kern="0" cap="none" spc="0" normalizeH="0" baseline="0" noProof="0" dirty="0">
              <a:ln>
                <a:noFill/>
              </a:ln>
              <a:effectLst/>
              <a:uLnTx/>
              <a:uFillTx/>
              <a:latin typeface="微软雅黑" pitchFamily="34" charset="-122"/>
              <a:ea typeface="微软雅黑" pitchFamily="34" charset="-122"/>
              <a:cs typeface="+mn-cs"/>
            </a:endParaRPr>
          </a:p>
        </p:txBody>
      </p:sp>
      <p:sp>
        <p:nvSpPr>
          <p:cNvPr id="16" name="矩形 15"/>
          <p:cNvSpPr/>
          <p:nvPr userDrawn="1"/>
        </p:nvSpPr>
        <p:spPr>
          <a:xfrm>
            <a:off x="3762000" y="2521228"/>
            <a:ext cx="1615635" cy="353943"/>
          </a:xfrm>
          <a:prstGeom prst="rect">
            <a:avLst/>
          </a:prstGeom>
        </p:spPr>
        <p:txBody>
          <a:bodyPr wrap="none">
            <a:spAutoFit/>
          </a:bodyPr>
          <a:lstStyle/>
          <a:p>
            <a:pPr algn="ctr"/>
            <a:r>
              <a:rPr lang="en-US" altLang="zh-CN" sz="1700" b="0" dirty="0">
                <a:solidFill>
                  <a:schemeClr val="bg1">
                    <a:lumMod val="85000"/>
                  </a:schemeClr>
                </a:solidFill>
                <a:latin typeface="微软雅黑" panose="020B0503020204020204" pitchFamily="34" charset="-122"/>
                <a:ea typeface="微软雅黑" panose="020B0503020204020204" pitchFamily="34" charset="-122"/>
              </a:rPr>
              <a:t>www.h3c.com</a:t>
            </a:r>
            <a:endParaRPr lang="zh-CN" altLang="en-US" sz="1700" b="0" dirty="0">
              <a:solidFill>
                <a:schemeClr val="bg1">
                  <a:lumMod val="85000"/>
                </a:schemeClr>
              </a:solidFill>
              <a:latin typeface="微软雅黑" panose="020B0503020204020204" pitchFamily="34" charset="-122"/>
              <a:ea typeface="微软雅黑" panose="020B0503020204020204" pitchFamily="34" charset="-122"/>
            </a:endParaRPr>
          </a:p>
        </p:txBody>
      </p:sp>
      <p:pic>
        <p:nvPicPr>
          <p:cNvPr id="17" name="图片 16"/>
          <p:cNvPicPr>
            <a:picLocks noChangeAspect="1"/>
          </p:cNvPicPr>
          <p:nvPr userDrawn="1"/>
        </p:nvPicPr>
        <p:blipFill>
          <a:blip r:embed="rId2"/>
          <a:stretch>
            <a:fillRect/>
          </a:stretch>
        </p:blipFill>
        <p:spPr>
          <a:xfrm>
            <a:off x="3856555" y="1758415"/>
            <a:ext cx="1434118" cy="617282"/>
          </a:xfrm>
          <a:prstGeom prst="rect">
            <a:avLst/>
          </a:prstGeom>
        </p:spPr>
      </p:pic>
    </p:spTree>
    <p:extLst>
      <p:ext uri="{BB962C8B-B14F-4D97-AF65-F5344CB8AC3E}">
        <p14:creationId xmlns:p14="http://schemas.microsoft.com/office/powerpoint/2010/main" val="3684456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内参-自定义版式">
    <p:spTree>
      <p:nvGrpSpPr>
        <p:cNvPr id="1" name=""/>
        <p:cNvGrpSpPr/>
        <p:nvPr/>
      </p:nvGrpSpPr>
      <p:grpSpPr>
        <a:xfrm>
          <a:off x="0" y="0"/>
          <a:ext cx="0" cy="0"/>
          <a:chOff x="0" y="0"/>
          <a:chExt cx="0" cy="0"/>
        </a:xfrm>
      </p:grpSpPr>
      <p:sp>
        <p:nvSpPr>
          <p:cNvPr id="4" name="Rectangle 25"/>
          <p:cNvSpPr>
            <a:spLocks noGrp="1" noChangeArrowheads="1"/>
          </p:cNvSpPr>
          <p:nvPr>
            <p:ph idx="1"/>
          </p:nvPr>
        </p:nvSpPr>
        <p:spPr bwMode="auto">
          <a:xfrm>
            <a:off x="457200" y="1080367"/>
            <a:ext cx="8229600" cy="33635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5" name="Rectangle 24"/>
          <p:cNvSpPr>
            <a:spLocks noGrp="1" noChangeArrowheads="1"/>
          </p:cNvSpPr>
          <p:nvPr>
            <p:ph type="title"/>
          </p:nvPr>
        </p:nvSpPr>
        <p:spPr bwMode="auto">
          <a:xfrm>
            <a:off x="457357" y="339491"/>
            <a:ext cx="8229443"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endParaRPr lang="zh-CN" altLang="en-US" dirty="0"/>
          </a:p>
        </p:txBody>
      </p:sp>
    </p:spTree>
    <p:extLst>
      <p:ext uri="{BB962C8B-B14F-4D97-AF65-F5344CB8AC3E}">
        <p14:creationId xmlns:p14="http://schemas.microsoft.com/office/powerpoint/2010/main" val="32797713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内参-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93281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内参-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131589"/>
            <a:ext cx="4038600" cy="329158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4" name="内容占位符 3"/>
          <p:cNvSpPr>
            <a:spLocks noGrp="1"/>
          </p:cNvSpPr>
          <p:nvPr>
            <p:ph sz="half" idx="2"/>
          </p:nvPr>
        </p:nvSpPr>
        <p:spPr>
          <a:xfrm>
            <a:off x="4648200" y="1131589"/>
            <a:ext cx="4038600" cy="3291584"/>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869736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内参-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457201" y="1131590"/>
            <a:ext cx="4040188" cy="499567"/>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1" y="1631156"/>
            <a:ext cx="4040188" cy="2963466"/>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33" y="1131590"/>
            <a:ext cx="4041775" cy="499567"/>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33" y="1631156"/>
            <a:ext cx="4041775" cy="2963466"/>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8" name="Rectangle 24"/>
          <p:cNvSpPr>
            <a:spLocks noGrp="1" noChangeArrowheads="1"/>
          </p:cNvSpPr>
          <p:nvPr>
            <p:ph type="title"/>
          </p:nvPr>
        </p:nvSpPr>
        <p:spPr bwMode="auto">
          <a:xfrm>
            <a:off x="457357" y="339491"/>
            <a:ext cx="8229451"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endParaRPr lang="zh-CN" altLang="en-US" dirty="0"/>
          </a:p>
        </p:txBody>
      </p:sp>
    </p:spTree>
    <p:extLst>
      <p:ext uri="{BB962C8B-B14F-4D97-AF65-F5344CB8AC3E}">
        <p14:creationId xmlns:p14="http://schemas.microsoft.com/office/powerpoint/2010/main" val="3175725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内参-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1719092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绝密-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131589"/>
            <a:ext cx="4038600" cy="329158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4" name="内容占位符 3"/>
          <p:cNvSpPr>
            <a:spLocks noGrp="1"/>
          </p:cNvSpPr>
          <p:nvPr>
            <p:ph sz="half" idx="2"/>
          </p:nvPr>
        </p:nvSpPr>
        <p:spPr>
          <a:xfrm>
            <a:off x="4648200" y="1131589"/>
            <a:ext cx="4038600" cy="3291584"/>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内参-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19" y="204787"/>
            <a:ext cx="3008313" cy="871538"/>
          </a:xfrm>
        </p:spPr>
        <p:txBody>
          <a:bodyPr anchor="b"/>
          <a:lstStyle>
            <a:lvl1pPr algn="l">
              <a:defRPr sz="1800" b="1"/>
            </a:lvl1pPr>
          </a:lstStyle>
          <a:p>
            <a:r>
              <a:rPr lang="zh-CN" altLang="en-US"/>
              <a:t>单击此处编辑母版标题样式</a:t>
            </a:r>
            <a:endParaRPr lang="zh-CN" altLang="en-US" dirty="0"/>
          </a:p>
        </p:txBody>
      </p:sp>
      <p:sp>
        <p:nvSpPr>
          <p:cNvPr id="3" name="内容占位符 2"/>
          <p:cNvSpPr>
            <a:spLocks noGrp="1"/>
          </p:cNvSpPr>
          <p:nvPr>
            <p:ph idx="1"/>
          </p:nvPr>
        </p:nvSpPr>
        <p:spPr>
          <a:xfrm>
            <a:off x="3575069" y="204800"/>
            <a:ext cx="5111751" cy="4389835"/>
          </a:xfrm>
        </p:spPr>
        <p:txBody>
          <a:bodyPr/>
          <a:lstStyle>
            <a:lvl1pPr>
              <a:defRPr sz="1600"/>
            </a:lvl1pPr>
            <a:lvl2pPr>
              <a:defRPr sz="1400"/>
            </a:lvl2pPr>
            <a:lvl3pPr>
              <a:defRPr sz="1200"/>
            </a:lvl3pPr>
            <a:lvl4pPr>
              <a:defRPr sz="1100"/>
            </a:lvl4pPr>
            <a:lvl5pPr>
              <a:defRPr sz="11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4" name="文本占位符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9974393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内参-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1792288" y="402552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692135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内参-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dirty="0"/>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2683481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内参-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601"/>
            <a:ext cx="2057400" cy="419457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28601"/>
            <a:ext cx="6019800" cy="419457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3006223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内参-节标题">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0" y="4903788"/>
            <a:ext cx="9144000" cy="238125"/>
            <a:chOff x="0" y="3089"/>
            <a:chExt cx="5760" cy="150"/>
          </a:xfrm>
        </p:grpSpPr>
        <p:sp>
          <p:nvSpPr>
            <p:cNvPr id="5" name="Rectangle 5"/>
            <p:cNvSpPr>
              <a:spLocks noChangeArrowheads="1"/>
            </p:cNvSpPr>
            <p:nvPr userDrawn="1"/>
          </p:nvSpPr>
          <p:spPr bwMode="auto">
            <a:xfrm>
              <a:off x="276" y="3089"/>
              <a:ext cx="5484" cy="15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Rectangle 6"/>
            <p:cNvSpPr>
              <a:spLocks noChangeArrowheads="1"/>
            </p:cNvSpPr>
            <p:nvPr userDrawn="1"/>
          </p:nvSpPr>
          <p:spPr bwMode="auto">
            <a:xfrm>
              <a:off x="0" y="3089"/>
              <a:ext cx="150" cy="150"/>
            </a:xfrm>
            <a:prstGeom prst="rect">
              <a:avLst/>
            </a:prstGeom>
            <a:solidFill>
              <a:srgbClr val="D7000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Rectangle 7"/>
            <p:cNvSpPr>
              <a:spLocks noChangeArrowheads="1"/>
            </p:cNvSpPr>
            <p:nvPr userDrawn="1"/>
          </p:nvSpPr>
          <p:spPr bwMode="auto">
            <a:xfrm>
              <a:off x="150" y="3089"/>
              <a:ext cx="76" cy="15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8"/>
            <p:cNvSpPr>
              <a:spLocks noChangeArrowheads="1"/>
            </p:cNvSpPr>
            <p:nvPr userDrawn="1"/>
          </p:nvSpPr>
          <p:spPr bwMode="auto">
            <a:xfrm>
              <a:off x="226" y="3089"/>
              <a:ext cx="50" cy="15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0" name="矩形 9"/>
          <p:cNvSpPr/>
          <p:nvPr userDrawn="1"/>
        </p:nvSpPr>
        <p:spPr>
          <a:xfrm>
            <a:off x="7783455" y="4905945"/>
            <a:ext cx="1032655" cy="246221"/>
          </a:xfrm>
          <a:prstGeom prst="rect">
            <a:avLst/>
          </a:prstGeom>
        </p:spPr>
        <p:txBody>
          <a:bodyPr wrap="none" anchor="ctr" anchorCtr="1">
            <a:spAutoFit/>
          </a:bodyPr>
          <a:lstStyle/>
          <a:p>
            <a:r>
              <a:rPr lang="en-US" altLang="zh-CN" sz="1000" b="0" dirty="0">
                <a:solidFill>
                  <a:schemeClr val="tx1">
                    <a:lumMod val="65000"/>
                    <a:lumOff val="35000"/>
                  </a:schemeClr>
                </a:solidFill>
                <a:latin typeface="微软雅黑" panose="020B0503020204020204" pitchFamily="34" charset="-122"/>
                <a:ea typeface="微软雅黑" panose="020B0503020204020204" pitchFamily="34" charset="-122"/>
              </a:rPr>
              <a:t>www.h3c.com</a:t>
            </a:r>
            <a:endParaRPr lang="zh-CN" altLang="en-US" sz="10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灯片编号占位符 1"/>
          <p:cNvSpPr txBox="1">
            <a:spLocks/>
          </p:cNvSpPr>
          <p:nvPr userDrawn="1"/>
        </p:nvSpPr>
        <p:spPr>
          <a:xfrm>
            <a:off x="8746888" y="4916651"/>
            <a:ext cx="404944" cy="219869"/>
          </a:xfrm>
          <a:prstGeom prst="rect">
            <a:avLst/>
          </a:prstGeom>
        </p:spPr>
        <p:txBody>
          <a:bodyPr vert="horz" lIns="91440" tIns="72000" rIns="91440" bIns="45720" rtlCol="0" anchor="ctr" anchorCtr="1"/>
          <a:lstStyle>
            <a:defPPr>
              <a:defRPr lang="zh-CN"/>
            </a:defPPr>
            <a:lvl1pPr algn="r" rtl="0" fontAlgn="base">
              <a:spcBef>
                <a:spcPct val="0"/>
              </a:spcBef>
              <a:spcAft>
                <a:spcPct val="0"/>
              </a:spcAft>
              <a:defRPr sz="900" kern="1200">
                <a:solidFill>
                  <a:schemeClr val="bg1"/>
                </a:solidFill>
                <a:latin typeface="微软雅黑" panose="020B0503020204020204" pitchFamily="34" charset="-122"/>
                <a:ea typeface="微软雅黑" panose="020B0503020204020204" pitchFamily="34"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fld id="{A86ACB03-5A97-4CE1-9F00-1FD1E9DACEC8}" type="slidenum">
              <a:rPr lang="zh-CN" altLang="en-US" smtClean="0">
                <a:solidFill>
                  <a:schemeClr val="tx1">
                    <a:lumMod val="65000"/>
                    <a:lumOff val="35000"/>
                  </a:schemeClr>
                </a:solidFill>
              </a:rPr>
              <a:pPr/>
              <a:t>‹#›</a:t>
            </a:fld>
            <a:endParaRPr lang="zh-CN" altLang="en-US" dirty="0">
              <a:solidFill>
                <a:schemeClr val="tx1">
                  <a:lumMod val="65000"/>
                  <a:lumOff val="35000"/>
                </a:schemeClr>
              </a:solidFill>
            </a:endParaRPr>
          </a:p>
        </p:txBody>
      </p:sp>
      <p:cxnSp>
        <p:nvCxnSpPr>
          <p:cNvPr id="14" name="直接连接符 13"/>
          <p:cNvCxnSpPr/>
          <p:nvPr userDrawn="1"/>
        </p:nvCxnSpPr>
        <p:spPr>
          <a:xfrm>
            <a:off x="8820472" y="4992380"/>
            <a:ext cx="0" cy="900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userDrawn="1"/>
        </p:nvSpPr>
        <p:spPr>
          <a:xfrm>
            <a:off x="3064594" y="1857003"/>
            <a:ext cx="3024336" cy="646331"/>
          </a:xfrm>
          <a:prstGeom prst="rect">
            <a:avLst/>
          </a:prstGeom>
          <a:noFill/>
        </p:spPr>
        <p:txBody>
          <a:bodyPr wrap="square" rtlCol="0">
            <a:spAutoFit/>
          </a:bodyPr>
          <a:lstStyle/>
          <a:p>
            <a:pPr algn="ctr"/>
            <a:r>
              <a:rPr lang="en-US" altLang="zh-CN" sz="3600" b="1" spc="70" dirty="0">
                <a:solidFill>
                  <a:schemeClr val="tx1">
                    <a:lumMod val="65000"/>
                    <a:lumOff val="35000"/>
                  </a:schemeClr>
                </a:solidFill>
                <a:latin typeface="微软雅黑" panose="020B0503020204020204" pitchFamily="34" charset="-122"/>
                <a:ea typeface="微软雅黑" panose="020B0503020204020204" pitchFamily="34" charset="-122"/>
              </a:rPr>
              <a:t>THANKS</a:t>
            </a:r>
            <a:endParaRPr lang="zh-CN" altLang="en-US" sz="3600" b="1" spc="7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矩形 14"/>
          <p:cNvSpPr/>
          <p:nvPr userDrawn="1"/>
        </p:nvSpPr>
        <p:spPr>
          <a:xfrm>
            <a:off x="3807714" y="2507603"/>
            <a:ext cx="1532985" cy="338554"/>
          </a:xfrm>
          <a:prstGeom prst="rect">
            <a:avLst/>
          </a:prstGeom>
        </p:spPr>
        <p:txBody>
          <a:bodyPr wrap="none">
            <a:spAutoFit/>
          </a:bodyPr>
          <a:lstStyle/>
          <a:p>
            <a:pPr algn="ctr"/>
            <a:r>
              <a:rPr lang="en-US" altLang="zh-CN" sz="1600" b="0" dirty="0">
                <a:solidFill>
                  <a:schemeClr val="tx1">
                    <a:lumMod val="65000"/>
                    <a:lumOff val="35000"/>
                  </a:schemeClr>
                </a:solidFill>
                <a:latin typeface="微软雅黑" panose="020B0503020204020204" pitchFamily="34" charset="-122"/>
                <a:ea typeface="微软雅黑" panose="020B0503020204020204" pitchFamily="34" charset="-122"/>
              </a:rPr>
              <a:t>www.h3c.com</a:t>
            </a:r>
            <a:endPar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6" name="直接连接符 15"/>
          <p:cNvCxnSpPr>
            <a:endCxn id="15" idx="1"/>
          </p:cNvCxnSpPr>
          <p:nvPr userDrawn="1"/>
        </p:nvCxnSpPr>
        <p:spPr>
          <a:xfrm>
            <a:off x="3552825" y="2676880"/>
            <a:ext cx="254889" cy="0"/>
          </a:xfrm>
          <a:prstGeom prst="line">
            <a:avLst/>
          </a:prstGeom>
          <a:ln w="127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nvCxnSpPr>
        <p:spPr>
          <a:xfrm>
            <a:off x="5303085" y="2676880"/>
            <a:ext cx="276978" cy="0"/>
          </a:xfrm>
          <a:prstGeom prst="line">
            <a:avLst/>
          </a:prstGeom>
          <a:ln w="12700">
            <a:solidFill>
              <a:srgbClr val="E60012"/>
            </a:solidFill>
          </a:ln>
        </p:spPr>
        <p:style>
          <a:lnRef idx="1">
            <a:schemeClr val="accent1"/>
          </a:lnRef>
          <a:fillRef idx="0">
            <a:schemeClr val="accent1"/>
          </a:fillRef>
          <a:effectRef idx="0">
            <a:schemeClr val="accent1"/>
          </a:effectRef>
          <a:fontRef idx="minor">
            <a:schemeClr val="tx1"/>
          </a:fontRef>
        </p:style>
      </p:cxnSp>
      <p:sp>
        <p:nvSpPr>
          <p:cNvPr id="19" name="矩形 18"/>
          <p:cNvSpPr/>
          <p:nvPr userDrawn="1"/>
        </p:nvSpPr>
        <p:spPr>
          <a:xfrm>
            <a:off x="4135137" y="4924271"/>
            <a:ext cx="881973" cy="215444"/>
          </a:xfrm>
          <a:prstGeom prst="rect">
            <a:avLst/>
          </a:prstGeom>
        </p:spPr>
        <p:txBody>
          <a:bodyPr wrap="none" anchor="ctr" anchorCtr="1">
            <a:spAutoFit/>
          </a:bodyPr>
          <a:lstStyle/>
          <a:p>
            <a:r>
              <a:rPr lang="en-US" altLang="zh-CN" sz="800" b="1" dirty="0">
                <a:solidFill>
                  <a:schemeClr val="tx1">
                    <a:lumMod val="50000"/>
                    <a:lumOff val="50000"/>
                  </a:schemeClr>
                </a:solidFill>
                <a:latin typeface="微软雅黑" panose="020B0503020204020204" pitchFamily="34" charset="-122"/>
                <a:ea typeface="微软雅黑" panose="020B0503020204020204" pitchFamily="34" charset="-122"/>
              </a:rPr>
              <a:t>Internal  </a:t>
            </a:r>
            <a:r>
              <a:rPr lang="zh-CN" altLang="en-US" sz="800" b="1" dirty="0">
                <a:solidFill>
                  <a:schemeClr val="tx1">
                    <a:lumMod val="50000"/>
                    <a:lumOff val="50000"/>
                  </a:schemeClr>
                </a:solidFill>
                <a:latin typeface="微软雅黑" panose="020B0503020204020204" pitchFamily="34" charset="-122"/>
                <a:ea typeface="微软雅黑" panose="020B0503020204020204" pitchFamily="34" charset="-122"/>
              </a:rPr>
              <a:t>内参</a:t>
            </a:r>
          </a:p>
        </p:txBody>
      </p:sp>
      <p:pic>
        <p:nvPicPr>
          <p:cNvPr id="20" name="图片 19"/>
          <p:cNvPicPr>
            <a:picLocks noChangeAspect="1"/>
          </p:cNvPicPr>
          <p:nvPr userDrawn="1"/>
        </p:nvPicPr>
        <p:blipFill>
          <a:blip r:embed="rId2"/>
          <a:stretch>
            <a:fillRect/>
          </a:stretch>
        </p:blipFill>
        <p:spPr>
          <a:xfrm>
            <a:off x="7939775" y="267494"/>
            <a:ext cx="811577" cy="349324"/>
          </a:xfrm>
          <a:prstGeom prst="rect">
            <a:avLst/>
          </a:prstGeom>
        </p:spPr>
      </p:pic>
    </p:spTree>
    <p:extLst>
      <p:ext uri="{BB962C8B-B14F-4D97-AF65-F5344CB8AC3E}">
        <p14:creationId xmlns:p14="http://schemas.microsoft.com/office/powerpoint/2010/main" val="24189552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内参-节标题2">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0" y="4903788"/>
            <a:ext cx="9144000" cy="238125"/>
            <a:chOff x="0" y="3089"/>
            <a:chExt cx="5760" cy="150"/>
          </a:xfrm>
        </p:grpSpPr>
        <p:sp>
          <p:nvSpPr>
            <p:cNvPr id="5" name="Rectangle 5"/>
            <p:cNvSpPr>
              <a:spLocks noChangeArrowheads="1"/>
            </p:cNvSpPr>
            <p:nvPr userDrawn="1"/>
          </p:nvSpPr>
          <p:spPr bwMode="auto">
            <a:xfrm>
              <a:off x="276" y="3089"/>
              <a:ext cx="5484" cy="15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Rectangle 6"/>
            <p:cNvSpPr>
              <a:spLocks noChangeArrowheads="1"/>
            </p:cNvSpPr>
            <p:nvPr userDrawn="1"/>
          </p:nvSpPr>
          <p:spPr bwMode="auto">
            <a:xfrm>
              <a:off x="0" y="3089"/>
              <a:ext cx="150" cy="150"/>
            </a:xfrm>
            <a:prstGeom prst="rect">
              <a:avLst/>
            </a:prstGeom>
            <a:solidFill>
              <a:srgbClr val="D7000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Rectangle 7"/>
            <p:cNvSpPr>
              <a:spLocks noChangeArrowheads="1"/>
            </p:cNvSpPr>
            <p:nvPr userDrawn="1"/>
          </p:nvSpPr>
          <p:spPr bwMode="auto">
            <a:xfrm>
              <a:off x="150" y="3089"/>
              <a:ext cx="76" cy="15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8"/>
            <p:cNvSpPr>
              <a:spLocks noChangeArrowheads="1"/>
            </p:cNvSpPr>
            <p:nvPr userDrawn="1"/>
          </p:nvSpPr>
          <p:spPr bwMode="auto">
            <a:xfrm>
              <a:off x="226" y="3089"/>
              <a:ext cx="50" cy="15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0" name="矩形 9"/>
          <p:cNvSpPr/>
          <p:nvPr userDrawn="1"/>
        </p:nvSpPr>
        <p:spPr>
          <a:xfrm>
            <a:off x="7783455" y="4905945"/>
            <a:ext cx="1032655" cy="246221"/>
          </a:xfrm>
          <a:prstGeom prst="rect">
            <a:avLst/>
          </a:prstGeom>
        </p:spPr>
        <p:txBody>
          <a:bodyPr wrap="none" anchor="ctr" anchorCtr="1">
            <a:spAutoFit/>
          </a:bodyPr>
          <a:lstStyle/>
          <a:p>
            <a:r>
              <a:rPr lang="en-US" altLang="zh-CN" sz="1000" b="0" dirty="0">
                <a:solidFill>
                  <a:schemeClr val="tx1">
                    <a:lumMod val="65000"/>
                    <a:lumOff val="35000"/>
                  </a:schemeClr>
                </a:solidFill>
                <a:latin typeface="微软雅黑" panose="020B0503020204020204" pitchFamily="34" charset="-122"/>
                <a:ea typeface="微软雅黑" panose="020B0503020204020204" pitchFamily="34" charset="-122"/>
              </a:rPr>
              <a:t>www.h3c.com</a:t>
            </a:r>
            <a:endParaRPr lang="zh-CN" altLang="en-US" sz="10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灯片编号占位符 1"/>
          <p:cNvSpPr txBox="1">
            <a:spLocks/>
          </p:cNvSpPr>
          <p:nvPr userDrawn="1"/>
        </p:nvSpPr>
        <p:spPr>
          <a:xfrm>
            <a:off x="8746888" y="4916651"/>
            <a:ext cx="404944" cy="219869"/>
          </a:xfrm>
          <a:prstGeom prst="rect">
            <a:avLst/>
          </a:prstGeom>
        </p:spPr>
        <p:txBody>
          <a:bodyPr vert="horz" lIns="91440" tIns="72000" rIns="91440" bIns="45720" rtlCol="0" anchor="ctr" anchorCtr="1"/>
          <a:lstStyle>
            <a:defPPr>
              <a:defRPr lang="zh-CN"/>
            </a:defPPr>
            <a:lvl1pPr algn="r" rtl="0" fontAlgn="base">
              <a:spcBef>
                <a:spcPct val="0"/>
              </a:spcBef>
              <a:spcAft>
                <a:spcPct val="0"/>
              </a:spcAft>
              <a:defRPr sz="900" kern="1200">
                <a:solidFill>
                  <a:schemeClr val="bg1"/>
                </a:solidFill>
                <a:latin typeface="微软雅黑" panose="020B0503020204020204" pitchFamily="34" charset="-122"/>
                <a:ea typeface="微软雅黑" panose="020B0503020204020204" pitchFamily="34"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fld id="{A86ACB03-5A97-4CE1-9F00-1FD1E9DACEC8}" type="slidenum">
              <a:rPr lang="zh-CN" altLang="en-US" smtClean="0">
                <a:solidFill>
                  <a:schemeClr val="tx1">
                    <a:lumMod val="65000"/>
                    <a:lumOff val="35000"/>
                  </a:schemeClr>
                </a:solidFill>
              </a:rPr>
              <a:pPr/>
              <a:t>‹#›</a:t>
            </a:fld>
            <a:endParaRPr lang="zh-CN" altLang="en-US" dirty="0">
              <a:solidFill>
                <a:schemeClr val="tx1">
                  <a:lumMod val="65000"/>
                  <a:lumOff val="35000"/>
                </a:schemeClr>
              </a:solidFill>
            </a:endParaRPr>
          </a:p>
        </p:txBody>
      </p:sp>
      <p:cxnSp>
        <p:nvCxnSpPr>
          <p:cNvPr id="14" name="直接连接符 13"/>
          <p:cNvCxnSpPr/>
          <p:nvPr userDrawn="1"/>
        </p:nvCxnSpPr>
        <p:spPr>
          <a:xfrm>
            <a:off x="8820472" y="4992380"/>
            <a:ext cx="0" cy="900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 name="矩形 11"/>
          <p:cNvSpPr/>
          <p:nvPr userDrawn="1"/>
        </p:nvSpPr>
        <p:spPr>
          <a:xfrm>
            <a:off x="0" y="0"/>
            <a:ext cx="9144000" cy="2507603"/>
          </a:xfrm>
          <a:prstGeom prst="rect">
            <a:avLst/>
          </a:prstGeom>
          <a:solidFill>
            <a:schemeClr val="bg1">
              <a:lumMod val="95000"/>
            </a:schemeClr>
          </a:solidFill>
          <a:ln w="12700" cap="flat" cmpd="sng" algn="ctr">
            <a:noFill/>
            <a:prstDash val="dash"/>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zh-CN" altLang="en-US" sz="1400" b="1" i="0" u="none" strike="noStrike" kern="0" cap="none" spc="0" normalizeH="0" baseline="0" noProof="0" dirty="0">
              <a:ln>
                <a:noFill/>
              </a:ln>
              <a:effectLst/>
              <a:uLnTx/>
              <a:uFillTx/>
              <a:latin typeface="微软雅黑" pitchFamily="34" charset="-122"/>
              <a:ea typeface="微软雅黑" pitchFamily="34" charset="-122"/>
              <a:cs typeface="+mn-cs"/>
            </a:endParaRPr>
          </a:p>
        </p:txBody>
      </p:sp>
      <p:sp>
        <p:nvSpPr>
          <p:cNvPr id="16" name="矩形 15"/>
          <p:cNvSpPr/>
          <p:nvPr userDrawn="1"/>
        </p:nvSpPr>
        <p:spPr>
          <a:xfrm>
            <a:off x="3762000" y="2521228"/>
            <a:ext cx="1615635" cy="353943"/>
          </a:xfrm>
          <a:prstGeom prst="rect">
            <a:avLst/>
          </a:prstGeom>
        </p:spPr>
        <p:txBody>
          <a:bodyPr wrap="none">
            <a:spAutoFit/>
          </a:bodyPr>
          <a:lstStyle/>
          <a:p>
            <a:pPr algn="ctr"/>
            <a:r>
              <a:rPr lang="en-US" altLang="zh-CN" sz="1700" b="0" dirty="0">
                <a:solidFill>
                  <a:schemeClr val="bg1">
                    <a:lumMod val="85000"/>
                  </a:schemeClr>
                </a:solidFill>
                <a:latin typeface="微软雅黑" panose="020B0503020204020204" pitchFamily="34" charset="-122"/>
                <a:ea typeface="微软雅黑" panose="020B0503020204020204" pitchFamily="34" charset="-122"/>
              </a:rPr>
              <a:t>www.h3c.com</a:t>
            </a:r>
            <a:endParaRPr lang="zh-CN" altLang="en-US" sz="1700" b="0" dirty="0">
              <a:solidFill>
                <a:schemeClr val="bg1">
                  <a:lumMod val="85000"/>
                </a:schemeClr>
              </a:solidFill>
              <a:latin typeface="微软雅黑" panose="020B0503020204020204" pitchFamily="34" charset="-122"/>
              <a:ea typeface="微软雅黑" panose="020B0503020204020204" pitchFamily="34" charset="-122"/>
            </a:endParaRPr>
          </a:p>
        </p:txBody>
      </p:sp>
      <p:pic>
        <p:nvPicPr>
          <p:cNvPr id="17" name="图片 16"/>
          <p:cNvPicPr>
            <a:picLocks noChangeAspect="1"/>
          </p:cNvPicPr>
          <p:nvPr userDrawn="1"/>
        </p:nvPicPr>
        <p:blipFill>
          <a:blip r:embed="rId2"/>
          <a:stretch>
            <a:fillRect/>
          </a:stretch>
        </p:blipFill>
        <p:spPr>
          <a:xfrm>
            <a:off x="3856555" y="1758415"/>
            <a:ext cx="1434118" cy="617282"/>
          </a:xfrm>
          <a:prstGeom prst="rect">
            <a:avLst/>
          </a:prstGeom>
        </p:spPr>
      </p:pic>
      <p:sp>
        <p:nvSpPr>
          <p:cNvPr id="15" name="矩形 14"/>
          <p:cNvSpPr/>
          <p:nvPr userDrawn="1"/>
        </p:nvSpPr>
        <p:spPr>
          <a:xfrm>
            <a:off x="4135137" y="4924271"/>
            <a:ext cx="881973" cy="215444"/>
          </a:xfrm>
          <a:prstGeom prst="rect">
            <a:avLst/>
          </a:prstGeom>
        </p:spPr>
        <p:txBody>
          <a:bodyPr wrap="none" anchor="ctr" anchorCtr="1">
            <a:spAutoFit/>
          </a:bodyPr>
          <a:lstStyle/>
          <a:p>
            <a:r>
              <a:rPr lang="en-US" altLang="zh-CN" sz="800" b="1" dirty="0">
                <a:solidFill>
                  <a:schemeClr val="tx1">
                    <a:lumMod val="50000"/>
                    <a:lumOff val="50000"/>
                  </a:schemeClr>
                </a:solidFill>
                <a:latin typeface="微软雅黑" panose="020B0503020204020204" pitchFamily="34" charset="-122"/>
                <a:ea typeface="微软雅黑" panose="020B0503020204020204" pitchFamily="34" charset="-122"/>
              </a:rPr>
              <a:t>Internal  </a:t>
            </a:r>
            <a:r>
              <a:rPr lang="zh-CN" altLang="en-US" sz="800" b="1" dirty="0">
                <a:solidFill>
                  <a:schemeClr val="tx1">
                    <a:lumMod val="50000"/>
                    <a:lumOff val="50000"/>
                  </a:schemeClr>
                </a:solidFill>
                <a:latin typeface="微软雅黑" panose="020B0503020204020204" pitchFamily="34" charset="-122"/>
                <a:ea typeface="微软雅黑" panose="020B0503020204020204" pitchFamily="34" charset="-122"/>
              </a:rPr>
              <a:t>内参</a:t>
            </a:r>
          </a:p>
        </p:txBody>
      </p:sp>
    </p:spTree>
    <p:extLst>
      <p:ext uri="{BB962C8B-B14F-4D97-AF65-F5344CB8AC3E}">
        <p14:creationId xmlns:p14="http://schemas.microsoft.com/office/powerpoint/2010/main" val="1455253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绝密-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457201" y="1131590"/>
            <a:ext cx="4040188" cy="499567"/>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1" y="1631156"/>
            <a:ext cx="4040188" cy="2963466"/>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33" y="1131590"/>
            <a:ext cx="4041775" cy="499567"/>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33" y="1631156"/>
            <a:ext cx="4041775" cy="2963466"/>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8" name="Rectangle 24"/>
          <p:cNvSpPr>
            <a:spLocks noGrp="1" noChangeArrowheads="1"/>
          </p:cNvSpPr>
          <p:nvPr>
            <p:ph type="title"/>
          </p:nvPr>
        </p:nvSpPr>
        <p:spPr bwMode="auto">
          <a:xfrm>
            <a:off x="457357" y="339491"/>
            <a:ext cx="8229451"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绝密-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绝密-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19" y="204787"/>
            <a:ext cx="3008313" cy="871538"/>
          </a:xfrm>
        </p:spPr>
        <p:txBody>
          <a:bodyPr anchor="b"/>
          <a:lstStyle>
            <a:lvl1pPr algn="l">
              <a:defRPr sz="1800" b="1"/>
            </a:lvl1pPr>
          </a:lstStyle>
          <a:p>
            <a:r>
              <a:rPr lang="zh-CN" altLang="en-US"/>
              <a:t>单击此处编辑母版标题样式</a:t>
            </a:r>
            <a:endParaRPr lang="zh-CN" altLang="en-US" dirty="0"/>
          </a:p>
        </p:txBody>
      </p:sp>
      <p:sp>
        <p:nvSpPr>
          <p:cNvPr id="3" name="内容占位符 2"/>
          <p:cNvSpPr>
            <a:spLocks noGrp="1"/>
          </p:cNvSpPr>
          <p:nvPr>
            <p:ph idx="1"/>
          </p:nvPr>
        </p:nvSpPr>
        <p:spPr>
          <a:xfrm>
            <a:off x="3575069" y="204800"/>
            <a:ext cx="5111751" cy="4389835"/>
          </a:xfrm>
        </p:spPr>
        <p:txBody>
          <a:bodyPr/>
          <a:lstStyle>
            <a:lvl1pPr>
              <a:defRPr sz="1600"/>
            </a:lvl1pPr>
            <a:lvl2pPr>
              <a:defRPr sz="1400"/>
            </a:lvl2pPr>
            <a:lvl3pPr>
              <a:defRPr sz="1200"/>
            </a:lvl3pPr>
            <a:lvl4pPr>
              <a:defRPr sz="1100"/>
            </a:lvl4pPr>
            <a:lvl5pPr>
              <a:defRPr sz="11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4" name="文本占位符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绝密-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1792288" y="402552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绝密-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dirty="0"/>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emf"/><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emf"/><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e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9889299"/>
      </p:ext>
    </p:extLst>
  </p:cSld>
  <p:clrMap bg1="lt1" tx1="dk1" bg2="lt2" tx2="dk2" accent1="accent1" accent2="accent2" accent3="accent3" accent4="accent4" accent5="accent5" accent6="accent6" hlink="hlink" folHlink="folHlink"/>
  <p:sldLayoutIdLst>
    <p:sldLayoutId id="2147484007"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5"/>
          <p:cNvSpPr>
            <a:spLocks noGrp="1" noChangeArrowheads="1"/>
          </p:cNvSpPr>
          <p:nvPr>
            <p:ph type="body" idx="1"/>
          </p:nvPr>
        </p:nvSpPr>
        <p:spPr bwMode="auto">
          <a:xfrm>
            <a:off x="457200" y="1080367"/>
            <a:ext cx="8229600" cy="33635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8133" name="Text Box 5"/>
          <p:cNvSpPr txBox="1">
            <a:spLocks noChangeArrowheads="1"/>
          </p:cNvSpPr>
          <p:nvPr/>
        </p:nvSpPr>
        <p:spPr bwMode="auto">
          <a:xfrm>
            <a:off x="8388424" y="4851130"/>
            <a:ext cx="533400" cy="276999"/>
          </a:xfrm>
          <a:prstGeom prst="rect">
            <a:avLst/>
          </a:prstGeom>
          <a:noFill/>
          <a:ln w="9525">
            <a:noFill/>
            <a:miter lim="800000"/>
            <a:headEnd/>
            <a:tailEnd/>
          </a:ln>
          <a:effectLst/>
        </p:spPr>
        <p:txBody>
          <a:bodyPr>
            <a:spAutoFit/>
          </a:bodyPr>
          <a:lstStyle/>
          <a:p>
            <a:pPr algn="r">
              <a:spcBef>
                <a:spcPct val="50000"/>
              </a:spcBef>
              <a:defRPr/>
            </a:pPr>
            <a:fld id="{758D0DAD-9C2B-4CE2-8897-28BF2D4AAF7E}" type="slidenum">
              <a:rPr lang="en-US" altLang="zh-CN" sz="1200">
                <a:solidFill>
                  <a:schemeClr val="bg1">
                    <a:lumMod val="65000"/>
                  </a:schemeClr>
                </a:solidFill>
                <a:latin typeface="微软雅黑" pitchFamily="34" charset="-122"/>
                <a:ea typeface="微软雅黑" pitchFamily="34" charset="-122"/>
              </a:rPr>
              <a:pPr algn="r">
                <a:spcBef>
                  <a:spcPct val="50000"/>
                </a:spcBef>
                <a:defRPr/>
              </a:pPr>
              <a:t>‹#›</a:t>
            </a:fld>
            <a:endParaRPr lang="en-US" altLang="zh-CN" sz="1200" dirty="0">
              <a:solidFill>
                <a:schemeClr val="bg1">
                  <a:lumMod val="65000"/>
                </a:schemeClr>
              </a:solidFill>
              <a:latin typeface="微软雅黑" pitchFamily="34" charset="-122"/>
              <a:ea typeface="微软雅黑" pitchFamily="34" charset="-122"/>
            </a:endParaRPr>
          </a:p>
        </p:txBody>
      </p:sp>
      <p:sp>
        <p:nvSpPr>
          <p:cNvPr id="1029" name="Rectangle 24"/>
          <p:cNvSpPr>
            <a:spLocks noGrp="1" noChangeArrowheads="1"/>
          </p:cNvSpPr>
          <p:nvPr>
            <p:ph type="title"/>
          </p:nvPr>
        </p:nvSpPr>
        <p:spPr bwMode="auto">
          <a:xfrm>
            <a:off x="457357" y="339491"/>
            <a:ext cx="8229443"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grpSp>
        <p:nvGrpSpPr>
          <p:cNvPr id="3" name="Group 4"/>
          <p:cNvGrpSpPr>
            <a:grpSpLocks noChangeAspect="1"/>
          </p:cNvGrpSpPr>
          <p:nvPr/>
        </p:nvGrpSpPr>
        <p:grpSpPr bwMode="auto">
          <a:xfrm>
            <a:off x="0" y="4903788"/>
            <a:ext cx="9144000" cy="238125"/>
            <a:chOff x="0" y="3089"/>
            <a:chExt cx="5760" cy="150"/>
          </a:xfrm>
        </p:grpSpPr>
        <p:sp>
          <p:nvSpPr>
            <p:cNvPr id="5" name="Rectangle 5"/>
            <p:cNvSpPr>
              <a:spLocks noChangeArrowheads="1"/>
            </p:cNvSpPr>
            <p:nvPr userDrawn="1"/>
          </p:nvSpPr>
          <p:spPr bwMode="auto">
            <a:xfrm>
              <a:off x="276" y="3089"/>
              <a:ext cx="5484" cy="15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Rectangle 6"/>
            <p:cNvSpPr>
              <a:spLocks noChangeArrowheads="1"/>
            </p:cNvSpPr>
            <p:nvPr userDrawn="1"/>
          </p:nvSpPr>
          <p:spPr bwMode="auto">
            <a:xfrm>
              <a:off x="0" y="3089"/>
              <a:ext cx="150" cy="150"/>
            </a:xfrm>
            <a:prstGeom prst="rect">
              <a:avLst/>
            </a:prstGeom>
            <a:solidFill>
              <a:srgbClr val="D7000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Rectangle 7"/>
            <p:cNvSpPr>
              <a:spLocks noChangeArrowheads="1"/>
            </p:cNvSpPr>
            <p:nvPr userDrawn="1"/>
          </p:nvSpPr>
          <p:spPr bwMode="auto">
            <a:xfrm>
              <a:off x="150" y="3089"/>
              <a:ext cx="76" cy="15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8"/>
            <p:cNvSpPr>
              <a:spLocks noChangeArrowheads="1"/>
            </p:cNvSpPr>
            <p:nvPr userDrawn="1"/>
          </p:nvSpPr>
          <p:spPr bwMode="auto">
            <a:xfrm>
              <a:off x="226" y="3089"/>
              <a:ext cx="50" cy="15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1" name="矩形 10"/>
          <p:cNvSpPr/>
          <p:nvPr/>
        </p:nvSpPr>
        <p:spPr>
          <a:xfrm>
            <a:off x="3689401" y="4924271"/>
            <a:ext cx="1766455" cy="215444"/>
          </a:xfrm>
          <a:prstGeom prst="rect">
            <a:avLst/>
          </a:prstGeom>
        </p:spPr>
        <p:txBody>
          <a:bodyPr wrap="square" anchor="ctr" anchorCtr="1">
            <a:spAutoFit/>
          </a:bodyPr>
          <a:lstStyle/>
          <a:p>
            <a:r>
              <a:rPr lang="en-US" altLang="zh-CN" sz="800" b="1" dirty="0">
                <a:solidFill>
                  <a:schemeClr val="tx1">
                    <a:lumMod val="50000"/>
                    <a:lumOff val="50000"/>
                  </a:schemeClr>
                </a:solidFill>
                <a:latin typeface="微软雅黑" panose="020B0503020204020204" pitchFamily="34" charset="-122"/>
                <a:ea typeface="微软雅黑" panose="020B0503020204020204" pitchFamily="34" charset="-122"/>
              </a:rPr>
              <a:t>Top Secret  </a:t>
            </a:r>
            <a:r>
              <a:rPr lang="zh-CN" altLang="en-US" sz="800" b="1" dirty="0">
                <a:solidFill>
                  <a:schemeClr val="tx1">
                    <a:lumMod val="50000"/>
                    <a:lumOff val="50000"/>
                  </a:schemeClr>
                </a:solidFill>
                <a:latin typeface="微软雅黑" panose="020B0503020204020204" pitchFamily="34" charset="-122"/>
                <a:ea typeface="微软雅黑" panose="020B0503020204020204" pitchFamily="34" charset="-122"/>
              </a:rPr>
              <a:t>绝密</a:t>
            </a:r>
          </a:p>
        </p:txBody>
      </p:sp>
      <p:sp>
        <p:nvSpPr>
          <p:cNvPr id="12" name="矩形 11"/>
          <p:cNvSpPr/>
          <p:nvPr/>
        </p:nvSpPr>
        <p:spPr>
          <a:xfrm>
            <a:off x="7783455" y="4905945"/>
            <a:ext cx="1032655" cy="246221"/>
          </a:xfrm>
          <a:prstGeom prst="rect">
            <a:avLst/>
          </a:prstGeom>
        </p:spPr>
        <p:txBody>
          <a:bodyPr wrap="none" anchor="ctr" anchorCtr="1">
            <a:spAutoFit/>
          </a:bodyPr>
          <a:lstStyle/>
          <a:p>
            <a:r>
              <a:rPr lang="en-US" altLang="zh-CN" sz="1000" b="0" dirty="0">
                <a:solidFill>
                  <a:schemeClr val="tx1">
                    <a:lumMod val="65000"/>
                    <a:lumOff val="35000"/>
                  </a:schemeClr>
                </a:solidFill>
                <a:latin typeface="微软雅黑" panose="020B0503020204020204" pitchFamily="34" charset="-122"/>
                <a:ea typeface="微软雅黑" panose="020B0503020204020204" pitchFamily="34" charset="-122"/>
              </a:rPr>
              <a:t>www.h3c.com</a:t>
            </a:r>
            <a:endParaRPr lang="zh-CN" altLang="en-US" sz="10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4" name="图片 13"/>
          <p:cNvPicPr>
            <a:picLocks noChangeAspect="1"/>
          </p:cNvPicPr>
          <p:nvPr userDrawn="1"/>
        </p:nvPicPr>
        <p:blipFill>
          <a:blip r:embed="rId13"/>
          <a:stretch>
            <a:fillRect/>
          </a:stretch>
        </p:blipFill>
        <p:spPr>
          <a:xfrm>
            <a:off x="8244408" y="195486"/>
            <a:ext cx="669179" cy="288032"/>
          </a:xfrm>
          <a:prstGeom prst="rect">
            <a:avLst/>
          </a:prstGeom>
        </p:spPr>
      </p:pic>
      <p:sp>
        <p:nvSpPr>
          <p:cNvPr id="15" name="灯片编号占位符 1"/>
          <p:cNvSpPr txBox="1">
            <a:spLocks/>
          </p:cNvSpPr>
          <p:nvPr userDrawn="1"/>
        </p:nvSpPr>
        <p:spPr>
          <a:xfrm>
            <a:off x="8746888" y="4916651"/>
            <a:ext cx="404944" cy="219869"/>
          </a:xfrm>
          <a:prstGeom prst="rect">
            <a:avLst/>
          </a:prstGeom>
        </p:spPr>
        <p:txBody>
          <a:bodyPr vert="horz" lIns="91440" tIns="72000" rIns="91440" bIns="45720" rtlCol="0" anchor="ctr" anchorCtr="1"/>
          <a:lstStyle>
            <a:defPPr>
              <a:defRPr lang="zh-CN"/>
            </a:defPPr>
            <a:lvl1pPr algn="r" rtl="0" fontAlgn="base">
              <a:spcBef>
                <a:spcPct val="0"/>
              </a:spcBef>
              <a:spcAft>
                <a:spcPct val="0"/>
              </a:spcAft>
              <a:defRPr sz="900" kern="1200">
                <a:solidFill>
                  <a:schemeClr val="bg1"/>
                </a:solidFill>
                <a:latin typeface="微软雅黑" panose="020B0503020204020204" pitchFamily="34" charset="-122"/>
                <a:ea typeface="微软雅黑" panose="020B0503020204020204" pitchFamily="34"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fld id="{A86ACB03-5A97-4CE1-9F00-1FD1E9DACEC8}" type="slidenum">
              <a:rPr lang="zh-CN" altLang="en-US" smtClean="0">
                <a:solidFill>
                  <a:schemeClr val="tx1">
                    <a:lumMod val="65000"/>
                    <a:lumOff val="35000"/>
                  </a:schemeClr>
                </a:solidFill>
              </a:rPr>
              <a:pPr/>
              <a:t>‹#›</a:t>
            </a:fld>
            <a:endParaRPr lang="zh-CN" altLang="en-US" dirty="0">
              <a:solidFill>
                <a:schemeClr val="tx1">
                  <a:lumMod val="65000"/>
                  <a:lumOff val="35000"/>
                </a:schemeClr>
              </a:solidFill>
            </a:endParaRPr>
          </a:p>
        </p:txBody>
      </p:sp>
      <p:cxnSp>
        <p:nvCxnSpPr>
          <p:cNvPr id="16" name="直接连接符 15"/>
          <p:cNvCxnSpPr/>
          <p:nvPr userDrawn="1"/>
        </p:nvCxnSpPr>
        <p:spPr>
          <a:xfrm>
            <a:off x="8820472" y="4992380"/>
            <a:ext cx="0" cy="900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977" r:id="rId1"/>
    <p:sldLayoutId id="2147483827" r:id="rId2"/>
    <p:sldLayoutId id="2147483797" r:id="rId3"/>
    <p:sldLayoutId id="2147483798" r:id="rId4"/>
    <p:sldLayoutId id="2147483799" r:id="rId5"/>
    <p:sldLayoutId id="2147483801" r:id="rId6"/>
    <p:sldLayoutId id="2147483802" r:id="rId7"/>
    <p:sldLayoutId id="2147483803" r:id="rId8"/>
    <p:sldLayoutId id="2147483804" r:id="rId9"/>
    <p:sldLayoutId id="2147483976" r:id="rId10"/>
    <p:sldLayoutId id="2147484010" r:id="rId11"/>
  </p:sldLayoutIdLst>
  <p:hf hdr="0" ftr="0" dt="0"/>
  <p:txStyles>
    <p:titleStyle>
      <a:lvl1pPr algn="ctr" rtl="0" eaLnBrk="1" fontAlgn="base" hangingPunct="1">
        <a:spcBef>
          <a:spcPct val="0"/>
        </a:spcBef>
        <a:spcAft>
          <a:spcPct val="0"/>
        </a:spcAft>
        <a:defRPr sz="2800" b="1">
          <a:solidFill>
            <a:schemeClr val="tx1">
              <a:lumMod val="85000"/>
              <a:lumOff val="15000"/>
            </a:schemeClr>
          </a:solidFill>
          <a:latin typeface="微软雅黑" panose="020B0503020204020204" pitchFamily="34" charset="-122"/>
          <a:ea typeface="微软雅黑" panose="020B0503020204020204" pitchFamily="34" charset="-122"/>
          <a:cs typeface="+mj-cs"/>
        </a:defRPr>
      </a:lvl1pPr>
      <a:lvl2pPr algn="l" rtl="0" eaLnBrk="1" fontAlgn="base" hangingPunct="1">
        <a:spcBef>
          <a:spcPct val="0"/>
        </a:spcBef>
        <a:spcAft>
          <a:spcPct val="0"/>
        </a:spcAft>
        <a:defRPr sz="3200" b="1">
          <a:solidFill>
            <a:srgbClr val="CC0000"/>
          </a:solidFill>
          <a:latin typeface="Arial" charset="0"/>
          <a:ea typeface="华文细黑" pitchFamily="2" charset="-122"/>
        </a:defRPr>
      </a:lvl2pPr>
      <a:lvl3pPr algn="l" rtl="0" eaLnBrk="1" fontAlgn="base" hangingPunct="1">
        <a:spcBef>
          <a:spcPct val="0"/>
        </a:spcBef>
        <a:spcAft>
          <a:spcPct val="0"/>
        </a:spcAft>
        <a:defRPr sz="3200" b="1">
          <a:solidFill>
            <a:srgbClr val="CC0000"/>
          </a:solidFill>
          <a:latin typeface="Arial" charset="0"/>
          <a:ea typeface="华文细黑" pitchFamily="2" charset="-122"/>
        </a:defRPr>
      </a:lvl3pPr>
      <a:lvl4pPr algn="l" rtl="0" eaLnBrk="1" fontAlgn="base" hangingPunct="1">
        <a:spcBef>
          <a:spcPct val="0"/>
        </a:spcBef>
        <a:spcAft>
          <a:spcPct val="0"/>
        </a:spcAft>
        <a:defRPr sz="3200" b="1">
          <a:solidFill>
            <a:srgbClr val="CC0000"/>
          </a:solidFill>
          <a:latin typeface="Arial" charset="0"/>
          <a:ea typeface="华文细黑" pitchFamily="2" charset="-122"/>
        </a:defRPr>
      </a:lvl4pPr>
      <a:lvl5pPr algn="l" rtl="0" eaLnBrk="1" fontAlgn="base" hangingPunct="1">
        <a:spcBef>
          <a:spcPct val="0"/>
        </a:spcBef>
        <a:spcAft>
          <a:spcPct val="0"/>
        </a:spcAft>
        <a:defRPr sz="3200" b="1">
          <a:solidFill>
            <a:srgbClr val="CC0000"/>
          </a:solidFill>
          <a:latin typeface="Arial" charset="0"/>
          <a:ea typeface="华文细黑" pitchFamily="2" charset="-122"/>
        </a:defRPr>
      </a:lvl5pPr>
      <a:lvl6pPr marL="457200" algn="l" rtl="0" eaLnBrk="1" fontAlgn="base" hangingPunct="1">
        <a:spcBef>
          <a:spcPct val="0"/>
        </a:spcBef>
        <a:spcAft>
          <a:spcPct val="0"/>
        </a:spcAft>
        <a:defRPr sz="3200" b="1">
          <a:solidFill>
            <a:srgbClr val="CC0000"/>
          </a:solidFill>
          <a:latin typeface="Arial" charset="0"/>
          <a:ea typeface="华文细黑" pitchFamily="2" charset="-122"/>
        </a:defRPr>
      </a:lvl6pPr>
      <a:lvl7pPr marL="914400" algn="l" rtl="0" eaLnBrk="1" fontAlgn="base" hangingPunct="1">
        <a:spcBef>
          <a:spcPct val="0"/>
        </a:spcBef>
        <a:spcAft>
          <a:spcPct val="0"/>
        </a:spcAft>
        <a:defRPr sz="3200" b="1">
          <a:solidFill>
            <a:srgbClr val="CC0000"/>
          </a:solidFill>
          <a:latin typeface="Arial" charset="0"/>
          <a:ea typeface="华文细黑" pitchFamily="2" charset="-122"/>
        </a:defRPr>
      </a:lvl7pPr>
      <a:lvl8pPr marL="1371600" algn="l" rtl="0" eaLnBrk="1" fontAlgn="base" hangingPunct="1">
        <a:spcBef>
          <a:spcPct val="0"/>
        </a:spcBef>
        <a:spcAft>
          <a:spcPct val="0"/>
        </a:spcAft>
        <a:defRPr sz="3200" b="1">
          <a:solidFill>
            <a:srgbClr val="CC0000"/>
          </a:solidFill>
          <a:latin typeface="Arial" charset="0"/>
          <a:ea typeface="华文细黑" pitchFamily="2" charset="-122"/>
        </a:defRPr>
      </a:lvl8pPr>
      <a:lvl9pPr marL="1828800" algn="l" rtl="0" eaLnBrk="1" fontAlgn="base" hangingPunct="1">
        <a:spcBef>
          <a:spcPct val="0"/>
        </a:spcBef>
        <a:spcAft>
          <a:spcPct val="0"/>
        </a:spcAft>
        <a:defRPr sz="3200" b="1">
          <a:solidFill>
            <a:srgbClr val="CC0000"/>
          </a:solidFill>
          <a:latin typeface="Arial" charset="0"/>
          <a:ea typeface="华文细黑" pitchFamily="2" charset="-122"/>
        </a:defRPr>
      </a:lvl9pPr>
    </p:titleStyle>
    <p:bodyStyle>
      <a:lvl1pPr marL="342900" indent="-342900" algn="l" rtl="0" eaLnBrk="1" fontAlgn="base" hangingPunct="1">
        <a:lnSpc>
          <a:spcPct val="150000"/>
        </a:lnSpc>
        <a:spcBef>
          <a:spcPct val="0"/>
        </a:spcBef>
        <a:spcAft>
          <a:spcPct val="0"/>
        </a:spcAft>
        <a:defRPr sz="1800" b="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lnSpc>
          <a:spcPct val="120000"/>
        </a:lnSpc>
        <a:spcBef>
          <a:spcPct val="50000"/>
        </a:spcBef>
        <a:spcAft>
          <a:spcPct val="0"/>
        </a:spcAft>
        <a:defRPr sz="1600">
          <a:solidFill>
            <a:schemeClr val="tx1">
              <a:lumMod val="85000"/>
              <a:lumOff val="15000"/>
            </a:schemeClr>
          </a:solidFill>
          <a:latin typeface="微软雅黑" panose="020B0503020204020204" pitchFamily="34" charset="-122"/>
          <a:ea typeface="微软雅黑" panose="020B0503020204020204" pitchFamily="34" charset="-122"/>
        </a:defRPr>
      </a:lvl2pPr>
      <a:lvl3pPr marL="1143000" indent="-228600" algn="l" rtl="0" eaLnBrk="1" fontAlgn="base" hangingPunct="1">
        <a:lnSpc>
          <a:spcPct val="120000"/>
        </a:lnSpc>
        <a:spcBef>
          <a:spcPct val="50000"/>
        </a:spcBef>
        <a:spcAft>
          <a:spcPct val="0"/>
        </a:spcAft>
        <a:defRPr sz="1400">
          <a:solidFill>
            <a:schemeClr val="tx1">
              <a:lumMod val="85000"/>
              <a:lumOff val="15000"/>
            </a:schemeClr>
          </a:solidFill>
          <a:latin typeface="微软雅黑" panose="020B0503020204020204" pitchFamily="34" charset="-122"/>
          <a:ea typeface="微软雅黑" panose="020B0503020204020204" pitchFamily="34" charset="-122"/>
        </a:defRPr>
      </a:lvl3pPr>
      <a:lvl4pPr marL="1600200" indent="-228600" algn="l" rtl="0" eaLnBrk="1" fontAlgn="base" hangingPunct="1">
        <a:lnSpc>
          <a:spcPct val="120000"/>
        </a:lnSpc>
        <a:spcBef>
          <a:spcPct val="50000"/>
        </a:spcBef>
        <a:spcAft>
          <a:spcPct val="0"/>
        </a:spcAft>
        <a:defRPr sz="1200">
          <a:solidFill>
            <a:schemeClr val="tx1">
              <a:lumMod val="85000"/>
              <a:lumOff val="15000"/>
            </a:schemeClr>
          </a:solidFill>
          <a:latin typeface="微软雅黑" panose="020B0503020204020204" pitchFamily="34" charset="-122"/>
          <a:ea typeface="微软雅黑" panose="020B0503020204020204" pitchFamily="34" charset="-122"/>
        </a:defRPr>
      </a:lvl4pPr>
      <a:lvl5pPr marL="2057400" indent="-228600" algn="l" rtl="0" eaLnBrk="1" fontAlgn="base" hangingPunct="1">
        <a:lnSpc>
          <a:spcPct val="120000"/>
        </a:lnSpc>
        <a:spcBef>
          <a:spcPct val="20000"/>
        </a:spcBef>
        <a:spcAft>
          <a:spcPct val="0"/>
        </a:spcAft>
        <a:defRPr sz="1100">
          <a:solidFill>
            <a:schemeClr val="tx1">
              <a:lumMod val="85000"/>
              <a:lumOff val="15000"/>
            </a:schemeClr>
          </a:solidFill>
          <a:latin typeface="微软雅黑" panose="020B0503020204020204" pitchFamily="34" charset="-122"/>
          <a:ea typeface="微软雅黑" panose="020B0503020204020204" pitchFamily="34" charset="-122"/>
        </a:defRPr>
      </a:lvl5pPr>
      <a:lvl6pPr marL="2514600" indent="-228600" algn="l" rtl="0" eaLnBrk="1" fontAlgn="base" hangingPunct="1">
        <a:lnSpc>
          <a:spcPct val="120000"/>
        </a:lnSpc>
        <a:spcBef>
          <a:spcPct val="20000"/>
        </a:spcBef>
        <a:spcAft>
          <a:spcPct val="0"/>
        </a:spcAft>
        <a:defRPr sz="1200">
          <a:solidFill>
            <a:schemeClr val="tx1"/>
          </a:solidFill>
          <a:latin typeface="+mj-lt"/>
          <a:ea typeface="+mn-ea"/>
        </a:defRPr>
      </a:lvl6pPr>
      <a:lvl7pPr marL="2971800" indent="-228600" algn="l" rtl="0" eaLnBrk="1" fontAlgn="base" hangingPunct="1">
        <a:lnSpc>
          <a:spcPct val="120000"/>
        </a:lnSpc>
        <a:spcBef>
          <a:spcPct val="20000"/>
        </a:spcBef>
        <a:spcAft>
          <a:spcPct val="0"/>
        </a:spcAft>
        <a:defRPr sz="1200">
          <a:solidFill>
            <a:schemeClr val="tx1"/>
          </a:solidFill>
          <a:latin typeface="+mj-lt"/>
          <a:ea typeface="+mn-ea"/>
        </a:defRPr>
      </a:lvl7pPr>
      <a:lvl8pPr marL="3429000" indent="-228600" algn="l" rtl="0" eaLnBrk="1" fontAlgn="base" hangingPunct="1">
        <a:lnSpc>
          <a:spcPct val="120000"/>
        </a:lnSpc>
        <a:spcBef>
          <a:spcPct val="20000"/>
        </a:spcBef>
        <a:spcAft>
          <a:spcPct val="0"/>
        </a:spcAft>
        <a:defRPr sz="1200">
          <a:solidFill>
            <a:schemeClr val="tx1"/>
          </a:solidFill>
          <a:latin typeface="+mj-lt"/>
          <a:ea typeface="+mn-ea"/>
        </a:defRPr>
      </a:lvl8pPr>
      <a:lvl9pPr marL="3886200" indent="-228600" algn="l" rtl="0" eaLnBrk="1" fontAlgn="base" hangingPunct="1">
        <a:lnSpc>
          <a:spcPct val="120000"/>
        </a:lnSpc>
        <a:spcBef>
          <a:spcPct val="20000"/>
        </a:spcBef>
        <a:spcAft>
          <a:spcPct val="0"/>
        </a:spcAft>
        <a:defRPr sz="1200">
          <a:solidFill>
            <a:schemeClr val="tx1"/>
          </a:solidFill>
          <a:latin typeface="+mj-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5"/>
          <p:cNvSpPr>
            <a:spLocks noGrp="1" noChangeArrowheads="1"/>
          </p:cNvSpPr>
          <p:nvPr>
            <p:ph type="body" idx="1"/>
          </p:nvPr>
        </p:nvSpPr>
        <p:spPr bwMode="auto">
          <a:xfrm>
            <a:off x="457200" y="1080367"/>
            <a:ext cx="8229600" cy="33635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8133" name="Text Box 5"/>
          <p:cNvSpPr txBox="1">
            <a:spLocks noChangeArrowheads="1"/>
          </p:cNvSpPr>
          <p:nvPr/>
        </p:nvSpPr>
        <p:spPr bwMode="auto">
          <a:xfrm>
            <a:off x="8388424" y="4851130"/>
            <a:ext cx="533400" cy="276999"/>
          </a:xfrm>
          <a:prstGeom prst="rect">
            <a:avLst/>
          </a:prstGeom>
          <a:noFill/>
          <a:ln w="9525">
            <a:noFill/>
            <a:miter lim="800000"/>
            <a:headEnd/>
            <a:tailEnd/>
          </a:ln>
          <a:effectLst/>
        </p:spPr>
        <p:txBody>
          <a:bodyPr>
            <a:spAutoFit/>
          </a:bodyPr>
          <a:lstStyle/>
          <a:p>
            <a:pPr algn="r">
              <a:spcBef>
                <a:spcPct val="50000"/>
              </a:spcBef>
              <a:defRPr/>
            </a:pPr>
            <a:fld id="{758D0DAD-9C2B-4CE2-8897-28BF2D4AAF7E}" type="slidenum">
              <a:rPr lang="en-US" altLang="zh-CN" sz="1200">
                <a:solidFill>
                  <a:schemeClr val="bg1">
                    <a:lumMod val="65000"/>
                  </a:schemeClr>
                </a:solidFill>
                <a:latin typeface="微软雅黑" pitchFamily="34" charset="-122"/>
                <a:ea typeface="微软雅黑" pitchFamily="34" charset="-122"/>
              </a:rPr>
              <a:pPr algn="r">
                <a:spcBef>
                  <a:spcPct val="50000"/>
                </a:spcBef>
                <a:defRPr/>
              </a:pPr>
              <a:t>‹#›</a:t>
            </a:fld>
            <a:endParaRPr lang="en-US" altLang="zh-CN" sz="1200" dirty="0">
              <a:solidFill>
                <a:schemeClr val="bg1">
                  <a:lumMod val="65000"/>
                </a:schemeClr>
              </a:solidFill>
              <a:latin typeface="微软雅黑" pitchFamily="34" charset="-122"/>
              <a:ea typeface="微软雅黑" pitchFamily="34" charset="-122"/>
            </a:endParaRPr>
          </a:p>
        </p:txBody>
      </p:sp>
      <p:sp>
        <p:nvSpPr>
          <p:cNvPr id="1029" name="Rectangle 24"/>
          <p:cNvSpPr>
            <a:spLocks noGrp="1" noChangeArrowheads="1"/>
          </p:cNvSpPr>
          <p:nvPr>
            <p:ph type="title"/>
          </p:nvPr>
        </p:nvSpPr>
        <p:spPr bwMode="auto">
          <a:xfrm>
            <a:off x="457357" y="339491"/>
            <a:ext cx="8229443"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grpSp>
        <p:nvGrpSpPr>
          <p:cNvPr id="3" name="Group 4"/>
          <p:cNvGrpSpPr>
            <a:grpSpLocks noChangeAspect="1"/>
          </p:cNvGrpSpPr>
          <p:nvPr/>
        </p:nvGrpSpPr>
        <p:grpSpPr bwMode="auto">
          <a:xfrm>
            <a:off x="0" y="4903788"/>
            <a:ext cx="9144000" cy="238125"/>
            <a:chOff x="0" y="3089"/>
            <a:chExt cx="5760" cy="150"/>
          </a:xfrm>
        </p:grpSpPr>
        <p:sp>
          <p:nvSpPr>
            <p:cNvPr id="5" name="Rectangle 5"/>
            <p:cNvSpPr>
              <a:spLocks noChangeArrowheads="1"/>
            </p:cNvSpPr>
            <p:nvPr userDrawn="1"/>
          </p:nvSpPr>
          <p:spPr bwMode="auto">
            <a:xfrm>
              <a:off x="276" y="3089"/>
              <a:ext cx="5484" cy="15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Rectangle 6"/>
            <p:cNvSpPr>
              <a:spLocks noChangeArrowheads="1"/>
            </p:cNvSpPr>
            <p:nvPr userDrawn="1"/>
          </p:nvSpPr>
          <p:spPr bwMode="auto">
            <a:xfrm>
              <a:off x="0" y="3089"/>
              <a:ext cx="150" cy="150"/>
            </a:xfrm>
            <a:prstGeom prst="rect">
              <a:avLst/>
            </a:prstGeom>
            <a:solidFill>
              <a:srgbClr val="D7000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Rectangle 7"/>
            <p:cNvSpPr>
              <a:spLocks noChangeArrowheads="1"/>
            </p:cNvSpPr>
            <p:nvPr userDrawn="1"/>
          </p:nvSpPr>
          <p:spPr bwMode="auto">
            <a:xfrm>
              <a:off x="150" y="3089"/>
              <a:ext cx="76" cy="15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8"/>
            <p:cNvSpPr>
              <a:spLocks noChangeArrowheads="1"/>
            </p:cNvSpPr>
            <p:nvPr userDrawn="1"/>
          </p:nvSpPr>
          <p:spPr bwMode="auto">
            <a:xfrm>
              <a:off x="226" y="3089"/>
              <a:ext cx="50" cy="15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2" name="矩形 11"/>
          <p:cNvSpPr/>
          <p:nvPr/>
        </p:nvSpPr>
        <p:spPr>
          <a:xfrm>
            <a:off x="7783455" y="4905945"/>
            <a:ext cx="1032655" cy="246221"/>
          </a:xfrm>
          <a:prstGeom prst="rect">
            <a:avLst/>
          </a:prstGeom>
        </p:spPr>
        <p:txBody>
          <a:bodyPr wrap="none" anchor="ctr" anchorCtr="1">
            <a:spAutoFit/>
          </a:bodyPr>
          <a:lstStyle/>
          <a:p>
            <a:r>
              <a:rPr lang="en-US" altLang="zh-CN" sz="1000" b="0" dirty="0">
                <a:solidFill>
                  <a:schemeClr val="tx1">
                    <a:lumMod val="65000"/>
                    <a:lumOff val="35000"/>
                  </a:schemeClr>
                </a:solidFill>
                <a:latin typeface="微软雅黑" panose="020B0503020204020204" pitchFamily="34" charset="-122"/>
                <a:ea typeface="微软雅黑" panose="020B0503020204020204" pitchFamily="34" charset="-122"/>
              </a:rPr>
              <a:t>www.h3c.com</a:t>
            </a:r>
            <a:endParaRPr lang="zh-CN" altLang="en-US" sz="10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4" name="图片 13"/>
          <p:cNvPicPr>
            <a:picLocks noChangeAspect="1"/>
          </p:cNvPicPr>
          <p:nvPr userDrawn="1"/>
        </p:nvPicPr>
        <p:blipFill>
          <a:blip r:embed="rId13"/>
          <a:stretch>
            <a:fillRect/>
          </a:stretch>
        </p:blipFill>
        <p:spPr>
          <a:xfrm>
            <a:off x="8244408" y="195486"/>
            <a:ext cx="669179" cy="288032"/>
          </a:xfrm>
          <a:prstGeom prst="rect">
            <a:avLst/>
          </a:prstGeom>
        </p:spPr>
      </p:pic>
      <p:sp>
        <p:nvSpPr>
          <p:cNvPr id="15" name="矩形 14"/>
          <p:cNvSpPr/>
          <p:nvPr userDrawn="1"/>
        </p:nvSpPr>
        <p:spPr>
          <a:xfrm>
            <a:off x="3822222" y="4924271"/>
            <a:ext cx="1502680" cy="215444"/>
          </a:xfrm>
          <a:prstGeom prst="rect">
            <a:avLst/>
          </a:prstGeom>
        </p:spPr>
        <p:txBody>
          <a:bodyPr wrap="square" anchor="ctr" anchorCtr="1">
            <a:spAutoFit/>
          </a:bodyPr>
          <a:lstStyle/>
          <a:p>
            <a:r>
              <a:rPr lang="en-US" altLang="zh-CN" sz="800" b="1" dirty="0">
                <a:solidFill>
                  <a:schemeClr val="tx1">
                    <a:lumMod val="50000"/>
                    <a:lumOff val="50000"/>
                  </a:schemeClr>
                </a:solidFill>
                <a:latin typeface="微软雅黑" panose="020B0503020204020204" pitchFamily="34" charset="-122"/>
                <a:ea typeface="微软雅黑" panose="020B0503020204020204" pitchFamily="34" charset="-122"/>
              </a:rPr>
              <a:t>Secret  </a:t>
            </a:r>
            <a:r>
              <a:rPr lang="zh-CN" altLang="en-US" sz="800" b="1" dirty="0">
                <a:solidFill>
                  <a:schemeClr val="tx1">
                    <a:lumMod val="50000"/>
                    <a:lumOff val="50000"/>
                  </a:schemeClr>
                </a:solidFill>
                <a:latin typeface="微软雅黑" panose="020B0503020204020204" pitchFamily="34" charset="-122"/>
                <a:ea typeface="微软雅黑" panose="020B0503020204020204" pitchFamily="34" charset="-122"/>
              </a:rPr>
              <a:t>机密</a:t>
            </a:r>
            <a:r>
              <a:rPr lang="en-US" altLang="zh-CN" sz="800" b="1" dirty="0">
                <a:solidFill>
                  <a:schemeClr val="tx1">
                    <a:lumMod val="50000"/>
                    <a:lumOff val="50000"/>
                  </a:schemeClr>
                </a:solidFill>
                <a:latin typeface="微软雅黑" panose="020B0503020204020204" pitchFamily="34" charset="-122"/>
                <a:ea typeface="微软雅黑" panose="020B0503020204020204" pitchFamily="34" charset="-122"/>
              </a:rPr>
              <a:t> </a:t>
            </a:r>
            <a:endParaRPr lang="zh-CN" altLang="en-US" sz="8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灯片编号占位符 1"/>
          <p:cNvSpPr txBox="1">
            <a:spLocks/>
          </p:cNvSpPr>
          <p:nvPr userDrawn="1"/>
        </p:nvSpPr>
        <p:spPr>
          <a:xfrm>
            <a:off x="8746888" y="4916651"/>
            <a:ext cx="404944" cy="219869"/>
          </a:xfrm>
          <a:prstGeom prst="rect">
            <a:avLst/>
          </a:prstGeom>
        </p:spPr>
        <p:txBody>
          <a:bodyPr vert="horz" lIns="91440" tIns="72000" rIns="91440" bIns="45720" rtlCol="0" anchor="ctr" anchorCtr="1"/>
          <a:lstStyle>
            <a:defPPr>
              <a:defRPr lang="zh-CN"/>
            </a:defPPr>
            <a:lvl1pPr algn="r" rtl="0" fontAlgn="base">
              <a:spcBef>
                <a:spcPct val="0"/>
              </a:spcBef>
              <a:spcAft>
                <a:spcPct val="0"/>
              </a:spcAft>
              <a:defRPr sz="900" kern="1200">
                <a:solidFill>
                  <a:schemeClr val="bg1"/>
                </a:solidFill>
                <a:latin typeface="微软雅黑" panose="020B0503020204020204" pitchFamily="34" charset="-122"/>
                <a:ea typeface="微软雅黑" panose="020B0503020204020204" pitchFamily="34"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fld id="{A86ACB03-5A97-4CE1-9F00-1FD1E9DACEC8}" type="slidenum">
              <a:rPr lang="zh-CN" altLang="en-US" smtClean="0">
                <a:solidFill>
                  <a:schemeClr val="tx1">
                    <a:lumMod val="65000"/>
                    <a:lumOff val="35000"/>
                  </a:schemeClr>
                </a:solidFill>
              </a:rPr>
              <a:pPr/>
              <a:t>‹#›</a:t>
            </a:fld>
            <a:endParaRPr lang="zh-CN" altLang="en-US" dirty="0">
              <a:solidFill>
                <a:schemeClr val="tx1">
                  <a:lumMod val="65000"/>
                  <a:lumOff val="35000"/>
                </a:schemeClr>
              </a:solidFill>
            </a:endParaRPr>
          </a:p>
        </p:txBody>
      </p:sp>
      <p:cxnSp>
        <p:nvCxnSpPr>
          <p:cNvPr id="17" name="直接连接符 16"/>
          <p:cNvCxnSpPr/>
          <p:nvPr userDrawn="1"/>
        </p:nvCxnSpPr>
        <p:spPr>
          <a:xfrm>
            <a:off x="8820472" y="4992380"/>
            <a:ext cx="0" cy="900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6912159"/>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4009" r:id="rId11"/>
  </p:sldLayoutIdLst>
  <p:hf hdr="0" ftr="0" dt="0"/>
  <p:txStyles>
    <p:titleStyle>
      <a:lvl1pPr algn="ctr" rtl="0" eaLnBrk="1" fontAlgn="base" hangingPunct="1">
        <a:spcBef>
          <a:spcPct val="0"/>
        </a:spcBef>
        <a:spcAft>
          <a:spcPct val="0"/>
        </a:spcAft>
        <a:defRPr sz="2800" b="1">
          <a:solidFill>
            <a:schemeClr val="tx1">
              <a:lumMod val="85000"/>
              <a:lumOff val="15000"/>
            </a:schemeClr>
          </a:solidFill>
          <a:latin typeface="微软雅黑" panose="020B0503020204020204" pitchFamily="34" charset="-122"/>
          <a:ea typeface="微软雅黑" panose="020B0503020204020204" pitchFamily="34" charset="-122"/>
          <a:cs typeface="+mj-cs"/>
        </a:defRPr>
      </a:lvl1pPr>
      <a:lvl2pPr algn="l" rtl="0" eaLnBrk="1" fontAlgn="base" hangingPunct="1">
        <a:spcBef>
          <a:spcPct val="0"/>
        </a:spcBef>
        <a:spcAft>
          <a:spcPct val="0"/>
        </a:spcAft>
        <a:defRPr sz="3200" b="1">
          <a:solidFill>
            <a:srgbClr val="CC0000"/>
          </a:solidFill>
          <a:latin typeface="Arial" charset="0"/>
          <a:ea typeface="华文细黑" pitchFamily="2" charset="-122"/>
        </a:defRPr>
      </a:lvl2pPr>
      <a:lvl3pPr algn="l" rtl="0" eaLnBrk="1" fontAlgn="base" hangingPunct="1">
        <a:spcBef>
          <a:spcPct val="0"/>
        </a:spcBef>
        <a:spcAft>
          <a:spcPct val="0"/>
        </a:spcAft>
        <a:defRPr sz="3200" b="1">
          <a:solidFill>
            <a:srgbClr val="CC0000"/>
          </a:solidFill>
          <a:latin typeface="Arial" charset="0"/>
          <a:ea typeface="华文细黑" pitchFamily="2" charset="-122"/>
        </a:defRPr>
      </a:lvl3pPr>
      <a:lvl4pPr algn="l" rtl="0" eaLnBrk="1" fontAlgn="base" hangingPunct="1">
        <a:spcBef>
          <a:spcPct val="0"/>
        </a:spcBef>
        <a:spcAft>
          <a:spcPct val="0"/>
        </a:spcAft>
        <a:defRPr sz="3200" b="1">
          <a:solidFill>
            <a:srgbClr val="CC0000"/>
          </a:solidFill>
          <a:latin typeface="Arial" charset="0"/>
          <a:ea typeface="华文细黑" pitchFamily="2" charset="-122"/>
        </a:defRPr>
      </a:lvl4pPr>
      <a:lvl5pPr algn="l" rtl="0" eaLnBrk="1" fontAlgn="base" hangingPunct="1">
        <a:spcBef>
          <a:spcPct val="0"/>
        </a:spcBef>
        <a:spcAft>
          <a:spcPct val="0"/>
        </a:spcAft>
        <a:defRPr sz="3200" b="1">
          <a:solidFill>
            <a:srgbClr val="CC0000"/>
          </a:solidFill>
          <a:latin typeface="Arial" charset="0"/>
          <a:ea typeface="华文细黑" pitchFamily="2" charset="-122"/>
        </a:defRPr>
      </a:lvl5pPr>
      <a:lvl6pPr marL="457200" algn="l" rtl="0" eaLnBrk="1" fontAlgn="base" hangingPunct="1">
        <a:spcBef>
          <a:spcPct val="0"/>
        </a:spcBef>
        <a:spcAft>
          <a:spcPct val="0"/>
        </a:spcAft>
        <a:defRPr sz="3200" b="1">
          <a:solidFill>
            <a:srgbClr val="CC0000"/>
          </a:solidFill>
          <a:latin typeface="Arial" charset="0"/>
          <a:ea typeface="华文细黑" pitchFamily="2" charset="-122"/>
        </a:defRPr>
      </a:lvl6pPr>
      <a:lvl7pPr marL="914400" algn="l" rtl="0" eaLnBrk="1" fontAlgn="base" hangingPunct="1">
        <a:spcBef>
          <a:spcPct val="0"/>
        </a:spcBef>
        <a:spcAft>
          <a:spcPct val="0"/>
        </a:spcAft>
        <a:defRPr sz="3200" b="1">
          <a:solidFill>
            <a:srgbClr val="CC0000"/>
          </a:solidFill>
          <a:latin typeface="Arial" charset="0"/>
          <a:ea typeface="华文细黑" pitchFamily="2" charset="-122"/>
        </a:defRPr>
      </a:lvl7pPr>
      <a:lvl8pPr marL="1371600" algn="l" rtl="0" eaLnBrk="1" fontAlgn="base" hangingPunct="1">
        <a:spcBef>
          <a:spcPct val="0"/>
        </a:spcBef>
        <a:spcAft>
          <a:spcPct val="0"/>
        </a:spcAft>
        <a:defRPr sz="3200" b="1">
          <a:solidFill>
            <a:srgbClr val="CC0000"/>
          </a:solidFill>
          <a:latin typeface="Arial" charset="0"/>
          <a:ea typeface="华文细黑" pitchFamily="2" charset="-122"/>
        </a:defRPr>
      </a:lvl8pPr>
      <a:lvl9pPr marL="1828800" algn="l" rtl="0" eaLnBrk="1" fontAlgn="base" hangingPunct="1">
        <a:spcBef>
          <a:spcPct val="0"/>
        </a:spcBef>
        <a:spcAft>
          <a:spcPct val="0"/>
        </a:spcAft>
        <a:defRPr sz="3200" b="1">
          <a:solidFill>
            <a:srgbClr val="CC0000"/>
          </a:solidFill>
          <a:latin typeface="Arial" charset="0"/>
          <a:ea typeface="华文细黑" pitchFamily="2" charset="-122"/>
        </a:defRPr>
      </a:lvl9pPr>
    </p:titleStyle>
    <p:bodyStyle>
      <a:lvl1pPr marL="342900" indent="-342900" algn="l" rtl="0" eaLnBrk="1" fontAlgn="base" hangingPunct="1">
        <a:lnSpc>
          <a:spcPct val="150000"/>
        </a:lnSpc>
        <a:spcBef>
          <a:spcPct val="0"/>
        </a:spcBef>
        <a:spcAft>
          <a:spcPct val="0"/>
        </a:spcAft>
        <a:defRPr sz="1800" b="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lnSpc>
          <a:spcPct val="120000"/>
        </a:lnSpc>
        <a:spcBef>
          <a:spcPct val="50000"/>
        </a:spcBef>
        <a:spcAft>
          <a:spcPct val="0"/>
        </a:spcAft>
        <a:defRPr sz="1600">
          <a:solidFill>
            <a:schemeClr val="tx1">
              <a:lumMod val="85000"/>
              <a:lumOff val="15000"/>
            </a:schemeClr>
          </a:solidFill>
          <a:latin typeface="微软雅黑" panose="020B0503020204020204" pitchFamily="34" charset="-122"/>
          <a:ea typeface="微软雅黑" panose="020B0503020204020204" pitchFamily="34" charset="-122"/>
        </a:defRPr>
      </a:lvl2pPr>
      <a:lvl3pPr marL="1143000" indent="-228600" algn="l" rtl="0" eaLnBrk="1" fontAlgn="base" hangingPunct="1">
        <a:lnSpc>
          <a:spcPct val="120000"/>
        </a:lnSpc>
        <a:spcBef>
          <a:spcPct val="50000"/>
        </a:spcBef>
        <a:spcAft>
          <a:spcPct val="0"/>
        </a:spcAft>
        <a:defRPr sz="1400">
          <a:solidFill>
            <a:schemeClr val="tx1">
              <a:lumMod val="85000"/>
              <a:lumOff val="15000"/>
            </a:schemeClr>
          </a:solidFill>
          <a:latin typeface="微软雅黑" panose="020B0503020204020204" pitchFamily="34" charset="-122"/>
          <a:ea typeface="微软雅黑" panose="020B0503020204020204" pitchFamily="34" charset="-122"/>
        </a:defRPr>
      </a:lvl3pPr>
      <a:lvl4pPr marL="1600200" indent="-228600" algn="l" rtl="0" eaLnBrk="1" fontAlgn="base" hangingPunct="1">
        <a:lnSpc>
          <a:spcPct val="120000"/>
        </a:lnSpc>
        <a:spcBef>
          <a:spcPct val="50000"/>
        </a:spcBef>
        <a:spcAft>
          <a:spcPct val="0"/>
        </a:spcAft>
        <a:defRPr sz="1200">
          <a:solidFill>
            <a:schemeClr val="tx1">
              <a:lumMod val="85000"/>
              <a:lumOff val="15000"/>
            </a:schemeClr>
          </a:solidFill>
          <a:latin typeface="微软雅黑" panose="020B0503020204020204" pitchFamily="34" charset="-122"/>
          <a:ea typeface="微软雅黑" panose="020B0503020204020204" pitchFamily="34" charset="-122"/>
        </a:defRPr>
      </a:lvl4pPr>
      <a:lvl5pPr marL="2057400" indent="-228600" algn="l" rtl="0" eaLnBrk="1" fontAlgn="base" hangingPunct="1">
        <a:lnSpc>
          <a:spcPct val="120000"/>
        </a:lnSpc>
        <a:spcBef>
          <a:spcPct val="20000"/>
        </a:spcBef>
        <a:spcAft>
          <a:spcPct val="0"/>
        </a:spcAft>
        <a:defRPr sz="1100">
          <a:solidFill>
            <a:schemeClr val="tx1">
              <a:lumMod val="85000"/>
              <a:lumOff val="15000"/>
            </a:schemeClr>
          </a:solidFill>
          <a:latin typeface="微软雅黑" panose="020B0503020204020204" pitchFamily="34" charset="-122"/>
          <a:ea typeface="微软雅黑" panose="020B0503020204020204" pitchFamily="34" charset="-122"/>
        </a:defRPr>
      </a:lvl5pPr>
      <a:lvl6pPr marL="2514600" indent="-228600" algn="l" rtl="0" eaLnBrk="1" fontAlgn="base" hangingPunct="1">
        <a:lnSpc>
          <a:spcPct val="120000"/>
        </a:lnSpc>
        <a:spcBef>
          <a:spcPct val="20000"/>
        </a:spcBef>
        <a:spcAft>
          <a:spcPct val="0"/>
        </a:spcAft>
        <a:defRPr sz="1200">
          <a:solidFill>
            <a:schemeClr val="tx1"/>
          </a:solidFill>
          <a:latin typeface="+mj-lt"/>
          <a:ea typeface="+mn-ea"/>
        </a:defRPr>
      </a:lvl6pPr>
      <a:lvl7pPr marL="2971800" indent="-228600" algn="l" rtl="0" eaLnBrk="1" fontAlgn="base" hangingPunct="1">
        <a:lnSpc>
          <a:spcPct val="120000"/>
        </a:lnSpc>
        <a:spcBef>
          <a:spcPct val="20000"/>
        </a:spcBef>
        <a:spcAft>
          <a:spcPct val="0"/>
        </a:spcAft>
        <a:defRPr sz="1200">
          <a:solidFill>
            <a:schemeClr val="tx1"/>
          </a:solidFill>
          <a:latin typeface="+mj-lt"/>
          <a:ea typeface="+mn-ea"/>
        </a:defRPr>
      </a:lvl7pPr>
      <a:lvl8pPr marL="3429000" indent="-228600" algn="l" rtl="0" eaLnBrk="1" fontAlgn="base" hangingPunct="1">
        <a:lnSpc>
          <a:spcPct val="120000"/>
        </a:lnSpc>
        <a:spcBef>
          <a:spcPct val="20000"/>
        </a:spcBef>
        <a:spcAft>
          <a:spcPct val="0"/>
        </a:spcAft>
        <a:defRPr sz="1200">
          <a:solidFill>
            <a:schemeClr val="tx1"/>
          </a:solidFill>
          <a:latin typeface="+mj-lt"/>
          <a:ea typeface="+mn-ea"/>
        </a:defRPr>
      </a:lvl8pPr>
      <a:lvl9pPr marL="3886200" indent="-228600" algn="l" rtl="0" eaLnBrk="1" fontAlgn="base" hangingPunct="1">
        <a:lnSpc>
          <a:spcPct val="120000"/>
        </a:lnSpc>
        <a:spcBef>
          <a:spcPct val="20000"/>
        </a:spcBef>
        <a:spcAft>
          <a:spcPct val="0"/>
        </a:spcAft>
        <a:defRPr sz="1200">
          <a:solidFill>
            <a:schemeClr val="tx1"/>
          </a:solidFill>
          <a:latin typeface="+mj-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5"/>
          <p:cNvSpPr>
            <a:spLocks noGrp="1" noChangeArrowheads="1"/>
          </p:cNvSpPr>
          <p:nvPr>
            <p:ph type="body" idx="1"/>
          </p:nvPr>
        </p:nvSpPr>
        <p:spPr bwMode="auto">
          <a:xfrm>
            <a:off x="457200" y="1080367"/>
            <a:ext cx="8229600" cy="33635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8133" name="Text Box 5"/>
          <p:cNvSpPr txBox="1">
            <a:spLocks noChangeArrowheads="1"/>
          </p:cNvSpPr>
          <p:nvPr/>
        </p:nvSpPr>
        <p:spPr bwMode="auto">
          <a:xfrm>
            <a:off x="8388424" y="4851130"/>
            <a:ext cx="533400" cy="276999"/>
          </a:xfrm>
          <a:prstGeom prst="rect">
            <a:avLst/>
          </a:prstGeom>
          <a:noFill/>
          <a:ln w="9525">
            <a:noFill/>
            <a:miter lim="800000"/>
            <a:headEnd/>
            <a:tailEnd/>
          </a:ln>
          <a:effectLst/>
        </p:spPr>
        <p:txBody>
          <a:bodyPr>
            <a:spAutoFit/>
          </a:bodyPr>
          <a:lstStyle/>
          <a:p>
            <a:pPr algn="r">
              <a:spcBef>
                <a:spcPct val="50000"/>
              </a:spcBef>
              <a:defRPr/>
            </a:pPr>
            <a:fld id="{758D0DAD-9C2B-4CE2-8897-28BF2D4AAF7E}" type="slidenum">
              <a:rPr lang="en-US" altLang="zh-CN" sz="1200">
                <a:solidFill>
                  <a:schemeClr val="bg1">
                    <a:lumMod val="65000"/>
                  </a:schemeClr>
                </a:solidFill>
                <a:latin typeface="微软雅黑" pitchFamily="34" charset="-122"/>
                <a:ea typeface="微软雅黑" pitchFamily="34" charset="-122"/>
              </a:rPr>
              <a:pPr algn="r">
                <a:spcBef>
                  <a:spcPct val="50000"/>
                </a:spcBef>
                <a:defRPr/>
              </a:pPr>
              <a:t>‹#›</a:t>
            </a:fld>
            <a:endParaRPr lang="en-US" altLang="zh-CN" sz="1200" dirty="0">
              <a:solidFill>
                <a:schemeClr val="bg1">
                  <a:lumMod val="65000"/>
                </a:schemeClr>
              </a:solidFill>
              <a:latin typeface="微软雅黑" pitchFamily="34" charset="-122"/>
              <a:ea typeface="微软雅黑" pitchFamily="34" charset="-122"/>
            </a:endParaRPr>
          </a:p>
        </p:txBody>
      </p:sp>
      <p:sp>
        <p:nvSpPr>
          <p:cNvPr id="1029" name="Rectangle 24"/>
          <p:cNvSpPr>
            <a:spLocks noGrp="1" noChangeArrowheads="1"/>
          </p:cNvSpPr>
          <p:nvPr>
            <p:ph type="title"/>
          </p:nvPr>
        </p:nvSpPr>
        <p:spPr bwMode="auto">
          <a:xfrm>
            <a:off x="457357" y="339491"/>
            <a:ext cx="8229443"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grpSp>
        <p:nvGrpSpPr>
          <p:cNvPr id="3" name="Group 4"/>
          <p:cNvGrpSpPr>
            <a:grpSpLocks noChangeAspect="1"/>
          </p:cNvGrpSpPr>
          <p:nvPr/>
        </p:nvGrpSpPr>
        <p:grpSpPr bwMode="auto">
          <a:xfrm>
            <a:off x="0" y="4903788"/>
            <a:ext cx="9144000" cy="238125"/>
            <a:chOff x="0" y="3089"/>
            <a:chExt cx="5760" cy="150"/>
          </a:xfrm>
        </p:grpSpPr>
        <p:sp>
          <p:nvSpPr>
            <p:cNvPr id="5" name="Rectangle 5"/>
            <p:cNvSpPr>
              <a:spLocks noChangeArrowheads="1"/>
            </p:cNvSpPr>
            <p:nvPr userDrawn="1"/>
          </p:nvSpPr>
          <p:spPr bwMode="auto">
            <a:xfrm>
              <a:off x="276" y="3089"/>
              <a:ext cx="5484" cy="15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Rectangle 6"/>
            <p:cNvSpPr>
              <a:spLocks noChangeArrowheads="1"/>
            </p:cNvSpPr>
            <p:nvPr userDrawn="1"/>
          </p:nvSpPr>
          <p:spPr bwMode="auto">
            <a:xfrm>
              <a:off x="0" y="3089"/>
              <a:ext cx="150" cy="150"/>
            </a:xfrm>
            <a:prstGeom prst="rect">
              <a:avLst/>
            </a:prstGeom>
            <a:solidFill>
              <a:srgbClr val="D7000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Rectangle 7"/>
            <p:cNvSpPr>
              <a:spLocks noChangeArrowheads="1"/>
            </p:cNvSpPr>
            <p:nvPr userDrawn="1"/>
          </p:nvSpPr>
          <p:spPr bwMode="auto">
            <a:xfrm>
              <a:off x="150" y="3089"/>
              <a:ext cx="76" cy="15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8"/>
            <p:cNvSpPr>
              <a:spLocks noChangeArrowheads="1"/>
            </p:cNvSpPr>
            <p:nvPr userDrawn="1"/>
          </p:nvSpPr>
          <p:spPr bwMode="auto">
            <a:xfrm>
              <a:off x="226" y="3089"/>
              <a:ext cx="50" cy="15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2" name="矩形 11"/>
          <p:cNvSpPr/>
          <p:nvPr/>
        </p:nvSpPr>
        <p:spPr>
          <a:xfrm>
            <a:off x="7783455" y="4905945"/>
            <a:ext cx="1032655" cy="246221"/>
          </a:xfrm>
          <a:prstGeom prst="rect">
            <a:avLst/>
          </a:prstGeom>
        </p:spPr>
        <p:txBody>
          <a:bodyPr wrap="none" anchor="ctr" anchorCtr="1">
            <a:spAutoFit/>
          </a:bodyPr>
          <a:lstStyle/>
          <a:p>
            <a:r>
              <a:rPr lang="en-US" altLang="zh-CN" sz="1000" b="0" dirty="0">
                <a:solidFill>
                  <a:schemeClr val="tx1">
                    <a:lumMod val="65000"/>
                    <a:lumOff val="35000"/>
                  </a:schemeClr>
                </a:solidFill>
                <a:latin typeface="微软雅黑" panose="020B0503020204020204" pitchFamily="34" charset="-122"/>
                <a:ea typeface="微软雅黑" panose="020B0503020204020204" pitchFamily="34" charset="-122"/>
              </a:rPr>
              <a:t>www.h3c.com</a:t>
            </a:r>
            <a:endParaRPr lang="zh-CN" altLang="en-US" sz="10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4" name="图片 13"/>
          <p:cNvPicPr>
            <a:picLocks noChangeAspect="1"/>
          </p:cNvPicPr>
          <p:nvPr userDrawn="1"/>
        </p:nvPicPr>
        <p:blipFill>
          <a:blip r:embed="rId13"/>
          <a:stretch>
            <a:fillRect/>
          </a:stretch>
        </p:blipFill>
        <p:spPr>
          <a:xfrm>
            <a:off x="8244408" y="195486"/>
            <a:ext cx="669179" cy="288032"/>
          </a:xfrm>
          <a:prstGeom prst="rect">
            <a:avLst/>
          </a:prstGeom>
        </p:spPr>
      </p:pic>
      <p:sp>
        <p:nvSpPr>
          <p:cNvPr id="13" name="矩形 12"/>
          <p:cNvSpPr/>
          <p:nvPr userDrawn="1"/>
        </p:nvSpPr>
        <p:spPr>
          <a:xfrm>
            <a:off x="4041403" y="4924271"/>
            <a:ext cx="1061509" cy="215444"/>
          </a:xfrm>
          <a:prstGeom prst="rect">
            <a:avLst/>
          </a:prstGeom>
        </p:spPr>
        <p:txBody>
          <a:bodyPr wrap="none" anchor="ctr" anchorCtr="1">
            <a:spAutoFit/>
          </a:bodyPr>
          <a:lstStyle/>
          <a:p>
            <a:r>
              <a:rPr lang="en-US" altLang="zh-CN" sz="800" b="1" dirty="0">
                <a:solidFill>
                  <a:schemeClr val="tx1">
                    <a:lumMod val="50000"/>
                    <a:lumOff val="50000"/>
                  </a:schemeClr>
                </a:solidFill>
                <a:latin typeface="微软雅黑" panose="020B0503020204020204" pitchFamily="34" charset="-122"/>
                <a:ea typeface="微软雅黑" panose="020B0503020204020204" pitchFamily="34" charset="-122"/>
              </a:rPr>
              <a:t>Confidential </a:t>
            </a:r>
            <a:r>
              <a:rPr lang="zh-CN" altLang="en-US" sz="800" b="1" dirty="0">
                <a:solidFill>
                  <a:schemeClr val="tx1">
                    <a:lumMod val="50000"/>
                    <a:lumOff val="50000"/>
                  </a:schemeClr>
                </a:solidFill>
                <a:latin typeface="微软雅黑" panose="020B0503020204020204" pitchFamily="34" charset="-122"/>
                <a:ea typeface="微软雅黑" panose="020B0503020204020204" pitchFamily="34" charset="-122"/>
              </a:rPr>
              <a:t>秘密</a:t>
            </a:r>
          </a:p>
        </p:txBody>
      </p:sp>
      <p:sp>
        <p:nvSpPr>
          <p:cNvPr id="16" name="灯片编号占位符 1"/>
          <p:cNvSpPr txBox="1">
            <a:spLocks/>
          </p:cNvSpPr>
          <p:nvPr userDrawn="1"/>
        </p:nvSpPr>
        <p:spPr>
          <a:xfrm>
            <a:off x="8746888" y="4916651"/>
            <a:ext cx="404944" cy="219869"/>
          </a:xfrm>
          <a:prstGeom prst="rect">
            <a:avLst/>
          </a:prstGeom>
        </p:spPr>
        <p:txBody>
          <a:bodyPr vert="horz" lIns="91440" tIns="72000" rIns="91440" bIns="45720" rtlCol="0" anchor="ctr" anchorCtr="1"/>
          <a:lstStyle>
            <a:defPPr>
              <a:defRPr lang="zh-CN"/>
            </a:defPPr>
            <a:lvl1pPr algn="r" rtl="0" fontAlgn="base">
              <a:spcBef>
                <a:spcPct val="0"/>
              </a:spcBef>
              <a:spcAft>
                <a:spcPct val="0"/>
              </a:spcAft>
              <a:defRPr sz="900" kern="1200">
                <a:solidFill>
                  <a:schemeClr val="bg1"/>
                </a:solidFill>
                <a:latin typeface="微软雅黑" panose="020B0503020204020204" pitchFamily="34" charset="-122"/>
                <a:ea typeface="微软雅黑" panose="020B0503020204020204" pitchFamily="34"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fld id="{A86ACB03-5A97-4CE1-9F00-1FD1E9DACEC8}" type="slidenum">
              <a:rPr lang="zh-CN" altLang="en-US" smtClean="0">
                <a:solidFill>
                  <a:schemeClr val="tx1">
                    <a:lumMod val="65000"/>
                    <a:lumOff val="35000"/>
                  </a:schemeClr>
                </a:solidFill>
              </a:rPr>
              <a:pPr/>
              <a:t>‹#›</a:t>
            </a:fld>
            <a:endParaRPr lang="zh-CN" altLang="en-US" dirty="0">
              <a:solidFill>
                <a:schemeClr val="tx1">
                  <a:lumMod val="65000"/>
                  <a:lumOff val="35000"/>
                </a:schemeClr>
              </a:solidFill>
            </a:endParaRPr>
          </a:p>
        </p:txBody>
      </p:sp>
      <p:cxnSp>
        <p:nvCxnSpPr>
          <p:cNvPr id="17" name="直接连接符 16"/>
          <p:cNvCxnSpPr/>
          <p:nvPr userDrawn="1"/>
        </p:nvCxnSpPr>
        <p:spPr>
          <a:xfrm>
            <a:off x="8820472" y="4992380"/>
            <a:ext cx="0" cy="900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7565641"/>
      </p:ext>
    </p:extLst>
  </p:cSld>
  <p:clrMap bg1="lt1" tx1="dk1" bg2="lt2" tx2="dk2" accent1="accent1" accent2="accent2" accent3="accent3" accent4="accent4" accent5="accent5" accent6="accent6" hlink="hlink" folHlink="folHlink"/>
  <p:sldLayoutIdLst>
    <p:sldLayoutId id="2147483993" r:id="rId1"/>
    <p:sldLayoutId id="2147483995"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8" r:id="rId11"/>
  </p:sldLayoutIdLst>
  <p:hf hdr="0" ftr="0" dt="0"/>
  <p:txStyles>
    <p:titleStyle>
      <a:lvl1pPr algn="ctr" rtl="0" eaLnBrk="1" fontAlgn="base" hangingPunct="1">
        <a:spcBef>
          <a:spcPct val="0"/>
        </a:spcBef>
        <a:spcAft>
          <a:spcPct val="0"/>
        </a:spcAft>
        <a:defRPr sz="2800" b="1">
          <a:solidFill>
            <a:schemeClr val="tx1">
              <a:lumMod val="85000"/>
              <a:lumOff val="15000"/>
            </a:schemeClr>
          </a:solidFill>
          <a:latin typeface="微软雅黑" panose="020B0503020204020204" pitchFamily="34" charset="-122"/>
          <a:ea typeface="微软雅黑" panose="020B0503020204020204" pitchFamily="34" charset="-122"/>
          <a:cs typeface="+mj-cs"/>
        </a:defRPr>
      </a:lvl1pPr>
      <a:lvl2pPr algn="l" rtl="0" eaLnBrk="1" fontAlgn="base" hangingPunct="1">
        <a:spcBef>
          <a:spcPct val="0"/>
        </a:spcBef>
        <a:spcAft>
          <a:spcPct val="0"/>
        </a:spcAft>
        <a:defRPr sz="3200" b="1">
          <a:solidFill>
            <a:srgbClr val="CC0000"/>
          </a:solidFill>
          <a:latin typeface="Arial" charset="0"/>
          <a:ea typeface="华文细黑" pitchFamily="2" charset="-122"/>
        </a:defRPr>
      </a:lvl2pPr>
      <a:lvl3pPr algn="l" rtl="0" eaLnBrk="1" fontAlgn="base" hangingPunct="1">
        <a:spcBef>
          <a:spcPct val="0"/>
        </a:spcBef>
        <a:spcAft>
          <a:spcPct val="0"/>
        </a:spcAft>
        <a:defRPr sz="3200" b="1">
          <a:solidFill>
            <a:srgbClr val="CC0000"/>
          </a:solidFill>
          <a:latin typeface="Arial" charset="0"/>
          <a:ea typeface="华文细黑" pitchFamily="2" charset="-122"/>
        </a:defRPr>
      </a:lvl3pPr>
      <a:lvl4pPr algn="l" rtl="0" eaLnBrk="1" fontAlgn="base" hangingPunct="1">
        <a:spcBef>
          <a:spcPct val="0"/>
        </a:spcBef>
        <a:spcAft>
          <a:spcPct val="0"/>
        </a:spcAft>
        <a:defRPr sz="3200" b="1">
          <a:solidFill>
            <a:srgbClr val="CC0000"/>
          </a:solidFill>
          <a:latin typeface="Arial" charset="0"/>
          <a:ea typeface="华文细黑" pitchFamily="2" charset="-122"/>
        </a:defRPr>
      </a:lvl4pPr>
      <a:lvl5pPr algn="l" rtl="0" eaLnBrk="1" fontAlgn="base" hangingPunct="1">
        <a:spcBef>
          <a:spcPct val="0"/>
        </a:spcBef>
        <a:spcAft>
          <a:spcPct val="0"/>
        </a:spcAft>
        <a:defRPr sz="3200" b="1">
          <a:solidFill>
            <a:srgbClr val="CC0000"/>
          </a:solidFill>
          <a:latin typeface="Arial" charset="0"/>
          <a:ea typeface="华文细黑" pitchFamily="2" charset="-122"/>
        </a:defRPr>
      </a:lvl5pPr>
      <a:lvl6pPr marL="457200" algn="l" rtl="0" eaLnBrk="1" fontAlgn="base" hangingPunct="1">
        <a:spcBef>
          <a:spcPct val="0"/>
        </a:spcBef>
        <a:spcAft>
          <a:spcPct val="0"/>
        </a:spcAft>
        <a:defRPr sz="3200" b="1">
          <a:solidFill>
            <a:srgbClr val="CC0000"/>
          </a:solidFill>
          <a:latin typeface="Arial" charset="0"/>
          <a:ea typeface="华文细黑" pitchFamily="2" charset="-122"/>
        </a:defRPr>
      </a:lvl6pPr>
      <a:lvl7pPr marL="914400" algn="l" rtl="0" eaLnBrk="1" fontAlgn="base" hangingPunct="1">
        <a:spcBef>
          <a:spcPct val="0"/>
        </a:spcBef>
        <a:spcAft>
          <a:spcPct val="0"/>
        </a:spcAft>
        <a:defRPr sz="3200" b="1">
          <a:solidFill>
            <a:srgbClr val="CC0000"/>
          </a:solidFill>
          <a:latin typeface="Arial" charset="0"/>
          <a:ea typeface="华文细黑" pitchFamily="2" charset="-122"/>
        </a:defRPr>
      </a:lvl7pPr>
      <a:lvl8pPr marL="1371600" algn="l" rtl="0" eaLnBrk="1" fontAlgn="base" hangingPunct="1">
        <a:spcBef>
          <a:spcPct val="0"/>
        </a:spcBef>
        <a:spcAft>
          <a:spcPct val="0"/>
        </a:spcAft>
        <a:defRPr sz="3200" b="1">
          <a:solidFill>
            <a:srgbClr val="CC0000"/>
          </a:solidFill>
          <a:latin typeface="Arial" charset="0"/>
          <a:ea typeface="华文细黑" pitchFamily="2" charset="-122"/>
        </a:defRPr>
      </a:lvl8pPr>
      <a:lvl9pPr marL="1828800" algn="l" rtl="0" eaLnBrk="1" fontAlgn="base" hangingPunct="1">
        <a:spcBef>
          <a:spcPct val="0"/>
        </a:spcBef>
        <a:spcAft>
          <a:spcPct val="0"/>
        </a:spcAft>
        <a:defRPr sz="3200" b="1">
          <a:solidFill>
            <a:srgbClr val="CC0000"/>
          </a:solidFill>
          <a:latin typeface="Arial" charset="0"/>
          <a:ea typeface="华文细黑" pitchFamily="2" charset="-122"/>
        </a:defRPr>
      </a:lvl9pPr>
    </p:titleStyle>
    <p:bodyStyle>
      <a:lvl1pPr marL="342900" indent="-342900" algn="l" rtl="0" eaLnBrk="1" fontAlgn="base" hangingPunct="1">
        <a:lnSpc>
          <a:spcPct val="150000"/>
        </a:lnSpc>
        <a:spcBef>
          <a:spcPct val="0"/>
        </a:spcBef>
        <a:spcAft>
          <a:spcPct val="0"/>
        </a:spcAft>
        <a:defRPr sz="1800" b="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lnSpc>
          <a:spcPct val="120000"/>
        </a:lnSpc>
        <a:spcBef>
          <a:spcPct val="50000"/>
        </a:spcBef>
        <a:spcAft>
          <a:spcPct val="0"/>
        </a:spcAft>
        <a:defRPr sz="1600">
          <a:solidFill>
            <a:schemeClr val="tx1">
              <a:lumMod val="85000"/>
              <a:lumOff val="15000"/>
            </a:schemeClr>
          </a:solidFill>
          <a:latin typeface="微软雅黑" panose="020B0503020204020204" pitchFamily="34" charset="-122"/>
          <a:ea typeface="微软雅黑" panose="020B0503020204020204" pitchFamily="34" charset="-122"/>
        </a:defRPr>
      </a:lvl2pPr>
      <a:lvl3pPr marL="1143000" indent="-228600" algn="l" rtl="0" eaLnBrk="1" fontAlgn="base" hangingPunct="1">
        <a:lnSpc>
          <a:spcPct val="120000"/>
        </a:lnSpc>
        <a:spcBef>
          <a:spcPct val="50000"/>
        </a:spcBef>
        <a:spcAft>
          <a:spcPct val="0"/>
        </a:spcAft>
        <a:defRPr sz="1400">
          <a:solidFill>
            <a:schemeClr val="tx1">
              <a:lumMod val="85000"/>
              <a:lumOff val="15000"/>
            </a:schemeClr>
          </a:solidFill>
          <a:latin typeface="微软雅黑" panose="020B0503020204020204" pitchFamily="34" charset="-122"/>
          <a:ea typeface="微软雅黑" panose="020B0503020204020204" pitchFamily="34" charset="-122"/>
        </a:defRPr>
      </a:lvl3pPr>
      <a:lvl4pPr marL="1600200" indent="-228600" algn="l" rtl="0" eaLnBrk="1" fontAlgn="base" hangingPunct="1">
        <a:lnSpc>
          <a:spcPct val="120000"/>
        </a:lnSpc>
        <a:spcBef>
          <a:spcPct val="50000"/>
        </a:spcBef>
        <a:spcAft>
          <a:spcPct val="0"/>
        </a:spcAft>
        <a:defRPr sz="1200">
          <a:solidFill>
            <a:schemeClr val="tx1">
              <a:lumMod val="85000"/>
              <a:lumOff val="15000"/>
            </a:schemeClr>
          </a:solidFill>
          <a:latin typeface="微软雅黑" panose="020B0503020204020204" pitchFamily="34" charset="-122"/>
          <a:ea typeface="微软雅黑" panose="020B0503020204020204" pitchFamily="34" charset="-122"/>
        </a:defRPr>
      </a:lvl4pPr>
      <a:lvl5pPr marL="2057400" indent="-228600" algn="l" rtl="0" eaLnBrk="1" fontAlgn="base" hangingPunct="1">
        <a:lnSpc>
          <a:spcPct val="120000"/>
        </a:lnSpc>
        <a:spcBef>
          <a:spcPct val="20000"/>
        </a:spcBef>
        <a:spcAft>
          <a:spcPct val="0"/>
        </a:spcAft>
        <a:defRPr sz="1100">
          <a:solidFill>
            <a:schemeClr val="tx1">
              <a:lumMod val="85000"/>
              <a:lumOff val="15000"/>
            </a:schemeClr>
          </a:solidFill>
          <a:latin typeface="微软雅黑" panose="020B0503020204020204" pitchFamily="34" charset="-122"/>
          <a:ea typeface="微软雅黑" panose="020B0503020204020204" pitchFamily="34" charset="-122"/>
        </a:defRPr>
      </a:lvl5pPr>
      <a:lvl6pPr marL="2514600" indent="-228600" algn="l" rtl="0" eaLnBrk="1" fontAlgn="base" hangingPunct="1">
        <a:lnSpc>
          <a:spcPct val="120000"/>
        </a:lnSpc>
        <a:spcBef>
          <a:spcPct val="20000"/>
        </a:spcBef>
        <a:spcAft>
          <a:spcPct val="0"/>
        </a:spcAft>
        <a:defRPr sz="1200">
          <a:solidFill>
            <a:schemeClr val="tx1"/>
          </a:solidFill>
          <a:latin typeface="+mj-lt"/>
          <a:ea typeface="+mn-ea"/>
        </a:defRPr>
      </a:lvl6pPr>
      <a:lvl7pPr marL="2971800" indent="-228600" algn="l" rtl="0" eaLnBrk="1" fontAlgn="base" hangingPunct="1">
        <a:lnSpc>
          <a:spcPct val="120000"/>
        </a:lnSpc>
        <a:spcBef>
          <a:spcPct val="20000"/>
        </a:spcBef>
        <a:spcAft>
          <a:spcPct val="0"/>
        </a:spcAft>
        <a:defRPr sz="1200">
          <a:solidFill>
            <a:schemeClr val="tx1"/>
          </a:solidFill>
          <a:latin typeface="+mj-lt"/>
          <a:ea typeface="+mn-ea"/>
        </a:defRPr>
      </a:lvl7pPr>
      <a:lvl8pPr marL="3429000" indent="-228600" algn="l" rtl="0" eaLnBrk="1" fontAlgn="base" hangingPunct="1">
        <a:lnSpc>
          <a:spcPct val="120000"/>
        </a:lnSpc>
        <a:spcBef>
          <a:spcPct val="20000"/>
        </a:spcBef>
        <a:spcAft>
          <a:spcPct val="0"/>
        </a:spcAft>
        <a:defRPr sz="1200">
          <a:solidFill>
            <a:schemeClr val="tx1"/>
          </a:solidFill>
          <a:latin typeface="+mj-lt"/>
          <a:ea typeface="+mn-ea"/>
        </a:defRPr>
      </a:lvl8pPr>
      <a:lvl9pPr marL="3886200" indent="-228600" algn="l" rtl="0" eaLnBrk="1" fontAlgn="base" hangingPunct="1">
        <a:lnSpc>
          <a:spcPct val="120000"/>
        </a:lnSpc>
        <a:spcBef>
          <a:spcPct val="20000"/>
        </a:spcBef>
        <a:spcAft>
          <a:spcPct val="0"/>
        </a:spcAft>
        <a:defRPr sz="1200">
          <a:solidFill>
            <a:schemeClr val="tx1"/>
          </a:solidFill>
          <a:latin typeface="+mj-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5"/>
          <p:cNvSpPr>
            <a:spLocks noGrp="1" noChangeArrowheads="1"/>
          </p:cNvSpPr>
          <p:nvPr>
            <p:ph type="body" idx="1"/>
          </p:nvPr>
        </p:nvSpPr>
        <p:spPr bwMode="auto">
          <a:xfrm>
            <a:off x="457200" y="1080367"/>
            <a:ext cx="8229600" cy="33635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8133" name="Text Box 5"/>
          <p:cNvSpPr txBox="1">
            <a:spLocks noChangeArrowheads="1"/>
          </p:cNvSpPr>
          <p:nvPr/>
        </p:nvSpPr>
        <p:spPr bwMode="auto">
          <a:xfrm>
            <a:off x="8388424" y="4851130"/>
            <a:ext cx="533400" cy="276999"/>
          </a:xfrm>
          <a:prstGeom prst="rect">
            <a:avLst/>
          </a:prstGeom>
          <a:noFill/>
          <a:ln w="9525">
            <a:noFill/>
            <a:miter lim="800000"/>
            <a:headEnd/>
            <a:tailEnd/>
          </a:ln>
          <a:effectLst/>
        </p:spPr>
        <p:txBody>
          <a:bodyPr>
            <a:spAutoFit/>
          </a:bodyPr>
          <a:lstStyle/>
          <a:p>
            <a:pPr algn="r">
              <a:spcBef>
                <a:spcPct val="50000"/>
              </a:spcBef>
              <a:defRPr/>
            </a:pPr>
            <a:fld id="{758D0DAD-9C2B-4CE2-8897-28BF2D4AAF7E}" type="slidenum">
              <a:rPr lang="en-US" altLang="zh-CN" sz="1200">
                <a:solidFill>
                  <a:schemeClr val="bg1">
                    <a:lumMod val="65000"/>
                  </a:schemeClr>
                </a:solidFill>
                <a:latin typeface="微软雅黑" pitchFamily="34" charset="-122"/>
                <a:ea typeface="微软雅黑" pitchFamily="34" charset="-122"/>
              </a:rPr>
              <a:pPr algn="r">
                <a:spcBef>
                  <a:spcPct val="50000"/>
                </a:spcBef>
                <a:defRPr/>
              </a:pPr>
              <a:t>‹#›</a:t>
            </a:fld>
            <a:endParaRPr lang="en-US" altLang="zh-CN" sz="1200" dirty="0">
              <a:solidFill>
                <a:schemeClr val="bg1">
                  <a:lumMod val="65000"/>
                </a:schemeClr>
              </a:solidFill>
              <a:latin typeface="微软雅黑" pitchFamily="34" charset="-122"/>
              <a:ea typeface="微软雅黑" pitchFamily="34" charset="-122"/>
            </a:endParaRPr>
          </a:p>
        </p:txBody>
      </p:sp>
      <p:sp>
        <p:nvSpPr>
          <p:cNvPr id="1029" name="Rectangle 24"/>
          <p:cNvSpPr>
            <a:spLocks noGrp="1" noChangeArrowheads="1"/>
          </p:cNvSpPr>
          <p:nvPr>
            <p:ph type="title"/>
          </p:nvPr>
        </p:nvSpPr>
        <p:spPr bwMode="auto">
          <a:xfrm>
            <a:off x="457357" y="339491"/>
            <a:ext cx="8229443"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grpSp>
        <p:nvGrpSpPr>
          <p:cNvPr id="3" name="Group 4"/>
          <p:cNvGrpSpPr>
            <a:grpSpLocks noChangeAspect="1"/>
          </p:cNvGrpSpPr>
          <p:nvPr/>
        </p:nvGrpSpPr>
        <p:grpSpPr bwMode="auto">
          <a:xfrm>
            <a:off x="0" y="4903788"/>
            <a:ext cx="9144000" cy="238125"/>
            <a:chOff x="0" y="3089"/>
            <a:chExt cx="5760" cy="150"/>
          </a:xfrm>
        </p:grpSpPr>
        <p:sp>
          <p:nvSpPr>
            <p:cNvPr id="5" name="Rectangle 5"/>
            <p:cNvSpPr>
              <a:spLocks noChangeArrowheads="1"/>
            </p:cNvSpPr>
            <p:nvPr userDrawn="1"/>
          </p:nvSpPr>
          <p:spPr bwMode="auto">
            <a:xfrm>
              <a:off x="276" y="3089"/>
              <a:ext cx="5484" cy="15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Rectangle 6"/>
            <p:cNvSpPr>
              <a:spLocks noChangeArrowheads="1"/>
            </p:cNvSpPr>
            <p:nvPr userDrawn="1"/>
          </p:nvSpPr>
          <p:spPr bwMode="auto">
            <a:xfrm>
              <a:off x="0" y="3089"/>
              <a:ext cx="150" cy="150"/>
            </a:xfrm>
            <a:prstGeom prst="rect">
              <a:avLst/>
            </a:prstGeom>
            <a:solidFill>
              <a:srgbClr val="D7000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Rectangle 7"/>
            <p:cNvSpPr>
              <a:spLocks noChangeArrowheads="1"/>
            </p:cNvSpPr>
            <p:nvPr userDrawn="1"/>
          </p:nvSpPr>
          <p:spPr bwMode="auto">
            <a:xfrm>
              <a:off x="150" y="3089"/>
              <a:ext cx="76" cy="15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8"/>
            <p:cNvSpPr>
              <a:spLocks noChangeArrowheads="1"/>
            </p:cNvSpPr>
            <p:nvPr userDrawn="1"/>
          </p:nvSpPr>
          <p:spPr bwMode="auto">
            <a:xfrm>
              <a:off x="226" y="3089"/>
              <a:ext cx="50" cy="15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2" name="矩形 11"/>
          <p:cNvSpPr/>
          <p:nvPr/>
        </p:nvSpPr>
        <p:spPr>
          <a:xfrm>
            <a:off x="7783455" y="4905945"/>
            <a:ext cx="1032655" cy="246221"/>
          </a:xfrm>
          <a:prstGeom prst="rect">
            <a:avLst/>
          </a:prstGeom>
        </p:spPr>
        <p:txBody>
          <a:bodyPr wrap="none" anchor="ctr" anchorCtr="1">
            <a:spAutoFit/>
          </a:bodyPr>
          <a:lstStyle/>
          <a:p>
            <a:r>
              <a:rPr lang="en-US" altLang="zh-CN" sz="1000" b="0" dirty="0">
                <a:solidFill>
                  <a:schemeClr val="tx1">
                    <a:lumMod val="65000"/>
                    <a:lumOff val="35000"/>
                  </a:schemeClr>
                </a:solidFill>
                <a:latin typeface="微软雅黑" panose="020B0503020204020204" pitchFamily="34" charset="-122"/>
                <a:ea typeface="微软雅黑" panose="020B0503020204020204" pitchFamily="34" charset="-122"/>
              </a:rPr>
              <a:t>www.h3c.com</a:t>
            </a:r>
            <a:endParaRPr lang="zh-CN" altLang="en-US" sz="1000" b="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4" name="图片 13"/>
          <p:cNvPicPr>
            <a:picLocks noChangeAspect="1"/>
          </p:cNvPicPr>
          <p:nvPr userDrawn="1"/>
        </p:nvPicPr>
        <p:blipFill>
          <a:blip r:embed="rId13"/>
          <a:stretch>
            <a:fillRect/>
          </a:stretch>
        </p:blipFill>
        <p:spPr>
          <a:xfrm>
            <a:off x="8244408" y="195486"/>
            <a:ext cx="669179" cy="288032"/>
          </a:xfrm>
          <a:prstGeom prst="rect">
            <a:avLst/>
          </a:prstGeom>
        </p:spPr>
      </p:pic>
      <p:sp>
        <p:nvSpPr>
          <p:cNvPr id="13" name="矩形 12"/>
          <p:cNvSpPr/>
          <p:nvPr userDrawn="1"/>
        </p:nvSpPr>
        <p:spPr>
          <a:xfrm>
            <a:off x="4135137" y="4924271"/>
            <a:ext cx="881973" cy="215444"/>
          </a:xfrm>
          <a:prstGeom prst="rect">
            <a:avLst/>
          </a:prstGeom>
        </p:spPr>
        <p:txBody>
          <a:bodyPr wrap="none" anchor="ctr" anchorCtr="1">
            <a:spAutoFit/>
          </a:bodyPr>
          <a:lstStyle/>
          <a:p>
            <a:r>
              <a:rPr lang="en-US" altLang="zh-CN" sz="800" b="1" dirty="0">
                <a:solidFill>
                  <a:schemeClr val="tx1">
                    <a:lumMod val="50000"/>
                    <a:lumOff val="50000"/>
                  </a:schemeClr>
                </a:solidFill>
                <a:latin typeface="微软雅黑" panose="020B0503020204020204" pitchFamily="34" charset="-122"/>
                <a:ea typeface="微软雅黑" panose="020B0503020204020204" pitchFamily="34" charset="-122"/>
              </a:rPr>
              <a:t>Internal  </a:t>
            </a:r>
            <a:r>
              <a:rPr lang="zh-CN" altLang="en-US" sz="800" b="1" dirty="0">
                <a:solidFill>
                  <a:schemeClr val="tx1">
                    <a:lumMod val="50000"/>
                    <a:lumOff val="50000"/>
                  </a:schemeClr>
                </a:solidFill>
                <a:latin typeface="微软雅黑" panose="020B0503020204020204" pitchFamily="34" charset="-122"/>
                <a:ea typeface="微软雅黑" panose="020B0503020204020204" pitchFamily="34" charset="-122"/>
              </a:rPr>
              <a:t>内参</a:t>
            </a:r>
          </a:p>
        </p:txBody>
      </p:sp>
      <p:sp>
        <p:nvSpPr>
          <p:cNvPr id="16" name="灯片编号占位符 1"/>
          <p:cNvSpPr txBox="1">
            <a:spLocks/>
          </p:cNvSpPr>
          <p:nvPr userDrawn="1"/>
        </p:nvSpPr>
        <p:spPr>
          <a:xfrm>
            <a:off x="8746888" y="4916651"/>
            <a:ext cx="404944" cy="219869"/>
          </a:xfrm>
          <a:prstGeom prst="rect">
            <a:avLst/>
          </a:prstGeom>
        </p:spPr>
        <p:txBody>
          <a:bodyPr vert="horz" lIns="91440" tIns="72000" rIns="91440" bIns="45720" rtlCol="0" anchor="ctr" anchorCtr="1"/>
          <a:lstStyle>
            <a:defPPr>
              <a:defRPr lang="zh-CN"/>
            </a:defPPr>
            <a:lvl1pPr algn="r" rtl="0" fontAlgn="base">
              <a:spcBef>
                <a:spcPct val="0"/>
              </a:spcBef>
              <a:spcAft>
                <a:spcPct val="0"/>
              </a:spcAft>
              <a:defRPr sz="900" kern="1200">
                <a:solidFill>
                  <a:schemeClr val="bg1"/>
                </a:solidFill>
                <a:latin typeface="微软雅黑" panose="020B0503020204020204" pitchFamily="34" charset="-122"/>
                <a:ea typeface="微软雅黑" panose="020B0503020204020204" pitchFamily="34"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fld id="{A86ACB03-5A97-4CE1-9F00-1FD1E9DACEC8}" type="slidenum">
              <a:rPr lang="zh-CN" altLang="en-US" smtClean="0">
                <a:solidFill>
                  <a:schemeClr val="tx1">
                    <a:lumMod val="65000"/>
                    <a:lumOff val="35000"/>
                  </a:schemeClr>
                </a:solidFill>
              </a:rPr>
              <a:pPr/>
              <a:t>‹#›</a:t>
            </a:fld>
            <a:endParaRPr lang="zh-CN" altLang="en-US" dirty="0">
              <a:solidFill>
                <a:schemeClr val="tx1">
                  <a:lumMod val="65000"/>
                  <a:lumOff val="35000"/>
                </a:schemeClr>
              </a:solidFill>
            </a:endParaRPr>
          </a:p>
        </p:txBody>
      </p:sp>
      <p:cxnSp>
        <p:nvCxnSpPr>
          <p:cNvPr id="17" name="直接连接符 16"/>
          <p:cNvCxnSpPr/>
          <p:nvPr userDrawn="1"/>
        </p:nvCxnSpPr>
        <p:spPr>
          <a:xfrm>
            <a:off x="8820472" y="4992380"/>
            <a:ext cx="0" cy="900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6267162"/>
      </p:ext>
    </p:extLst>
  </p:cSld>
  <p:clrMap bg1="lt1" tx1="dk1" bg2="lt2" tx2="dk2" accent1="accent1" accent2="accent2" accent3="accent3" accent4="accent4" accent5="accent5" accent6="accent6" hlink="hlink" folHlink="folHlink"/>
  <p:sldLayoutIdLst>
    <p:sldLayoutId id="2147484012" r:id="rId1"/>
    <p:sldLayoutId id="2147484014"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Lst>
  <p:hf hdr="0" ftr="0" dt="0"/>
  <p:txStyles>
    <p:titleStyle>
      <a:lvl1pPr algn="ctr" rtl="0" eaLnBrk="1" fontAlgn="base" hangingPunct="1">
        <a:spcBef>
          <a:spcPct val="0"/>
        </a:spcBef>
        <a:spcAft>
          <a:spcPct val="0"/>
        </a:spcAft>
        <a:defRPr sz="2800" b="1">
          <a:solidFill>
            <a:schemeClr val="tx1">
              <a:lumMod val="85000"/>
              <a:lumOff val="15000"/>
            </a:schemeClr>
          </a:solidFill>
          <a:latin typeface="微软雅黑" panose="020B0503020204020204" pitchFamily="34" charset="-122"/>
          <a:ea typeface="微软雅黑" panose="020B0503020204020204" pitchFamily="34" charset="-122"/>
          <a:cs typeface="+mj-cs"/>
        </a:defRPr>
      </a:lvl1pPr>
      <a:lvl2pPr algn="l" rtl="0" eaLnBrk="1" fontAlgn="base" hangingPunct="1">
        <a:spcBef>
          <a:spcPct val="0"/>
        </a:spcBef>
        <a:spcAft>
          <a:spcPct val="0"/>
        </a:spcAft>
        <a:defRPr sz="3200" b="1">
          <a:solidFill>
            <a:srgbClr val="CC0000"/>
          </a:solidFill>
          <a:latin typeface="Arial" charset="0"/>
          <a:ea typeface="华文细黑" pitchFamily="2" charset="-122"/>
        </a:defRPr>
      </a:lvl2pPr>
      <a:lvl3pPr algn="l" rtl="0" eaLnBrk="1" fontAlgn="base" hangingPunct="1">
        <a:spcBef>
          <a:spcPct val="0"/>
        </a:spcBef>
        <a:spcAft>
          <a:spcPct val="0"/>
        </a:spcAft>
        <a:defRPr sz="3200" b="1">
          <a:solidFill>
            <a:srgbClr val="CC0000"/>
          </a:solidFill>
          <a:latin typeface="Arial" charset="0"/>
          <a:ea typeface="华文细黑" pitchFamily="2" charset="-122"/>
        </a:defRPr>
      </a:lvl3pPr>
      <a:lvl4pPr algn="l" rtl="0" eaLnBrk="1" fontAlgn="base" hangingPunct="1">
        <a:spcBef>
          <a:spcPct val="0"/>
        </a:spcBef>
        <a:spcAft>
          <a:spcPct val="0"/>
        </a:spcAft>
        <a:defRPr sz="3200" b="1">
          <a:solidFill>
            <a:srgbClr val="CC0000"/>
          </a:solidFill>
          <a:latin typeface="Arial" charset="0"/>
          <a:ea typeface="华文细黑" pitchFamily="2" charset="-122"/>
        </a:defRPr>
      </a:lvl4pPr>
      <a:lvl5pPr algn="l" rtl="0" eaLnBrk="1" fontAlgn="base" hangingPunct="1">
        <a:spcBef>
          <a:spcPct val="0"/>
        </a:spcBef>
        <a:spcAft>
          <a:spcPct val="0"/>
        </a:spcAft>
        <a:defRPr sz="3200" b="1">
          <a:solidFill>
            <a:srgbClr val="CC0000"/>
          </a:solidFill>
          <a:latin typeface="Arial" charset="0"/>
          <a:ea typeface="华文细黑" pitchFamily="2" charset="-122"/>
        </a:defRPr>
      </a:lvl5pPr>
      <a:lvl6pPr marL="457200" algn="l" rtl="0" eaLnBrk="1" fontAlgn="base" hangingPunct="1">
        <a:spcBef>
          <a:spcPct val="0"/>
        </a:spcBef>
        <a:spcAft>
          <a:spcPct val="0"/>
        </a:spcAft>
        <a:defRPr sz="3200" b="1">
          <a:solidFill>
            <a:srgbClr val="CC0000"/>
          </a:solidFill>
          <a:latin typeface="Arial" charset="0"/>
          <a:ea typeface="华文细黑" pitchFamily="2" charset="-122"/>
        </a:defRPr>
      </a:lvl6pPr>
      <a:lvl7pPr marL="914400" algn="l" rtl="0" eaLnBrk="1" fontAlgn="base" hangingPunct="1">
        <a:spcBef>
          <a:spcPct val="0"/>
        </a:spcBef>
        <a:spcAft>
          <a:spcPct val="0"/>
        </a:spcAft>
        <a:defRPr sz="3200" b="1">
          <a:solidFill>
            <a:srgbClr val="CC0000"/>
          </a:solidFill>
          <a:latin typeface="Arial" charset="0"/>
          <a:ea typeface="华文细黑" pitchFamily="2" charset="-122"/>
        </a:defRPr>
      </a:lvl7pPr>
      <a:lvl8pPr marL="1371600" algn="l" rtl="0" eaLnBrk="1" fontAlgn="base" hangingPunct="1">
        <a:spcBef>
          <a:spcPct val="0"/>
        </a:spcBef>
        <a:spcAft>
          <a:spcPct val="0"/>
        </a:spcAft>
        <a:defRPr sz="3200" b="1">
          <a:solidFill>
            <a:srgbClr val="CC0000"/>
          </a:solidFill>
          <a:latin typeface="Arial" charset="0"/>
          <a:ea typeface="华文细黑" pitchFamily="2" charset="-122"/>
        </a:defRPr>
      </a:lvl8pPr>
      <a:lvl9pPr marL="1828800" algn="l" rtl="0" eaLnBrk="1" fontAlgn="base" hangingPunct="1">
        <a:spcBef>
          <a:spcPct val="0"/>
        </a:spcBef>
        <a:spcAft>
          <a:spcPct val="0"/>
        </a:spcAft>
        <a:defRPr sz="3200" b="1">
          <a:solidFill>
            <a:srgbClr val="CC0000"/>
          </a:solidFill>
          <a:latin typeface="Arial" charset="0"/>
          <a:ea typeface="华文细黑" pitchFamily="2" charset="-122"/>
        </a:defRPr>
      </a:lvl9pPr>
    </p:titleStyle>
    <p:bodyStyle>
      <a:lvl1pPr marL="342900" indent="-342900" algn="l" rtl="0" eaLnBrk="1" fontAlgn="base" hangingPunct="1">
        <a:lnSpc>
          <a:spcPct val="150000"/>
        </a:lnSpc>
        <a:spcBef>
          <a:spcPct val="0"/>
        </a:spcBef>
        <a:spcAft>
          <a:spcPct val="0"/>
        </a:spcAft>
        <a:defRPr sz="1800" b="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lnSpc>
          <a:spcPct val="120000"/>
        </a:lnSpc>
        <a:spcBef>
          <a:spcPct val="50000"/>
        </a:spcBef>
        <a:spcAft>
          <a:spcPct val="0"/>
        </a:spcAft>
        <a:defRPr sz="1600">
          <a:solidFill>
            <a:schemeClr val="tx1">
              <a:lumMod val="85000"/>
              <a:lumOff val="15000"/>
            </a:schemeClr>
          </a:solidFill>
          <a:latin typeface="微软雅黑" panose="020B0503020204020204" pitchFamily="34" charset="-122"/>
          <a:ea typeface="微软雅黑" panose="020B0503020204020204" pitchFamily="34" charset="-122"/>
        </a:defRPr>
      </a:lvl2pPr>
      <a:lvl3pPr marL="1143000" indent="-228600" algn="l" rtl="0" eaLnBrk="1" fontAlgn="base" hangingPunct="1">
        <a:lnSpc>
          <a:spcPct val="120000"/>
        </a:lnSpc>
        <a:spcBef>
          <a:spcPct val="50000"/>
        </a:spcBef>
        <a:spcAft>
          <a:spcPct val="0"/>
        </a:spcAft>
        <a:defRPr sz="1400">
          <a:solidFill>
            <a:schemeClr val="tx1">
              <a:lumMod val="85000"/>
              <a:lumOff val="15000"/>
            </a:schemeClr>
          </a:solidFill>
          <a:latin typeface="微软雅黑" panose="020B0503020204020204" pitchFamily="34" charset="-122"/>
          <a:ea typeface="微软雅黑" panose="020B0503020204020204" pitchFamily="34" charset="-122"/>
        </a:defRPr>
      </a:lvl3pPr>
      <a:lvl4pPr marL="1600200" indent="-228600" algn="l" rtl="0" eaLnBrk="1" fontAlgn="base" hangingPunct="1">
        <a:lnSpc>
          <a:spcPct val="120000"/>
        </a:lnSpc>
        <a:spcBef>
          <a:spcPct val="50000"/>
        </a:spcBef>
        <a:spcAft>
          <a:spcPct val="0"/>
        </a:spcAft>
        <a:defRPr sz="1200">
          <a:solidFill>
            <a:schemeClr val="tx1">
              <a:lumMod val="85000"/>
              <a:lumOff val="15000"/>
            </a:schemeClr>
          </a:solidFill>
          <a:latin typeface="微软雅黑" panose="020B0503020204020204" pitchFamily="34" charset="-122"/>
          <a:ea typeface="微软雅黑" panose="020B0503020204020204" pitchFamily="34" charset="-122"/>
        </a:defRPr>
      </a:lvl4pPr>
      <a:lvl5pPr marL="2057400" indent="-228600" algn="l" rtl="0" eaLnBrk="1" fontAlgn="base" hangingPunct="1">
        <a:lnSpc>
          <a:spcPct val="120000"/>
        </a:lnSpc>
        <a:spcBef>
          <a:spcPct val="20000"/>
        </a:spcBef>
        <a:spcAft>
          <a:spcPct val="0"/>
        </a:spcAft>
        <a:defRPr sz="1100">
          <a:solidFill>
            <a:schemeClr val="tx1">
              <a:lumMod val="85000"/>
              <a:lumOff val="15000"/>
            </a:schemeClr>
          </a:solidFill>
          <a:latin typeface="微软雅黑" panose="020B0503020204020204" pitchFamily="34" charset="-122"/>
          <a:ea typeface="微软雅黑" panose="020B0503020204020204" pitchFamily="34" charset="-122"/>
        </a:defRPr>
      </a:lvl5pPr>
      <a:lvl6pPr marL="2514600" indent="-228600" algn="l" rtl="0" eaLnBrk="1" fontAlgn="base" hangingPunct="1">
        <a:lnSpc>
          <a:spcPct val="120000"/>
        </a:lnSpc>
        <a:spcBef>
          <a:spcPct val="20000"/>
        </a:spcBef>
        <a:spcAft>
          <a:spcPct val="0"/>
        </a:spcAft>
        <a:defRPr sz="1200">
          <a:solidFill>
            <a:schemeClr val="tx1"/>
          </a:solidFill>
          <a:latin typeface="+mj-lt"/>
          <a:ea typeface="+mn-ea"/>
        </a:defRPr>
      </a:lvl6pPr>
      <a:lvl7pPr marL="2971800" indent="-228600" algn="l" rtl="0" eaLnBrk="1" fontAlgn="base" hangingPunct="1">
        <a:lnSpc>
          <a:spcPct val="120000"/>
        </a:lnSpc>
        <a:spcBef>
          <a:spcPct val="20000"/>
        </a:spcBef>
        <a:spcAft>
          <a:spcPct val="0"/>
        </a:spcAft>
        <a:defRPr sz="1200">
          <a:solidFill>
            <a:schemeClr val="tx1"/>
          </a:solidFill>
          <a:latin typeface="+mj-lt"/>
          <a:ea typeface="+mn-ea"/>
        </a:defRPr>
      </a:lvl7pPr>
      <a:lvl8pPr marL="3429000" indent="-228600" algn="l" rtl="0" eaLnBrk="1" fontAlgn="base" hangingPunct="1">
        <a:lnSpc>
          <a:spcPct val="120000"/>
        </a:lnSpc>
        <a:spcBef>
          <a:spcPct val="20000"/>
        </a:spcBef>
        <a:spcAft>
          <a:spcPct val="0"/>
        </a:spcAft>
        <a:defRPr sz="1200">
          <a:solidFill>
            <a:schemeClr val="tx1"/>
          </a:solidFill>
          <a:latin typeface="+mj-lt"/>
          <a:ea typeface="+mn-ea"/>
        </a:defRPr>
      </a:lvl8pPr>
      <a:lvl9pPr marL="3886200" indent="-228600" algn="l" rtl="0" eaLnBrk="1" fontAlgn="base" hangingPunct="1">
        <a:lnSpc>
          <a:spcPct val="120000"/>
        </a:lnSpc>
        <a:spcBef>
          <a:spcPct val="20000"/>
        </a:spcBef>
        <a:spcAft>
          <a:spcPct val="0"/>
        </a:spcAft>
        <a:defRPr sz="1200">
          <a:solidFill>
            <a:schemeClr val="tx1"/>
          </a:solidFill>
          <a:latin typeface="+mj-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8.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8.xml"/><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8.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8.xml"/><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1"/>
            <a:ext cx="9143999" cy="5143501"/>
          </a:xfrm>
          <a:prstGeom prst="rect">
            <a:avLst/>
          </a:prstGeom>
        </p:spPr>
      </p:pic>
      <p:grpSp>
        <p:nvGrpSpPr>
          <p:cNvPr id="21" name="组合 20"/>
          <p:cNvGrpSpPr/>
          <p:nvPr/>
        </p:nvGrpSpPr>
        <p:grpSpPr>
          <a:xfrm>
            <a:off x="1588" y="3841750"/>
            <a:ext cx="9148763" cy="900113"/>
            <a:chOff x="-4763" y="3689350"/>
            <a:chExt cx="9148763" cy="900113"/>
          </a:xfrm>
        </p:grpSpPr>
        <p:sp>
          <p:nvSpPr>
            <p:cNvPr id="22" name="Rectangle 6"/>
            <p:cNvSpPr>
              <a:spLocks noChangeArrowheads="1"/>
            </p:cNvSpPr>
            <p:nvPr/>
          </p:nvSpPr>
          <p:spPr bwMode="auto">
            <a:xfrm>
              <a:off x="290512" y="3989388"/>
              <a:ext cx="295275" cy="295275"/>
            </a:xfrm>
            <a:prstGeom prst="rect">
              <a:avLst/>
            </a:prstGeom>
            <a:solidFill>
              <a:srgbClr val="E6001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23" name="Rectangle 7"/>
            <p:cNvSpPr>
              <a:spLocks noChangeArrowheads="1"/>
            </p:cNvSpPr>
            <p:nvPr/>
          </p:nvSpPr>
          <p:spPr bwMode="auto">
            <a:xfrm>
              <a:off x="-4763" y="3989388"/>
              <a:ext cx="295275" cy="2952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Rectangle 8"/>
            <p:cNvSpPr>
              <a:spLocks noChangeArrowheads="1"/>
            </p:cNvSpPr>
            <p:nvPr/>
          </p:nvSpPr>
          <p:spPr bwMode="auto">
            <a:xfrm>
              <a:off x="585787" y="3989388"/>
              <a:ext cx="298450" cy="295275"/>
            </a:xfrm>
            <a:prstGeom prst="rect">
              <a:avLst/>
            </a:prstGeom>
            <a:solidFill>
              <a:srgbClr val="B500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Rectangle 9"/>
            <p:cNvSpPr>
              <a:spLocks noChangeArrowheads="1"/>
            </p:cNvSpPr>
            <p:nvPr/>
          </p:nvSpPr>
          <p:spPr bwMode="auto">
            <a:xfrm>
              <a:off x="290512" y="3689350"/>
              <a:ext cx="295275" cy="300038"/>
            </a:xfrm>
            <a:prstGeom prst="rect">
              <a:avLst/>
            </a:prstGeom>
            <a:solidFill>
              <a:srgbClr val="CCCCCC">
                <a:alpha val="80000"/>
              </a:srgb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6" name="Rectangle 10"/>
            <p:cNvSpPr>
              <a:spLocks noChangeArrowheads="1"/>
            </p:cNvSpPr>
            <p:nvPr/>
          </p:nvSpPr>
          <p:spPr bwMode="auto">
            <a:xfrm>
              <a:off x="-4763" y="3689350"/>
              <a:ext cx="295275" cy="300038"/>
            </a:xfrm>
            <a:prstGeom prst="rect">
              <a:avLst/>
            </a:prstGeom>
            <a:solidFill>
              <a:srgbClr val="F2F2F2">
                <a:alpha val="80000"/>
              </a:srgb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7" name="Rectangle 11"/>
            <p:cNvSpPr>
              <a:spLocks noChangeArrowheads="1"/>
            </p:cNvSpPr>
            <p:nvPr/>
          </p:nvSpPr>
          <p:spPr bwMode="auto">
            <a:xfrm>
              <a:off x="585787" y="3689350"/>
              <a:ext cx="298450" cy="300038"/>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Rectangle 12"/>
            <p:cNvSpPr>
              <a:spLocks noChangeArrowheads="1"/>
            </p:cNvSpPr>
            <p:nvPr/>
          </p:nvSpPr>
          <p:spPr bwMode="auto">
            <a:xfrm>
              <a:off x="290512" y="4284663"/>
              <a:ext cx="295275" cy="295275"/>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Rectangle 13"/>
            <p:cNvSpPr>
              <a:spLocks noChangeArrowheads="1"/>
            </p:cNvSpPr>
            <p:nvPr/>
          </p:nvSpPr>
          <p:spPr bwMode="auto">
            <a:xfrm>
              <a:off x="-4763" y="4284663"/>
              <a:ext cx="295275" cy="295275"/>
            </a:xfrm>
            <a:prstGeom prst="rect">
              <a:avLst/>
            </a:prstGeom>
            <a:solidFill>
              <a:srgbClr val="333333">
                <a:alpha val="80000"/>
              </a:srgb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0" name="Rectangle 14"/>
            <p:cNvSpPr>
              <a:spLocks noChangeArrowheads="1"/>
            </p:cNvSpPr>
            <p:nvPr/>
          </p:nvSpPr>
          <p:spPr bwMode="auto">
            <a:xfrm>
              <a:off x="585787" y="4284663"/>
              <a:ext cx="298450" cy="295275"/>
            </a:xfrm>
            <a:prstGeom prst="rect">
              <a:avLst/>
            </a:prstGeom>
            <a:solidFill>
              <a:srgbClr val="E6E6E6">
                <a:alpha val="80000"/>
              </a:srgb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1" name="Rectangle 15"/>
            <p:cNvSpPr>
              <a:spLocks noChangeArrowheads="1"/>
            </p:cNvSpPr>
            <p:nvPr/>
          </p:nvSpPr>
          <p:spPr bwMode="auto">
            <a:xfrm>
              <a:off x="884237" y="3689350"/>
              <a:ext cx="8259763" cy="900113"/>
            </a:xfrm>
            <a:prstGeom prst="rect">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dirty="0"/>
            </a:p>
          </p:txBody>
        </p:sp>
      </p:grpSp>
      <p:sp>
        <p:nvSpPr>
          <p:cNvPr id="2" name="标题 1"/>
          <p:cNvSpPr>
            <a:spLocks noGrp="1"/>
          </p:cNvSpPr>
          <p:nvPr>
            <p:ph type="ctrTitle"/>
          </p:nvPr>
        </p:nvSpPr>
        <p:spPr>
          <a:xfrm>
            <a:off x="1143000" y="3846716"/>
            <a:ext cx="7749480" cy="885622"/>
          </a:xfrm>
        </p:spPr>
        <p:txBody>
          <a:bodyPr/>
          <a:lstStyle/>
          <a:p>
            <a:r>
              <a:rPr lang="en-US" altLang="zh-CN" dirty="0" smtClean="0"/>
              <a:t>MSR</a:t>
            </a:r>
            <a:r>
              <a:rPr lang="zh-CN" altLang="zh-CN" dirty="0" smtClean="0"/>
              <a:t>路由器</a:t>
            </a:r>
            <a:r>
              <a:rPr lang="en-US" altLang="zh-CN" dirty="0" smtClean="0"/>
              <a:t>3G</a:t>
            </a:r>
            <a:r>
              <a:rPr lang="zh-CN" altLang="en-US" dirty="0" smtClean="0"/>
              <a:t>和</a:t>
            </a:r>
            <a:r>
              <a:rPr lang="en-US" altLang="zh-CN" dirty="0" smtClean="0"/>
              <a:t>4G </a:t>
            </a:r>
            <a:r>
              <a:rPr lang="en-US" altLang="zh-CN" dirty="0"/>
              <a:t>Modem</a:t>
            </a:r>
            <a:r>
              <a:rPr lang="zh-CN" altLang="zh-CN" dirty="0"/>
              <a:t>配置管理</a:t>
            </a:r>
            <a:r>
              <a:rPr lang="zh-CN" altLang="zh-CN" dirty="0" smtClean="0"/>
              <a:t>简介</a:t>
            </a:r>
            <a:endParaRPr lang="zh-CN" altLang="zh-CN" dirty="0"/>
          </a:p>
        </p:txBody>
      </p:sp>
      <p:pic>
        <p:nvPicPr>
          <p:cNvPr id="17" name="图片 16"/>
          <p:cNvPicPr>
            <a:picLocks noChangeAspect="1"/>
          </p:cNvPicPr>
          <p:nvPr/>
        </p:nvPicPr>
        <p:blipFill>
          <a:blip r:embed="rId4"/>
          <a:stretch>
            <a:fillRect/>
          </a:stretch>
        </p:blipFill>
        <p:spPr>
          <a:xfrm>
            <a:off x="7740352" y="349876"/>
            <a:ext cx="979671" cy="421676"/>
          </a:xfrm>
          <a:prstGeom prst="rect">
            <a:avLst/>
          </a:prstGeom>
        </p:spPr>
      </p:pic>
    </p:spTree>
    <p:extLst>
      <p:ext uri="{BB962C8B-B14F-4D97-AF65-F5344CB8AC3E}">
        <p14:creationId xmlns:p14="http://schemas.microsoft.com/office/powerpoint/2010/main" val="3547471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2726554" y="2614885"/>
            <a:ext cx="5229822" cy="58514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p>
            <a:r>
              <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rPr>
              <a:t>MSR</a:t>
            </a: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路由器</a:t>
            </a:r>
            <a:r>
              <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rPr>
              <a:t>3G&amp;4G</a:t>
            </a: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真机配置实现</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Rectangle 6"/>
          <p:cNvSpPr>
            <a:spLocks noChangeArrowheads="1"/>
          </p:cNvSpPr>
          <p:nvPr/>
        </p:nvSpPr>
        <p:spPr bwMode="auto">
          <a:xfrm>
            <a:off x="2071876" y="1274039"/>
            <a:ext cx="583833" cy="582520"/>
          </a:xfrm>
          <a:prstGeom prst="rect">
            <a:avLst/>
          </a:prstGeom>
          <a:solidFill>
            <a:srgbClr val="C00000"/>
          </a:solidFill>
          <a:ln>
            <a:noFill/>
          </a:ln>
          <a:extLst/>
        </p:spPr>
        <p:txBody>
          <a:bodyPr vert="horz" wrap="square" lIns="91440" tIns="45720" rIns="91440" bIns="45720" numCol="1" anchor="ctr" anchorCtr="1" compatLnSpc="1">
            <a:prstTxWarp prst="textNoShape">
              <a:avLst/>
            </a:prstTxWarp>
          </a:bodyPr>
          <a:lstStyle/>
          <a:p>
            <a:r>
              <a:rPr lang="en-US" altLang="zh-CN" sz="2400" b="1" dirty="0">
                <a:solidFill>
                  <a:schemeClr val="bg1"/>
                </a:solidFill>
                <a:latin typeface="微软雅黑" panose="020B0503020204020204" pitchFamily="34" charset="-122"/>
                <a:ea typeface="微软雅黑" panose="020B0503020204020204" pitchFamily="34" charset="-122"/>
              </a:rPr>
              <a:t>01</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8" name="Rectangle 8"/>
          <p:cNvSpPr>
            <a:spLocks noChangeArrowheads="1"/>
          </p:cNvSpPr>
          <p:nvPr/>
        </p:nvSpPr>
        <p:spPr bwMode="auto">
          <a:xfrm>
            <a:off x="2071875" y="1271414"/>
            <a:ext cx="583833" cy="585144"/>
          </a:xfrm>
          <a:prstGeom prst="rect">
            <a:avLst/>
          </a:prstGeom>
          <a:solidFill>
            <a:schemeClr val="bg1">
              <a:lumMod val="75000"/>
            </a:schemeClr>
          </a:solidFill>
          <a:ln>
            <a:noFill/>
          </a:ln>
          <a:extLst/>
        </p:spPr>
        <p:txBody>
          <a:bodyPr vert="horz" wrap="square" lIns="91440" tIns="45720" rIns="91440" bIns="45720" numCol="1" anchor="ctr" anchorCtr="1" compatLnSpc="1">
            <a:prstTxWarp prst="textNoShape">
              <a:avLst/>
            </a:prstTxWarp>
          </a:bodyPr>
          <a:lstStyle/>
          <a:p>
            <a:r>
              <a:rPr lang="en-US" altLang="zh-CN" sz="2400" b="1" dirty="0" smtClean="0">
                <a:solidFill>
                  <a:schemeClr val="bg1"/>
                </a:solidFill>
                <a:latin typeface="微软雅黑" panose="020B0503020204020204" pitchFamily="34" charset="-122"/>
                <a:ea typeface="微软雅黑" panose="020B0503020204020204" pitchFamily="34" charset="-122"/>
              </a:rPr>
              <a:t>01</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0" name="Rectangle 10"/>
          <p:cNvSpPr>
            <a:spLocks noChangeArrowheads="1"/>
          </p:cNvSpPr>
          <p:nvPr/>
        </p:nvSpPr>
        <p:spPr bwMode="auto">
          <a:xfrm>
            <a:off x="2071876" y="2617509"/>
            <a:ext cx="583833" cy="582520"/>
          </a:xfrm>
          <a:prstGeom prst="rect">
            <a:avLst/>
          </a:prstGeom>
          <a:solidFill>
            <a:schemeClr val="bg1">
              <a:lumMod val="75000"/>
            </a:schemeClr>
          </a:solidFill>
          <a:ln>
            <a:noFill/>
          </a:ln>
          <a:extLst/>
        </p:spPr>
        <p:txBody>
          <a:bodyPr vert="horz" wrap="square" lIns="91440" tIns="45720" rIns="91440" bIns="45720" numCol="1" anchor="ctr" anchorCtr="1" compatLnSpc="1">
            <a:prstTxWarp prst="textNoShape">
              <a:avLst/>
            </a:prstTxWarp>
          </a:bodyPr>
          <a:lstStyle/>
          <a:p>
            <a:r>
              <a:rPr lang="en-US" altLang="zh-CN" sz="2400" b="1" dirty="0">
                <a:solidFill>
                  <a:schemeClr val="bg1"/>
                </a:solidFill>
                <a:latin typeface="微软雅黑" panose="020B0503020204020204" pitchFamily="34" charset="-122"/>
                <a:ea typeface="微软雅黑" panose="020B0503020204020204" pitchFamily="34" charset="-122"/>
              </a:rPr>
              <a:t>03</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2" name="Rectangle 12"/>
          <p:cNvSpPr>
            <a:spLocks noChangeArrowheads="1"/>
          </p:cNvSpPr>
          <p:nvPr/>
        </p:nvSpPr>
        <p:spPr bwMode="auto">
          <a:xfrm>
            <a:off x="2726554" y="1271414"/>
            <a:ext cx="5229822" cy="58514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p>
            <a:r>
              <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rPr>
              <a:t>3G&amp;4G</a:t>
            </a: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技术介绍</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Rectangle 13"/>
          <p:cNvSpPr>
            <a:spLocks noChangeArrowheads="1"/>
          </p:cNvSpPr>
          <p:nvPr/>
        </p:nvSpPr>
        <p:spPr bwMode="auto">
          <a:xfrm>
            <a:off x="2726554" y="1944462"/>
            <a:ext cx="5229822" cy="58514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p>
            <a:r>
              <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rPr>
              <a:t>MSR</a:t>
            </a: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路由器</a:t>
            </a:r>
            <a:r>
              <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rPr>
              <a:t>3G&amp;4G</a:t>
            </a: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常见应用场景</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Rectangle 10"/>
          <p:cNvSpPr>
            <a:spLocks noChangeArrowheads="1"/>
          </p:cNvSpPr>
          <p:nvPr/>
        </p:nvSpPr>
        <p:spPr bwMode="auto">
          <a:xfrm>
            <a:off x="2071876" y="3287932"/>
            <a:ext cx="583833" cy="582520"/>
          </a:xfrm>
          <a:prstGeom prst="rect">
            <a:avLst/>
          </a:prstGeom>
          <a:solidFill>
            <a:schemeClr val="bg1">
              <a:lumMod val="75000"/>
            </a:schemeClr>
          </a:solidFill>
          <a:ln>
            <a:noFill/>
          </a:ln>
          <a:extLst/>
        </p:spPr>
        <p:txBody>
          <a:bodyPr vert="horz" wrap="square" lIns="91440" tIns="45720" rIns="91440" bIns="45720" numCol="1" anchor="ctr" anchorCtr="1" compatLnSpc="1">
            <a:prstTxWarp prst="textNoShape">
              <a:avLst/>
            </a:prstTxWarp>
          </a:bodyPr>
          <a:lstStyle/>
          <a:p>
            <a:r>
              <a:rPr lang="en-US" altLang="zh-CN" sz="2400" b="1" dirty="0" smtClean="0">
                <a:solidFill>
                  <a:schemeClr val="bg1"/>
                </a:solidFill>
                <a:latin typeface="微软雅黑" panose="020B0503020204020204" pitchFamily="34" charset="-122"/>
                <a:ea typeface="微软雅黑" panose="020B0503020204020204" pitchFamily="34" charset="-122"/>
              </a:rPr>
              <a:t>04</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1" name="Rectangle 5"/>
          <p:cNvSpPr>
            <a:spLocks noChangeArrowheads="1"/>
          </p:cNvSpPr>
          <p:nvPr/>
        </p:nvSpPr>
        <p:spPr bwMode="auto">
          <a:xfrm>
            <a:off x="2726554" y="3285308"/>
            <a:ext cx="5229822" cy="58514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p>
            <a:r>
              <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rPr>
              <a:t>MSR</a:t>
            </a: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路由器</a:t>
            </a:r>
            <a:r>
              <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rPr>
              <a:t>3G&amp;4G</a:t>
            </a: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配置常见问题</a:t>
            </a:r>
            <a:endPar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及维护方法</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Rectangle 6"/>
          <p:cNvSpPr>
            <a:spLocks noChangeArrowheads="1"/>
          </p:cNvSpPr>
          <p:nvPr/>
        </p:nvSpPr>
        <p:spPr bwMode="auto">
          <a:xfrm>
            <a:off x="2071874" y="1944461"/>
            <a:ext cx="583833" cy="582520"/>
          </a:xfrm>
          <a:prstGeom prst="rect">
            <a:avLst/>
          </a:prstGeom>
          <a:solidFill>
            <a:srgbClr val="C00000"/>
          </a:solidFill>
          <a:ln>
            <a:noFill/>
          </a:ln>
          <a:extLst/>
        </p:spPr>
        <p:txBody>
          <a:bodyPr vert="horz" wrap="square" lIns="91440" tIns="45720" rIns="91440" bIns="45720" numCol="1" anchor="ctr" anchorCtr="1" compatLnSpc="1">
            <a:prstTxWarp prst="textNoShape">
              <a:avLst/>
            </a:prstTxWarp>
          </a:bodyPr>
          <a:lstStyle/>
          <a:p>
            <a:r>
              <a:rPr lang="en-US" altLang="zh-CN" sz="2400" b="1" dirty="0" smtClean="0">
                <a:solidFill>
                  <a:schemeClr val="bg1"/>
                </a:solidFill>
                <a:latin typeface="微软雅黑" panose="020B0503020204020204" pitchFamily="34" charset="-122"/>
                <a:ea typeface="微软雅黑" panose="020B0503020204020204" pitchFamily="34" charset="-122"/>
              </a:rPr>
              <a:t>02</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06244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典型组网</a:t>
            </a:r>
            <a:r>
              <a:rPr lang="en-US" altLang="zh-CN" dirty="0" smtClean="0"/>
              <a:t>-</a:t>
            </a:r>
            <a:r>
              <a:rPr lang="zh-CN" altLang="en-US" dirty="0" smtClean="0"/>
              <a:t>普通拨号联网</a:t>
            </a:r>
            <a:endParaRPr lang="zh-CN" altLang="en-US" dirty="0"/>
          </a:p>
        </p:txBody>
      </p:sp>
      <p:pic>
        <p:nvPicPr>
          <p:cNvPr id="28" name="图片 27"/>
          <p:cNvPicPr>
            <a:picLocks noChangeAspect="1"/>
          </p:cNvPicPr>
          <p:nvPr/>
        </p:nvPicPr>
        <p:blipFill>
          <a:blip r:embed="rId3"/>
          <a:stretch>
            <a:fillRect/>
          </a:stretch>
        </p:blipFill>
        <p:spPr>
          <a:xfrm>
            <a:off x="969029" y="915566"/>
            <a:ext cx="7206097" cy="3798137"/>
          </a:xfrm>
          <a:prstGeom prst="rect">
            <a:avLst/>
          </a:prstGeom>
        </p:spPr>
      </p:pic>
    </p:spTree>
    <p:extLst>
      <p:ext uri="{BB962C8B-B14F-4D97-AF65-F5344CB8AC3E}">
        <p14:creationId xmlns:p14="http://schemas.microsoft.com/office/powerpoint/2010/main" val="2397347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典型组网</a:t>
            </a:r>
            <a:r>
              <a:rPr lang="en-US" altLang="zh-CN" dirty="0" smtClean="0"/>
              <a:t>-VPDN</a:t>
            </a:r>
            <a:r>
              <a:rPr lang="zh-CN" altLang="en-US" dirty="0"/>
              <a:t>联</a:t>
            </a:r>
            <a:r>
              <a:rPr lang="zh-CN" altLang="en-US" dirty="0" smtClean="0"/>
              <a:t>网</a:t>
            </a:r>
            <a:endParaRPr lang="zh-CN" altLang="en-US" dirty="0"/>
          </a:p>
        </p:txBody>
      </p:sp>
      <p:pic>
        <p:nvPicPr>
          <p:cNvPr id="5" name="图片 4"/>
          <p:cNvPicPr>
            <a:picLocks noChangeAspect="1"/>
          </p:cNvPicPr>
          <p:nvPr/>
        </p:nvPicPr>
        <p:blipFill>
          <a:blip r:embed="rId3"/>
          <a:stretch>
            <a:fillRect/>
          </a:stretch>
        </p:blipFill>
        <p:spPr>
          <a:xfrm>
            <a:off x="971677" y="915566"/>
            <a:ext cx="7200723" cy="3557939"/>
          </a:xfrm>
          <a:prstGeom prst="rect">
            <a:avLst/>
          </a:prstGeom>
        </p:spPr>
      </p:pic>
      <p:sp>
        <p:nvSpPr>
          <p:cNvPr id="6" name="圆角矩形标注 5"/>
          <p:cNvSpPr/>
          <p:nvPr/>
        </p:nvSpPr>
        <p:spPr>
          <a:xfrm>
            <a:off x="5004048" y="3075806"/>
            <a:ext cx="2088232" cy="1728192"/>
          </a:xfrm>
          <a:prstGeom prst="wedgeRoundRectCallout">
            <a:avLst>
              <a:gd name="adj1" fmla="val -117224"/>
              <a:gd name="adj2" fmla="val -879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chemeClr val="tx1"/>
                </a:solidFill>
              </a:rPr>
              <a:t>通过</a:t>
            </a:r>
            <a:r>
              <a:rPr lang="en-US" altLang="zh-CN" sz="1600" b="1" dirty="0" smtClean="0">
                <a:solidFill>
                  <a:schemeClr val="tx1"/>
                </a:solidFill>
              </a:rPr>
              <a:t>4G</a:t>
            </a:r>
            <a:r>
              <a:rPr lang="zh-CN" altLang="en-US" sz="1600" b="1" dirty="0" smtClean="0">
                <a:solidFill>
                  <a:schemeClr val="tx1"/>
                </a:solidFill>
              </a:rPr>
              <a:t>路由器配置的用户名后面的域名来决定与那个企业的</a:t>
            </a:r>
            <a:r>
              <a:rPr lang="en-US" altLang="zh-CN" sz="1600" b="1" dirty="0" smtClean="0">
                <a:solidFill>
                  <a:schemeClr val="tx1"/>
                </a:solidFill>
              </a:rPr>
              <a:t>LNS</a:t>
            </a:r>
            <a:r>
              <a:rPr lang="zh-CN" altLang="en-US" sz="1600" b="1" dirty="0" smtClean="0">
                <a:solidFill>
                  <a:schemeClr val="tx1"/>
                </a:solidFill>
              </a:rPr>
              <a:t>建立</a:t>
            </a:r>
            <a:r>
              <a:rPr lang="en-US" altLang="zh-CN" sz="1600" b="1" dirty="0" smtClean="0">
                <a:solidFill>
                  <a:schemeClr val="tx1"/>
                </a:solidFill>
              </a:rPr>
              <a:t>L2TP VPN</a:t>
            </a:r>
            <a:r>
              <a:rPr lang="zh-CN" altLang="en-US" sz="1600" b="1" dirty="0" smtClean="0">
                <a:solidFill>
                  <a:schemeClr val="tx1"/>
                </a:solidFill>
              </a:rPr>
              <a:t>，比如</a:t>
            </a:r>
            <a:r>
              <a:rPr lang="en-US" altLang="zh-CN" sz="1600" b="1" dirty="0" smtClean="0">
                <a:solidFill>
                  <a:schemeClr val="tx1"/>
                </a:solidFill>
              </a:rPr>
              <a:t>test@</a:t>
            </a:r>
            <a:r>
              <a:rPr lang="en-US" altLang="zh-CN" sz="1600" b="1" dirty="0" smtClean="0">
                <a:solidFill>
                  <a:srgbClr val="FF0000"/>
                </a:solidFill>
              </a:rPr>
              <a:t>test.h3c.com</a:t>
            </a:r>
            <a:endParaRPr lang="zh-CN" altLang="en-US" sz="1600" b="1" dirty="0">
              <a:solidFill>
                <a:srgbClr val="FF0000"/>
              </a:solidFill>
            </a:endParaRPr>
          </a:p>
        </p:txBody>
      </p:sp>
    </p:spTree>
    <p:extLst>
      <p:ext uri="{BB962C8B-B14F-4D97-AF65-F5344CB8AC3E}">
        <p14:creationId xmlns:p14="http://schemas.microsoft.com/office/powerpoint/2010/main" val="3135933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不同联网方式下的配置区别</a:t>
            </a:r>
            <a:endParaRPr lang="zh-CN" altLang="en-US" dirty="0"/>
          </a:p>
        </p:txBody>
      </p:sp>
      <p:sp>
        <p:nvSpPr>
          <p:cNvPr id="7" name="文本框 6"/>
          <p:cNvSpPr txBox="1"/>
          <p:nvPr/>
        </p:nvSpPr>
        <p:spPr>
          <a:xfrm>
            <a:off x="1691680" y="1135739"/>
            <a:ext cx="5292510" cy="1384995"/>
          </a:xfrm>
          <a:prstGeom prst="rect">
            <a:avLst/>
          </a:prstGeom>
          <a:noFill/>
        </p:spPr>
        <p:txBody>
          <a:bodyPr wrap="square" rtlCol="0">
            <a:spAutoFit/>
          </a:bodyPr>
          <a:lstStyle/>
          <a:p>
            <a:pPr marL="285750" indent="-285750">
              <a:buFont typeface="Wingdings" panose="05000000000000000000" pitchFamily="2" charset="2"/>
              <a:buChar char="l"/>
            </a:pPr>
            <a:r>
              <a:rPr lang="zh-CN" altLang="en-US" sz="2000" dirty="0" smtClean="0"/>
              <a:t>普通拨号联网下的</a:t>
            </a:r>
            <a:r>
              <a:rPr lang="en-US" altLang="zh-CN" sz="2000" dirty="0" smtClean="0"/>
              <a:t>APN</a:t>
            </a:r>
            <a:r>
              <a:rPr lang="zh-CN" altLang="en-US" sz="2000" dirty="0" smtClean="0"/>
              <a:t>配置：</a:t>
            </a:r>
            <a:endParaRPr lang="en-US" altLang="zh-CN" sz="2000" dirty="0" smtClean="0"/>
          </a:p>
          <a:p>
            <a:r>
              <a:rPr lang="zh-CN" altLang="en-US" sz="1600" dirty="0"/>
              <a:t>#              </a:t>
            </a:r>
          </a:p>
          <a:p>
            <a:r>
              <a:rPr lang="zh-CN" altLang="en-US" sz="1600" dirty="0"/>
              <a:t>apn-profile test</a:t>
            </a:r>
          </a:p>
          <a:p>
            <a:r>
              <a:rPr lang="zh-CN" altLang="en-US" sz="1600" dirty="0"/>
              <a:t> apn static 3</a:t>
            </a:r>
            <a:r>
              <a:rPr lang="zh-CN" altLang="en-US" sz="1600" dirty="0" smtClean="0"/>
              <a:t>gnet          </a:t>
            </a:r>
            <a:r>
              <a:rPr lang="en-US" altLang="zh-CN" sz="1600" dirty="0" smtClean="0"/>
              <a:t>//</a:t>
            </a:r>
            <a:r>
              <a:rPr lang="zh-CN" altLang="en-US" sz="1600" dirty="0" smtClean="0"/>
              <a:t>此处指定运营商接入点名称</a:t>
            </a:r>
            <a:endParaRPr lang="zh-CN" altLang="en-US" sz="1600" dirty="0"/>
          </a:p>
          <a:p>
            <a:r>
              <a:rPr lang="zh-CN" altLang="en-US" sz="1600" dirty="0" smtClean="0"/>
              <a:t>#</a:t>
            </a:r>
            <a:endParaRPr lang="en-US" altLang="zh-CN" sz="1600" dirty="0" smtClean="0"/>
          </a:p>
        </p:txBody>
      </p:sp>
      <p:sp>
        <p:nvSpPr>
          <p:cNvPr id="8" name="文本框 7"/>
          <p:cNvSpPr txBox="1"/>
          <p:nvPr/>
        </p:nvSpPr>
        <p:spPr>
          <a:xfrm>
            <a:off x="1704700" y="2571750"/>
            <a:ext cx="6755731" cy="1877437"/>
          </a:xfrm>
          <a:prstGeom prst="rect">
            <a:avLst/>
          </a:prstGeom>
          <a:noFill/>
        </p:spPr>
        <p:txBody>
          <a:bodyPr wrap="square" rtlCol="0">
            <a:spAutoFit/>
          </a:bodyPr>
          <a:lstStyle/>
          <a:p>
            <a:pPr marL="285750" indent="-285750">
              <a:buFont typeface="Wingdings" panose="05000000000000000000" pitchFamily="2" charset="2"/>
              <a:buChar char="l"/>
            </a:pPr>
            <a:r>
              <a:rPr lang="en-US" altLang="zh-CN" sz="2000" dirty="0"/>
              <a:t>VPDN</a:t>
            </a:r>
            <a:r>
              <a:rPr lang="zh-CN" altLang="en-US" sz="2000" dirty="0" smtClean="0"/>
              <a:t>联网下的</a:t>
            </a:r>
            <a:r>
              <a:rPr lang="en-US" altLang="zh-CN" sz="2000" dirty="0" smtClean="0"/>
              <a:t>APN</a:t>
            </a:r>
            <a:r>
              <a:rPr lang="zh-CN" altLang="en-US" sz="2000" dirty="0" smtClean="0"/>
              <a:t>配置：</a:t>
            </a:r>
            <a:endParaRPr lang="en-US" altLang="zh-CN" sz="2000" dirty="0" smtClean="0"/>
          </a:p>
          <a:p>
            <a:r>
              <a:rPr lang="zh-CN" altLang="en-US" sz="1600" dirty="0"/>
              <a:t>#              </a:t>
            </a:r>
          </a:p>
          <a:p>
            <a:r>
              <a:rPr lang="zh-CN" altLang="en-US" sz="1600" dirty="0"/>
              <a:t>apn-profile test1</a:t>
            </a:r>
          </a:p>
          <a:p>
            <a:r>
              <a:rPr lang="zh-CN" altLang="en-US" sz="1600" dirty="0"/>
              <a:t> apn static test@vpdn.h3c.</a:t>
            </a:r>
            <a:r>
              <a:rPr lang="zh-CN" altLang="en-US" sz="1600" dirty="0" smtClean="0"/>
              <a:t>com     </a:t>
            </a:r>
            <a:r>
              <a:rPr lang="en-US" altLang="zh-CN" sz="1600" dirty="0" smtClean="0"/>
              <a:t>//</a:t>
            </a:r>
            <a:r>
              <a:rPr lang="zh-CN" altLang="en-US" sz="1600" dirty="0" smtClean="0"/>
              <a:t>用户名和域名信息连接对端</a:t>
            </a:r>
            <a:r>
              <a:rPr lang="en-US" altLang="zh-CN" sz="1600" dirty="0" smtClean="0"/>
              <a:t>LNS</a:t>
            </a:r>
            <a:endParaRPr lang="zh-CN" altLang="en-US" sz="1600" dirty="0" smtClean="0"/>
          </a:p>
          <a:p>
            <a:r>
              <a:rPr lang="zh-CN" altLang="en-US" sz="1600" dirty="0" smtClean="0"/>
              <a:t> authentication-mode pap user test password cipher  </a:t>
            </a:r>
            <a:r>
              <a:rPr lang="en-US" altLang="zh-CN" sz="1600" dirty="0"/>
              <a:t> </a:t>
            </a:r>
            <a:r>
              <a:rPr lang="en-US" altLang="zh-CN" sz="1600" dirty="0" smtClean="0"/>
              <a:t>   </a:t>
            </a:r>
            <a:r>
              <a:rPr lang="zh-CN" altLang="en-US" sz="1600" dirty="0" smtClean="0"/>
              <a:t>$c$3$3do92xkTe74zJw34AvoeUIlfblrilV0=</a:t>
            </a:r>
          </a:p>
          <a:p>
            <a:r>
              <a:rPr lang="zh-CN" altLang="en-US" sz="1600" dirty="0" smtClean="0"/>
              <a:t># </a:t>
            </a:r>
            <a:endParaRPr lang="zh-CN" altLang="en-US" sz="1600" dirty="0"/>
          </a:p>
        </p:txBody>
      </p:sp>
    </p:spTree>
    <p:extLst>
      <p:ext uri="{BB962C8B-B14F-4D97-AF65-F5344CB8AC3E}">
        <p14:creationId xmlns:p14="http://schemas.microsoft.com/office/powerpoint/2010/main" val="345395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2726554" y="2614885"/>
            <a:ext cx="5229822" cy="58514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p>
            <a:r>
              <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rPr>
              <a:t>MSR</a:t>
            </a: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路由器</a:t>
            </a:r>
            <a:r>
              <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rPr>
              <a:t>3G&amp;4G</a:t>
            </a: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真机配置实验</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Rectangle 6"/>
          <p:cNvSpPr>
            <a:spLocks noChangeArrowheads="1"/>
          </p:cNvSpPr>
          <p:nvPr/>
        </p:nvSpPr>
        <p:spPr bwMode="auto">
          <a:xfrm>
            <a:off x="2071876" y="1274039"/>
            <a:ext cx="583833" cy="582520"/>
          </a:xfrm>
          <a:prstGeom prst="rect">
            <a:avLst/>
          </a:prstGeom>
          <a:solidFill>
            <a:srgbClr val="C00000"/>
          </a:solidFill>
          <a:ln>
            <a:noFill/>
          </a:ln>
          <a:extLst/>
        </p:spPr>
        <p:txBody>
          <a:bodyPr vert="horz" wrap="square" lIns="91440" tIns="45720" rIns="91440" bIns="45720" numCol="1" anchor="ctr" anchorCtr="1" compatLnSpc="1">
            <a:prstTxWarp prst="textNoShape">
              <a:avLst/>
            </a:prstTxWarp>
          </a:bodyPr>
          <a:lstStyle/>
          <a:p>
            <a:r>
              <a:rPr lang="en-US" altLang="zh-CN" sz="2400" b="1" dirty="0">
                <a:solidFill>
                  <a:schemeClr val="bg1"/>
                </a:solidFill>
                <a:latin typeface="微软雅黑" panose="020B0503020204020204" pitchFamily="34" charset="-122"/>
                <a:ea typeface="微软雅黑" panose="020B0503020204020204" pitchFamily="34" charset="-122"/>
              </a:rPr>
              <a:t>01</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8" name="Rectangle 8"/>
          <p:cNvSpPr>
            <a:spLocks noChangeArrowheads="1"/>
          </p:cNvSpPr>
          <p:nvPr/>
        </p:nvSpPr>
        <p:spPr bwMode="auto">
          <a:xfrm>
            <a:off x="2071875" y="1271414"/>
            <a:ext cx="583833" cy="585144"/>
          </a:xfrm>
          <a:prstGeom prst="rect">
            <a:avLst/>
          </a:prstGeom>
          <a:solidFill>
            <a:schemeClr val="bg1">
              <a:lumMod val="75000"/>
            </a:schemeClr>
          </a:solidFill>
          <a:ln>
            <a:noFill/>
          </a:ln>
          <a:extLst/>
        </p:spPr>
        <p:txBody>
          <a:bodyPr vert="horz" wrap="square" lIns="91440" tIns="45720" rIns="91440" bIns="45720" numCol="1" anchor="ctr" anchorCtr="1" compatLnSpc="1">
            <a:prstTxWarp prst="textNoShape">
              <a:avLst/>
            </a:prstTxWarp>
          </a:bodyPr>
          <a:lstStyle/>
          <a:p>
            <a:r>
              <a:rPr lang="en-US" altLang="zh-CN" sz="2400" b="1" dirty="0" smtClean="0">
                <a:solidFill>
                  <a:schemeClr val="bg1"/>
                </a:solidFill>
                <a:latin typeface="微软雅黑" panose="020B0503020204020204" pitchFamily="34" charset="-122"/>
                <a:ea typeface="微软雅黑" panose="020B0503020204020204" pitchFamily="34" charset="-122"/>
              </a:rPr>
              <a:t>01</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0" name="Rectangle 10"/>
          <p:cNvSpPr>
            <a:spLocks noChangeArrowheads="1"/>
          </p:cNvSpPr>
          <p:nvPr/>
        </p:nvSpPr>
        <p:spPr bwMode="auto">
          <a:xfrm>
            <a:off x="2071874" y="1947086"/>
            <a:ext cx="583833" cy="582520"/>
          </a:xfrm>
          <a:prstGeom prst="rect">
            <a:avLst/>
          </a:prstGeom>
          <a:solidFill>
            <a:schemeClr val="bg1">
              <a:lumMod val="75000"/>
            </a:schemeClr>
          </a:solidFill>
          <a:ln>
            <a:noFill/>
          </a:ln>
          <a:extLst/>
        </p:spPr>
        <p:txBody>
          <a:bodyPr vert="horz" wrap="square" lIns="91440" tIns="45720" rIns="91440" bIns="45720" numCol="1" anchor="ctr" anchorCtr="1" compatLnSpc="1">
            <a:prstTxWarp prst="textNoShape">
              <a:avLst/>
            </a:prstTxWarp>
          </a:bodyPr>
          <a:lstStyle/>
          <a:p>
            <a:r>
              <a:rPr lang="en-US" altLang="zh-CN" sz="2400" b="1" dirty="0" smtClean="0">
                <a:solidFill>
                  <a:schemeClr val="bg1"/>
                </a:solidFill>
                <a:latin typeface="微软雅黑" panose="020B0503020204020204" pitchFamily="34" charset="-122"/>
                <a:ea typeface="微软雅黑" panose="020B0503020204020204" pitchFamily="34" charset="-122"/>
              </a:rPr>
              <a:t>02</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2" name="Rectangle 12"/>
          <p:cNvSpPr>
            <a:spLocks noChangeArrowheads="1"/>
          </p:cNvSpPr>
          <p:nvPr/>
        </p:nvSpPr>
        <p:spPr bwMode="auto">
          <a:xfrm>
            <a:off x="2726554" y="1271414"/>
            <a:ext cx="5229822" cy="58514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p>
            <a:r>
              <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rPr>
              <a:t>3G&amp;4G</a:t>
            </a: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技术介绍</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Rectangle 13"/>
          <p:cNvSpPr>
            <a:spLocks noChangeArrowheads="1"/>
          </p:cNvSpPr>
          <p:nvPr/>
        </p:nvSpPr>
        <p:spPr bwMode="auto">
          <a:xfrm>
            <a:off x="2726554" y="1944462"/>
            <a:ext cx="5229822" cy="58514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p>
            <a:r>
              <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rPr>
              <a:t>MSR</a:t>
            </a: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路由器</a:t>
            </a:r>
            <a:r>
              <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rPr>
              <a:t>3G&amp;4G</a:t>
            </a: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常见应用场景</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Rectangle 10"/>
          <p:cNvSpPr>
            <a:spLocks noChangeArrowheads="1"/>
          </p:cNvSpPr>
          <p:nvPr/>
        </p:nvSpPr>
        <p:spPr bwMode="auto">
          <a:xfrm>
            <a:off x="2071876" y="3287932"/>
            <a:ext cx="583833" cy="582520"/>
          </a:xfrm>
          <a:prstGeom prst="rect">
            <a:avLst/>
          </a:prstGeom>
          <a:solidFill>
            <a:schemeClr val="bg1">
              <a:lumMod val="75000"/>
            </a:schemeClr>
          </a:solidFill>
          <a:ln>
            <a:noFill/>
          </a:ln>
          <a:extLst/>
        </p:spPr>
        <p:txBody>
          <a:bodyPr vert="horz" wrap="square" lIns="91440" tIns="45720" rIns="91440" bIns="45720" numCol="1" anchor="ctr" anchorCtr="1" compatLnSpc="1">
            <a:prstTxWarp prst="textNoShape">
              <a:avLst/>
            </a:prstTxWarp>
          </a:bodyPr>
          <a:lstStyle/>
          <a:p>
            <a:r>
              <a:rPr lang="en-US" altLang="zh-CN" sz="2400" b="1" dirty="0" smtClean="0">
                <a:solidFill>
                  <a:schemeClr val="bg1"/>
                </a:solidFill>
                <a:latin typeface="微软雅黑" panose="020B0503020204020204" pitchFamily="34" charset="-122"/>
                <a:ea typeface="微软雅黑" panose="020B0503020204020204" pitchFamily="34" charset="-122"/>
              </a:rPr>
              <a:t>04</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1" name="Rectangle 5"/>
          <p:cNvSpPr>
            <a:spLocks noChangeArrowheads="1"/>
          </p:cNvSpPr>
          <p:nvPr/>
        </p:nvSpPr>
        <p:spPr bwMode="auto">
          <a:xfrm>
            <a:off x="2726554" y="3285308"/>
            <a:ext cx="5229822" cy="58514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p>
            <a:r>
              <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rPr>
              <a:t>MSR</a:t>
            </a: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路由器</a:t>
            </a:r>
            <a:r>
              <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rPr>
              <a:t>3G&amp;4G</a:t>
            </a: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配置常见问题</a:t>
            </a:r>
            <a:endPar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及维护方法</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Rectangle 6"/>
          <p:cNvSpPr>
            <a:spLocks noChangeArrowheads="1"/>
          </p:cNvSpPr>
          <p:nvPr/>
        </p:nvSpPr>
        <p:spPr bwMode="auto">
          <a:xfrm>
            <a:off x="2071874" y="2617509"/>
            <a:ext cx="583833" cy="582520"/>
          </a:xfrm>
          <a:prstGeom prst="rect">
            <a:avLst/>
          </a:prstGeom>
          <a:solidFill>
            <a:srgbClr val="C00000"/>
          </a:solidFill>
          <a:ln>
            <a:noFill/>
          </a:ln>
          <a:extLst/>
        </p:spPr>
        <p:txBody>
          <a:bodyPr vert="horz" wrap="square" lIns="91440" tIns="45720" rIns="91440" bIns="45720" numCol="1" anchor="ctr" anchorCtr="1" compatLnSpc="1">
            <a:prstTxWarp prst="textNoShape">
              <a:avLst/>
            </a:prstTxWarp>
          </a:bodyPr>
          <a:lstStyle/>
          <a:p>
            <a:r>
              <a:rPr lang="en-US" altLang="zh-CN" sz="2400" b="1" dirty="0" smtClean="0">
                <a:solidFill>
                  <a:schemeClr val="bg1"/>
                </a:solidFill>
                <a:latin typeface="微软雅黑" panose="020B0503020204020204" pitchFamily="34" charset="-122"/>
                <a:ea typeface="微软雅黑" panose="020B0503020204020204" pitchFamily="34" charset="-122"/>
              </a:rPr>
              <a:t>03</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3303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smtClean="0"/>
              <a:t>1.</a:t>
            </a:r>
            <a:r>
              <a:rPr lang="zh-CN" altLang="en-US" sz="2400" dirty="0" smtClean="0"/>
              <a:t>实验目的</a:t>
            </a:r>
            <a:endParaRPr lang="zh-CN" altLang="en-US" sz="2400" dirty="0"/>
          </a:p>
        </p:txBody>
      </p:sp>
      <p:sp>
        <p:nvSpPr>
          <p:cNvPr id="12" name="文本框 11"/>
          <p:cNvSpPr txBox="1"/>
          <p:nvPr/>
        </p:nvSpPr>
        <p:spPr>
          <a:xfrm>
            <a:off x="1763727" y="1419622"/>
            <a:ext cx="5616702" cy="2585323"/>
          </a:xfrm>
          <a:prstGeom prst="rect">
            <a:avLst/>
          </a:prstGeom>
          <a:noFill/>
        </p:spPr>
        <p:txBody>
          <a:bodyPr wrap="square" rtlCol="0">
            <a:spAutoFit/>
          </a:bodyPr>
          <a:lstStyle/>
          <a:p>
            <a:pPr marL="285750" indent="-285750">
              <a:buFont typeface="Wingdings" panose="05000000000000000000" pitchFamily="2" charset="2"/>
              <a:buChar char="l"/>
            </a:pPr>
            <a:r>
              <a:rPr lang="zh-CN" altLang="en-US" dirty="0" smtClean="0"/>
              <a:t>通过使用我司的</a:t>
            </a:r>
            <a:r>
              <a:rPr lang="en-US" altLang="zh-CN" dirty="0" smtClean="0"/>
              <a:t>MSR</a:t>
            </a:r>
            <a:r>
              <a:rPr lang="zh-CN" altLang="en-US" dirty="0" smtClean="0"/>
              <a:t>系列路由器进行真机的实际操作</a:t>
            </a:r>
            <a:r>
              <a:rPr lang="en-US" altLang="zh-CN" dirty="0" smtClean="0"/>
              <a:t>3G&amp;4G</a:t>
            </a:r>
            <a:r>
              <a:rPr lang="zh-CN" altLang="en-US" dirty="0" smtClean="0"/>
              <a:t>联网配置：</a:t>
            </a:r>
            <a:endParaRPr lang="en-US" altLang="zh-CN" dirty="0" smtClean="0"/>
          </a:p>
          <a:p>
            <a:pPr marL="285750" indent="-285750">
              <a:buFont typeface="Wingdings" panose="05000000000000000000" pitchFamily="2" charset="2"/>
              <a:buChar char="l"/>
            </a:pPr>
            <a:endParaRPr lang="en-US" altLang="zh-CN" dirty="0" smtClean="0"/>
          </a:p>
          <a:p>
            <a:pPr marL="742950" lvl="1" indent="-285750">
              <a:buFont typeface="Wingdings" panose="05000000000000000000" pitchFamily="2" charset="2"/>
              <a:buChar char="Ø"/>
            </a:pPr>
            <a:r>
              <a:rPr lang="zh-CN" altLang="en-US" dirty="0" smtClean="0"/>
              <a:t>理解</a:t>
            </a:r>
            <a:r>
              <a:rPr lang="en-US" altLang="zh-CN" dirty="0" smtClean="0"/>
              <a:t>3G&amp;4G</a:t>
            </a:r>
            <a:r>
              <a:rPr lang="zh-CN" altLang="en-US" dirty="0" smtClean="0"/>
              <a:t>原理</a:t>
            </a:r>
            <a:endParaRPr lang="en-US" altLang="zh-CN" dirty="0" smtClean="0"/>
          </a:p>
          <a:p>
            <a:pPr marL="742950" lvl="1" indent="-285750">
              <a:buFont typeface="Wingdings" panose="05000000000000000000" pitchFamily="2" charset="2"/>
              <a:buChar char="Ø"/>
            </a:pPr>
            <a:r>
              <a:rPr lang="zh-CN" altLang="en-US" dirty="0" smtClean="0"/>
              <a:t>了解我司产品</a:t>
            </a:r>
            <a:r>
              <a:rPr lang="en-US" altLang="zh-CN" dirty="0" smtClean="0"/>
              <a:t>3G&amp;4G</a:t>
            </a:r>
            <a:r>
              <a:rPr lang="zh-CN" altLang="en-US" dirty="0" smtClean="0"/>
              <a:t>接入连接的配置方式</a:t>
            </a:r>
            <a:endParaRPr lang="en-US" altLang="zh-CN" dirty="0" smtClean="0"/>
          </a:p>
          <a:p>
            <a:pPr marL="742950" lvl="1" indent="-285750">
              <a:buFont typeface="Wingdings" panose="05000000000000000000" pitchFamily="2" charset="2"/>
              <a:buChar char="Ø"/>
            </a:pPr>
            <a:r>
              <a:rPr lang="zh-CN" altLang="en-US" dirty="0" smtClean="0"/>
              <a:t>学会常见问题的排查过程</a:t>
            </a:r>
            <a:endParaRPr lang="en-US" altLang="zh-CN" dirty="0" smtClean="0"/>
          </a:p>
          <a:p>
            <a:pPr marL="742950" lvl="1" indent="-285750">
              <a:buFont typeface="Wingdings" panose="05000000000000000000" pitchFamily="2" charset="2"/>
              <a:buChar char="Ø"/>
            </a:pPr>
            <a:endParaRPr lang="en-US" altLang="zh-CN" dirty="0" smtClean="0"/>
          </a:p>
          <a:p>
            <a:pPr marL="285750" indent="-285750">
              <a:buFont typeface="Wingdings" panose="05000000000000000000" pitchFamily="2" charset="2"/>
              <a:buChar char="l"/>
            </a:pPr>
            <a:r>
              <a:rPr lang="zh-CN" altLang="en-US" dirty="0" smtClean="0"/>
              <a:t>通过本次实验，深刻理解</a:t>
            </a:r>
            <a:r>
              <a:rPr lang="en-US" altLang="zh-CN" dirty="0" smtClean="0"/>
              <a:t>3G&amp;4G</a:t>
            </a:r>
            <a:r>
              <a:rPr lang="zh-CN" altLang="en-US" dirty="0" smtClean="0"/>
              <a:t>联网通信方案的主要特点和优势。</a:t>
            </a:r>
            <a:endParaRPr lang="zh-CN" altLang="en-US" dirty="0"/>
          </a:p>
        </p:txBody>
      </p:sp>
    </p:spTree>
    <p:extLst>
      <p:ext uri="{BB962C8B-B14F-4D97-AF65-F5344CB8AC3E}">
        <p14:creationId xmlns:p14="http://schemas.microsoft.com/office/powerpoint/2010/main" val="364108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smtClean="0"/>
              <a:t>2.</a:t>
            </a:r>
            <a:r>
              <a:rPr lang="zh-CN" altLang="en-US" sz="2400" dirty="0" smtClean="0"/>
              <a:t>实验使用的主要设备及材料</a:t>
            </a:r>
            <a:endParaRPr lang="zh-CN" altLang="en-US" sz="2400" dirty="0"/>
          </a:p>
        </p:txBody>
      </p:sp>
      <p:pic>
        <p:nvPicPr>
          <p:cNvPr id="5" name="图片 4"/>
          <p:cNvPicPr>
            <a:picLocks noChangeAspect="1"/>
          </p:cNvPicPr>
          <p:nvPr/>
        </p:nvPicPr>
        <p:blipFill>
          <a:blip r:embed="rId3"/>
          <a:stretch>
            <a:fillRect/>
          </a:stretch>
        </p:blipFill>
        <p:spPr>
          <a:xfrm>
            <a:off x="755576" y="2139702"/>
            <a:ext cx="3240282" cy="2564395"/>
          </a:xfrm>
          <a:prstGeom prst="rect">
            <a:avLst/>
          </a:prstGeom>
        </p:spPr>
      </p:pic>
      <p:sp>
        <p:nvSpPr>
          <p:cNvPr id="12" name="文本框 11"/>
          <p:cNvSpPr txBox="1"/>
          <p:nvPr/>
        </p:nvSpPr>
        <p:spPr>
          <a:xfrm>
            <a:off x="1043608" y="1210485"/>
            <a:ext cx="5616702" cy="923330"/>
          </a:xfrm>
          <a:prstGeom prst="rect">
            <a:avLst/>
          </a:prstGeom>
          <a:noFill/>
        </p:spPr>
        <p:txBody>
          <a:bodyPr wrap="square" rtlCol="0">
            <a:spAutoFit/>
          </a:bodyPr>
          <a:lstStyle/>
          <a:p>
            <a:pPr marL="285750" indent="-285750">
              <a:buFont typeface="Wingdings" panose="05000000000000000000" pitchFamily="2" charset="2"/>
              <a:buChar char="l"/>
            </a:pPr>
            <a:r>
              <a:rPr lang="pt-BR" altLang="zh-CN" dirty="0" smtClean="0"/>
              <a:t>H3C </a:t>
            </a:r>
            <a:r>
              <a:rPr lang="pt-BR" altLang="zh-CN" dirty="0"/>
              <a:t>MSR 810 WiNet</a:t>
            </a:r>
            <a:r>
              <a:rPr lang="zh-CN" altLang="pt-BR" dirty="0" smtClean="0"/>
              <a:t>路由器</a:t>
            </a:r>
            <a:endParaRPr lang="en-US" altLang="zh-CN" dirty="0" smtClean="0"/>
          </a:p>
          <a:p>
            <a:pPr marL="285750" indent="-285750">
              <a:buFont typeface="Wingdings" panose="05000000000000000000" pitchFamily="2" charset="2"/>
              <a:buChar char="l"/>
            </a:pPr>
            <a:r>
              <a:rPr lang="zh-CN" altLang="en-US" dirty="0" smtClean="0"/>
              <a:t>中国联通</a:t>
            </a:r>
            <a:r>
              <a:rPr lang="en-US" altLang="zh-CN" dirty="0" smtClean="0"/>
              <a:t>4G</a:t>
            </a:r>
            <a:r>
              <a:rPr lang="zh-CN" altLang="en-US" dirty="0" smtClean="0"/>
              <a:t>电话卡一张</a:t>
            </a:r>
            <a:endParaRPr lang="en-US" altLang="zh-CN" dirty="0" smtClean="0"/>
          </a:p>
          <a:p>
            <a:endParaRPr lang="zh-CN" altLang="en-US" dirty="0"/>
          </a:p>
        </p:txBody>
      </p:sp>
      <p:pic>
        <p:nvPicPr>
          <p:cNvPr id="14" name="图片 13"/>
          <p:cNvPicPr>
            <a:picLocks noChangeAspect="1"/>
          </p:cNvPicPr>
          <p:nvPr/>
        </p:nvPicPr>
        <p:blipFill rotWithShape="1">
          <a:blip r:embed="rId4"/>
          <a:srcRect t="23691" r="-798" b="11044"/>
          <a:stretch/>
        </p:blipFill>
        <p:spPr>
          <a:xfrm>
            <a:off x="6084168" y="2557802"/>
            <a:ext cx="2016224" cy="1728193"/>
          </a:xfrm>
          <a:prstGeom prst="rect">
            <a:avLst/>
          </a:prstGeom>
        </p:spPr>
      </p:pic>
    </p:spTree>
    <p:extLst>
      <p:ext uri="{BB962C8B-B14F-4D97-AF65-F5344CB8AC3E}">
        <p14:creationId xmlns:p14="http://schemas.microsoft.com/office/powerpoint/2010/main" val="4055248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smtClean="0"/>
              <a:t>3.</a:t>
            </a:r>
            <a:r>
              <a:rPr lang="zh-CN" altLang="en-US" sz="2400" dirty="0" smtClean="0"/>
              <a:t>实验拓扑及联网方式</a:t>
            </a:r>
            <a:endParaRPr lang="zh-CN" altLang="en-US" sz="2400" dirty="0"/>
          </a:p>
        </p:txBody>
      </p:sp>
      <p:sp>
        <p:nvSpPr>
          <p:cNvPr id="12" name="文本框 11"/>
          <p:cNvSpPr txBox="1"/>
          <p:nvPr/>
        </p:nvSpPr>
        <p:spPr>
          <a:xfrm>
            <a:off x="1043608" y="1210485"/>
            <a:ext cx="7344816" cy="646331"/>
          </a:xfrm>
          <a:prstGeom prst="rect">
            <a:avLst/>
          </a:prstGeom>
          <a:noFill/>
        </p:spPr>
        <p:txBody>
          <a:bodyPr wrap="square" rtlCol="0">
            <a:spAutoFit/>
          </a:bodyPr>
          <a:lstStyle/>
          <a:p>
            <a:pPr marL="285750" indent="-285750">
              <a:buFont typeface="Wingdings" panose="05000000000000000000" pitchFamily="2" charset="2"/>
              <a:buChar char="l"/>
            </a:pPr>
            <a:r>
              <a:rPr lang="zh-CN" altLang="en-US" dirty="0" smtClean="0"/>
              <a:t>使用如下拓扑进行</a:t>
            </a:r>
            <a:r>
              <a:rPr lang="pt-BR" altLang="zh-CN" dirty="0"/>
              <a:t>H3C MSR 810 WiNet</a:t>
            </a:r>
            <a:r>
              <a:rPr lang="zh-CN" altLang="pt-BR" dirty="0" smtClean="0"/>
              <a:t>路由器</a:t>
            </a:r>
            <a:r>
              <a:rPr lang="zh-CN" altLang="en-US" dirty="0" smtClean="0"/>
              <a:t>普通拨号联网的实现</a:t>
            </a:r>
            <a:endParaRPr lang="en-US" altLang="zh-CN" dirty="0" smtClean="0"/>
          </a:p>
          <a:p>
            <a:endParaRPr lang="zh-CN" altLang="en-US" dirty="0"/>
          </a:p>
        </p:txBody>
      </p:sp>
      <p:pic>
        <p:nvPicPr>
          <p:cNvPr id="8" name="图片 7"/>
          <p:cNvPicPr>
            <a:picLocks noChangeAspect="1"/>
          </p:cNvPicPr>
          <p:nvPr/>
        </p:nvPicPr>
        <p:blipFill>
          <a:blip r:embed="rId3"/>
          <a:stretch>
            <a:fillRect/>
          </a:stretch>
        </p:blipFill>
        <p:spPr>
          <a:xfrm>
            <a:off x="2037947" y="1995686"/>
            <a:ext cx="5068262" cy="2671343"/>
          </a:xfrm>
          <a:prstGeom prst="rect">
            <a:avLst/>
          </a:prstGeom>
        </p:spPr>
      </p:pic>
    </p:spTree>
    <p:extLst>
      <p:ext uri="{BB962C8B-B14F-4D97-AF65-F5344CB8AC3E}">
        <p14:creationId xmlns:p14="http://schemas.microsoft.com/office/powerpoint/2010/main" val="2242269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smtClean="0"/>
              <a:t>4.</a:t>
            </a:r>
            <a:r>
              <a:rPr lang="zh-CN" altLang="en-US" sz="2400" dirty="0" smtClean="0"/>
              <a:t>实验过程</a:t>
            </a:r>
            <a:endParaRPr lang="zh-CN" altLang="en-US" sz="2400" dirty="0"/>
          </a:p>
        </p:txBody>
      </p:sp>
      <p:sp>
        <p:nvSpPr>
          <p:cNvPr id="12" name="文本框 11"/>
          <p:cNvSpPr txBox="1"/>
          <p:nvPr/>
        </p:nvSpPr>
        <p:spPr>
          <a:xfrm>
            <a:off x="1655754" y="1110768"/>
            <a:ext cx="5832648" cy="1477328"/>
          </a:xfrm>
          <a:prstGeom prst="rect">
            <a:avLst/>
          </a:prstGeom>
          <a:noFill/>
        </p:spPr>
        <p:txBody>
          <a:bodyPr wrap="square" rtlCol="0">
            <a:spAutoFit/>
          </a:bodyPr>
          <a:lstStyle/>
          <a:p>
            <a:pPr marL="342900" indent="-342900">
              <a:buFont typeface="+mj-ea"/>
              <a:buAutoNum type="circleNumDbPlain"/>
            </a:pPr>
            <a:r>
              <a:rPr lang="zh-CN" altLang="en-US" dirty="0" smtClean="0"/>
              <a:t>首先将联通</a:t>
            </a:r>
            <a:r>
              <a:rPr lang="en-US" altLang="zh-CN" dirty="0" smtClean="0"/>
              <a:t>4G</a:t>
            </a:r>
            <a:r>
              <a:rPr lang="zh-CN" altLang="en-US" dirty="0" smtClean="0"/>
              <a:t>卡插入设备背部</a:t>
            </a:r>
            <a:r>
              <a:rPr lang="en-US" altLang="zh-CN" dirty="0" smtClean="0"/>
              <a:t>SIM</a:t>
            </a:r>
            <a:r>
              <a:rPr lang="zh-CN" altLang="en-US" dirty="0" smtClean="0"/>
              <a:t>卡插槽中，检测</a:t>
            </a:r>
            <a:r>
              <a:rPr lang="en-US" altLang="zh-CN" dirty="0" smtClean="0"/>
              <a:t>SIM</a:t>
            </a:r>
            <a:r>
              <a:rPr lang="zh-CN" altLang="en-US" dirty="0" smtClean="0"/>
              <a:t>卡是否被路由器识别到，无法被识别到时可以对设备进行重新启动或者</a:t>
            </a:r>
            <a:r>
              <a:rPr lang="en-US" altLang="zh-CN" dirty="0" smtClean="0"/>
              <a:t>4G modem</a:t>
            </a:r>
            <a:r>
              <a:rPr lang="zh-CN" altLang="en-US" dirty="0" smtClean="0"/>
              <a:t>进行重启</a:t>
            </a:r>
            <a:endParaRPr lang="en-US" altLang="zh-CN" dirty="0" smtClean="0"/>
          </a:p>
          <a:p>
            <a:pPr marL="342900" indent="-342900">
              <a:buFont typeface="+mj-ea"/>
              <a:buAutoNum type="circleNumDbPlain"/>
            </a:pPr>
            <a:endParaRPr lang="en-US" altLang="zh-CN" dirty="0" smtClean="0"/>
          </a:p>
          <a:p>
            <a:pPr marL="342900" indent="-342900">
              <a:buFont typeface="+mj-ea"/>
              <a:buAutoNum type="circleNumDbPlain"/>
            </a:pPr>
            <a:endParaRPr lang="zh-CN" altLang="en-US" dirty="0"/>
          </a:p>
        </p:txBody>
      </p:sp>
      <p:sp>
        <p:nvSpPr>
          <p:cNvPr id="46" name="文本框 45"/>
          <p:cNvSpPr txBox="1"/>
          <p:nvPr/>
        </p:nvSpPr>
        <p:spPr>
          <a:xfrm>
            <a:off x="1691680" y="2902173"/>
            <a:ext cx="5832648" cy="923330"/>
          </a:xfrm>
          <a:prstGeom prst="rect">
            <a:avLst/>
          </a:prstGeom>
          <a:noFill/>
        </p:spPr>
        <p:txBody>
          <a:bodyPr wrap="square" rtlCol="0">
            <a:spAutoFit/>
          </a:bodyPr>
          <a:lstStyle/>
          <a:p>
            <a:pPr marL="342900" indent="-342900">
              <a:buFont typeface="+mj-ea"/>
              <a:buAutoNum type="circleNumDbPlain" startAt="3"/>
            </a:pPr>
            <a:r>
              <a:rPr lang="zh-CN" altLang="en-US" dirty="0" smtClean="0"/>
              <a:t>配置完成后，对设备通道化以太网口进行检查，看通道化以太网口是否</a:t>
            </a:r>
            <a:r>
              <a:rPr lang="en-US" altLang="zh-CN" dirty="0" smtClean="0"/>
              <a:t>UP</a:t>
            </a:r>
            <a:r>
              <a:rPr lang="zh-CN" altLang="en-US" dirty="0" smtClean="0"/>
              <a:t>，并获得了公网</a:t>
            </a:r>
            <a:r>
              <a:rPr lang="en-US" altLang="zh-CN" dirty="0" smtClean="0"/>
              <a:t>IP</a:t>
            </a:r>
          </a:p>
          <a:p>
            <a:endParaRPr lang="zh-CN" altLang="en-US" dirty="0"/>
          </a:p>
        </p:txBody>
      </p:sp>
      <p:sp>
        <p:nvSpPr>
          <p:cNvPr id="47" name="文本框 46"/>
          <p:cNvSpPr txBox="1"/>
          <p:nvPr/>
        </p:nvSpPr>
        <p:spPr>
          <a:xfrm>
            <a:off x="1691680" y="3611382"/>
            <a:ext cx="5832648" cy="369332"/>
          </a:xfrm>
          <a:prstGeom prst="rect">
            <a:avLst/>
          </a:prstGeom>
          <a:noFill/>
        </p:spPr>
        <p:txBody>
          <a:bodyPr wrap="square" rtlCol="0">
            <a:spAutoFit/>
          </a:bodyPr>
          <a:lstStyle/>
          <a:p>
            <a:pPr marL="342900" indent="-342900">
              <a:buFont typeface="+mj-ea"/>
              <a:buAutoNum type="circleNumDbPlain" startAt="4"/>
            </a:pPr>
            <a:r>
              <a:rPr lang="zh-CN" altLang="en-US" dirty="0" smtClean="0"/>
              <a:t>检查获得公网</a:t>
            </a:r>
            <a:r>
              <a:rPr lang="en-US" altLang="zh-CN" dirty="0" smtClean="0"/>
              <a:t>IP</a:t>
            </a:r>
            <a:r>
              <a:rPr lang="zh-CN" altLang="en-US" dirty="0" smtClean="0"/>
              <a:t>后，使用设备进行公网站点</a:t>
            </a:r>
            <a:r>
              <a:rPr lang="en-US" altLang="zh-CN" dirty="0" smtClean="0"/>
              <a:t>ping</a:t>
            </a:r>
            <a:r>
              <a:rPr lang="zh-CN" altLang="en-US" dirty="0" smtClean="0"/>
              <a:t>测试</a:t>
            </a:r>
            <a:endParaRPr lang="zh-CN" altLang="en-US" dirty="0"/>
          </a:p>
        </p:txBody>
      </p:sp>
      <p:sp>
        <p:nvSpPr>
          <p:cNvPr id="53" name="文本框 52"/>
          <p:cNvSpPr txBox="1"/>
          <p:nvPr/>
        </p:nvSpPr>
        <p:spPr>
          <a:xfrm>
            <a:off x="1688700" y="4139580"/>
            <a:ext cx="5832648" cy="646331"/>
          </a:xfrm>
          <a:prstGeom prst="rect">
            <a:avLst/>
          </a:prstGeom>
          <a:noFill/>
        </p:spPr>
        <p:txBody>
          <a:bodyPr wrap="square" rtlCol="0">
            <a:spAutoFit/>
          </a:bodyPr>
          <a:lstStyle/>
          <a:p>
            <a:pPr marL="342900" indent="-342900">
              <a:buFont typeface="+mj-ea"/>
              <a:buAutoNum type="circleNumDbPlain" startAt="5"/>
            </a:pPr>
            <a:r>
              <a:rPr lang="zh-CN" altLang="en-US" dirty="0" smtClean="0"/>
              <a:t>使用终端连接路由器，配置终端相应联网配置</a:t>
            </a:r>
            <a:endParaRPr lang="en-US" altLang="zh-CN" dirty="0" smtClean="0"/>
          </a:p>
          <a:p>
            <a:r>
              <a:rPr lang="en-US" altLang="zh-CN" dirty="0"/>
              <a:t> </a:t>
            </a:r>
            <a:r>
              <a:rPr lang="en-US" altLang="zh-CN" dirty="0" smtClean="0"/>
              <a:t>     </a:t>
            </a:r>
            <a:r>
              <a:rPr lang="zh-CN" altLang="en-US" dirty="0" smtClean="0"/>
              <a:t>连接入网</a:t>
            </a:r>
            <a:endParaRPr lang="zh-CN" altLang="en-US" dirty="0"/>
          </a:p>
        </p:txBody>
      </p:sp>
      <p:sp>
        <p:nvSpPr>
          <p:cNvPr id="40" name="文本框 39"/>
          <p:cNvSpPr txBox="1"/>
          <p:nvPr/>
        </p:nvSpPr>
        <p:spPr>
          <a:xfrm>
            <a:off x="1655754" y="2126431"/>
            <a:ext cx="5832648" cy="923330"/>
          </a:xfrm>
          <a:prstGeom prst="rect">
            <a:avLst/>
          </a:prstGeom>
          <a:noFill/>
        </p:spPr>
        <p:txBody>
          <a:bodyPr wrap="square" rtlCol="0">
            <a:spAutoFit/>
          </a:bodyPr>
          <a:lstStyle/>
          <a:p>
            <a:pPr marL="342900" indent="-342900">
              <a:buFont typeface="+mj-ea"/>
              <a:buAutoNum type="circleNumDbPlain" startAt="2"/>
            </a:pPr>
            <a:r>
              <a:rPr lang="zh-CN" altLang="en-US" dirty="0" smtClean="0"/>
              <a:t>路由器能够正常检测到</a:t>
            </a:r>
            <a:r>
              <a:rPr lang="en-US" altLang="zh-CN" dirty="0" smtClean="0"/>
              <a:t>SIM</a:t>
            </a:r>
            <a:r>
              <a:rPr lang="zh-CN" altLang="en-US" dirty="0" smtClean="0"/>
              <a:t>的信息后，其次对路由器的联网进行配置，配置信息如图：</a:t>
            </a:r>
            <a:endParaRPr lang="en-US" altLang="zh-CN" dirty="0" smtClean="0"/>
          </a:p>
          <a:p>
            <a:endParaRPr lang="zh-CN" altLang="en-US" dirty="0"/>
          </a:p>
        </p:txBody>
      </p:sp>
      <p:pic>
        <p:nvPicPr>
          <p:cNvPr id="49" name="图片 48"/>
          <p:cNvPicPr/>
          <p:nvPr/>
        </p:nvPicPr>
        <p:blipFill>
          <a:blip r:embed="rId3"/>
          <a:stretch>
            <a:fillRect/>
          </a:stretch>
        </p:blipFill>
        <p:spPr>
          <a:xfrm>
            <a:off x="1685695" y="737264"/>
            <a:ext cx="5832648" cy="4124332"/>
          </a:xfrm>
          <a:prstGeom prst="rect">
            <a:avLst/>
          </a:prstGeom>
        </p:spPr>
      </p:pic>
      <p:sp>
        <p:nvSpPr>
          <p:cNvPr id="50" name="矩形 49"/>
          <p:cNvSpPr/>
          <p:nvPr/>
        </p:nvSpPr>
        <p:spPr>
          <a:xfrm>
            <a:off x="755575" y="170829"/>
            <a:ext cx="7488832" cy="494642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arn-CL" altLang="zh-CN" sz="1400" dirty="0" smtClean="0">
              <a:solidFill>
                <a:schemeClr val="tx1"/>
              </a:solidFill>
            </a:endParaRPr>
          </a:p>
          <a:p>
            <a:r>
              <a:rPr lang="arn-CL" altLang="zh-CN" sz="1200" dirty="0">
                <a:solidFill>
                  <a:schemeClr val="tx1"/>
                </a:solidFill>
              </a:rPr>
              <a:t>&lt;H3C&gt;dis current-configuration </a:t>
            </a:r>
            <a:r>
              <a:rPr lang="arn-CL" altLang="zh-CN" sz="1200" dirty="0" smtClean="0">
                <a:solidFill>
                  <a:schemeClr val="tx1"/>
                </a:solidFill>
              </a:rPr>
              <a:t>             </a:t>
            </a:r>
            <a:r>
              <a:rPr lang="en-US" altLang="zh-CN" sz="1200" dirty="0" smtClean="0">
                <a:solidFill>
                  <a:schemeClr val="tx1"/>
                </a:solidFill>
              </a:rPr>
              <a:t>//</a:t>
            </a:r>
            <a:r>
              <a:rPr lang="zh-CN" altLang="en-US" sz="1200" dirty="0" smtClean="0">
                <a:solidFill>
                  <a:schemeClr val="tx1"/>
                </a:solidFill>
              </a:rPr>
              <a:t>显示当前配置</a:t>
            </a:r>
            <a:endParaRPr lang="arn-CL" altLang="zh-CN" sz="1200" dirty="0">
              <a:solidFill>
                <a:schemeClr val="tx1"/>
              </a:solidFill>
            </a:endParaRPr>
          </a:p>
          <a:p>
            <a:r>
              <a:rPr lang="arn-CL" altLang="zh-CN" sz="1200" dirty="0" smtClean="0">
                <a:solidFill>
                  <a:schemeClr val="tx1"/>
                </a:solidFill>
              </a:rPr>
              <a:t>#</a:t>
            </a:r>
            <a:endParaRPr lang="arn-CL" altLang="zh-CN" sz="1200" dirty="0">
              <a:solidFill>
                <a:schemeClr val="tx1"/>
              </a:solidFill>
            </a:endParaRPr>
          </a:p>
          <a:p>
            <a:r>
              <a:rPr lang="arn-CL" altLang="zh-CN" sz="1200" dirty="0" smtClean="0">
                <a:solidFill>
                  <a:schemeClr val="tx1"/>
                </a:solidFill>
              </a:rPr>
              <a:t> dialer-group 1 rule ip permit                 //</a:t>
            </a:r>
            <a:r>
              <a:rPr lang="zh-CN" altLang="en-US" sz="1200" dirty="0" smtClean="0">
                <a:solidFill>
                  <a:schemeClr val="tx1"/>
                </a:solidFill>
              </a:rPr>
              <a:t>配置拨号组</a:t>
            </a:r>
            <a:r>
              <a:rPr lang="en-US" altLang="zh-CN" sz="1200" dirty="0" smtClean="0">
                <a:solidFill>
                  <a:schemeClr val="tx1"/>
                </a:solidFill>
              </a:rPr>
              <a:t>1</a:t>
            </a:r>
            <a:endParaRPr lang="arn-CL" altLang="zh-CN" sz="1200" dirty="0" smtClean="0">
              <a:solidFill>
                <a:schemeClr val="tx1"/>
              </a:solidFill>
            </a:endParaRPr>
          </a:p>
          <a:p>
            <a:r>
              <a:rPr lang="arn-CL" altLang="zh-CN" sz="1200" dirty="0" smtClean="0">
                <a:solidFill>
                  <a:schemeClr val="tx1"/>
                </a:solidFill>
              </a:rPr>
              <a:t>#</a:t>
            </a:r>
          </a:p>
          <a:p>
            <a:r>
              <a:rPr lang="arn-CL" altLang="zh-CN" sz="1200" dirty="0" smtClean="0">
                <a:solidFill>
                  <a:schemeClr val="tx1"/>
                </a:solidFill>
              </a:rPr>
              <a:t>apn-profile test                      </a:t>
            </a:r>
            <a:r>
              <a:rPr lang="en-US" altLang="zh-CN" sz="1200" dirty="0" smtClean="0">
                <a:solidFill>
                  <a:schemeClr val="tx1"/>
                </a:solidFill>
              </a:rPr>
              <a:t>//</a:t>
            </a:r>
            <a:r>
              <a:rPr lang="zh-CN" altLang="en-US" sz="1200" dirty="0" smtClean="0">
                <a:solidFill>
                  <a:schemeClr val="tx1"/>
                </a:solidFill>
              </a:rPr>
              <a:t>定义一个</a:t>
            </a:r>
            <a:r>
              <a:rPr lang="en-US" altLang="zh-CN" sz="1200" dirty="0" err="1" smtClean="0">
                <a:solidFill>
                  <a:schemeClr val="tx1"/>
                </a:solidFill>
              </a:rPr>
              <a:t>apn</a:t>
            </a:r>
            <a:r>
              <a:rPr lang="zh-CN" altLang="en-US" sz="1200" dirty="0">
                <a:solidFill>
                  <a:schemeClr val="tx1"/>
                </a:solidFill>
              </a:rPr>
              <a:t>描述</a:t>
            </a:r>
            <a:r>
              <a:rPr lang="zh-CN" altLang="en-US" sz="1200" dirty="0" smtClean="0">
                <a:solidFill>
                  <a:schemeClr val="tx1"/>
                </a:solidFill>
              </a:rPr>
              <a:t>，描述名为</a:t>
            </a:r>
            <a:r>
              <a:rPr lang="en-US" altLang="zh-CN" sz="1200" dirty="0" err="1" smtClean="0">
                <a:solidFill>
                  <a:schemeClr val="tx1"/>
                </a:solidFill>
              </a:rPr>
              <a:t>tset</a:t>
            </a:r>
            <a:endParaRPr lang="arn-CL" altLang="zh-CN" sz="1200" dirty="0">
              <a:solidFill>
                <a:schemeClr val="tx1"/>
              </a:solidFill>
            </a:endParaRPr>
          </a:p>
          <a:p>
            <a:r>
              <a:rPr lang="arn-CL" altLang="zh-CN" sz="1200" b="1" dirty="0" smtClean="0">
                <a:solidFill>
                  <a:schemeClr val="tx1"/>
                </a:solidFill>
              </a:rPr>
              <a:t> apn static 3gnet            //</a:t>
            </a:r>
            <a:r>
              <a:rPr lang="zh-CN" altLang="en-US" sz="1200" b="1" dirty="0" smtClean="0">
                <a:solidFill>
                  <a:schemeClr val="tx1"/>
                </a:solidFill>
              </a:rPr>
              <a:t>移动为</a:t>
            </a:r>
            <a:r>
              <a:rPr lang="en-US" altLang="zh-CN" sz="1200" b="1" dirty="0" err="1" smtClean="0">
                <a:solidFill>
                  <a:schemeClr val="tx1"/>
                </a:solidFill>
              </a:rPr>
              <a:t>cmnet</a:t>
            </a:r>
            <a:r>
              <a:rPr lang="zh-CN" altLang="en-US" sz="1200" b="1" dirty="0" smtClean="0">
                <a:solidFill>
                  <a:schemeClr val="tx1"/>
                </a:solidFill>
              </a:rPr>
              <a:t>，联通为</a:t>
            </a:r>
            <a:r>
              <a:rPr lang="en-US" altLang="zh-CN" sz="1200" b="1" dirty="0" smtClean="0">
                <a:solidFill>
                  <a:schemeClr val="tx1"/>
                </a:solidFill>
              </a:rPr>
              <a:t>3gnet</a:t>
            </a:r>
            <a:r>
              <a:rPr lang="zh-CN" altLang="en-US" sz="1200" b="1" dirty="0" smtClean="0">
                <a:solidFill>
                  <a:schemeClr val="tx1"/>
                </a:solidFill>
              </a:rPr>
              <a:t>，电信没有</a:t>
            </a:r>
            <a:r>
              <a:rPr lang="en-US" altLang="zh-CN" sz="1200" b="1" dirty="0" smtClean="0">
                <a:solidFill>
                  <a:schemeClr val="tx1"/>
                </a:solidFill>
              </a:rPr>
              <a:t>APN</a:t>
            </a:r>
            <a:endParaRPr lang="arn-CL" altLang="zh-CN" sz="1200" b="1" dirty="0" smtClean="0">
              <a:solidFill>
                <a:schemeClr val="tx1"/>
              </a:solidFill>
            </a:endParaRPr>
          </a:p>
          <a:p>
            <a:r>
              <a:rPr lang="arn-CL" altLang="zh-CN" sz="1200" dirty="0" smtClean="0">
                <a:solidFill>
                  <a:schemeClr val="tx1"/>
                </a:solidFill>
              </a:rPr>
              <a:t>#</a:t>
            </a:r>
            <a:endParaRPr lang="en-US" altLang="zh-CN" sz="1200" dirty="0">
              <a:solidFill>
                <a:schemeClr val="tx1"/>
              </a:solidFill>
            </a:endParaRPr>
          </a:p>
          <a:p>
            <a:r>
              <a:rPr lang="en-US" altLang="zh-CN" sz="1200" dirty="0" err="1">
                <a:solidFill>
                  <a:schemeClr val="tx1"/>
                </a:solidFill>
              </a:rPr>
              <a:t>acl</a:t>
            </a:r>
            <a:r>
              <a:rPr lang="en-US" altLang="zh-CN" sz="1200" dirty="0">
                <a:solidFill>
                  <a:schemeClr val="tx1"/>
                </a:solidFill>
              </a:rPr>
              <a:t> advanced 3000</a:t>
            </a:r>
          </a:p>
          <a:p>
            <a:r>
              <a:rPr lang="en-US" altLang="zh-CN" sz="1200" dirty="0">
                <a:solidFill>
                  <a:schemeClr val="tx1"/>
                </a:solidFill>
              </a:rPr>
              <a:t> rule 0 permit ip source 192.168.0.0 0.0.0.255</a:t>
            </a:r>
          </a:p>
          <a:p>
            <a:r>
              <a:rPr lang="en-US" altLang="zh-CN" sz="1200" dirty="0">
                <a:solidFill>
                  <a:schemeClr val="tx1"/>
                </a:solidFill>
              </a:rPr>
              <a:t># </a:t>
            </a:r>
            <a:endParaRPr lang="arn-CL" altLang="zh-CN" sz="1200" dirty="0" smtClean="0">
              <a:solidFill>
                <a:schemeClr val="tx1"/>
              </a:solidFill>
            </a:endParaRPr>
          </a:p>
          <a:p>
            <a:r>
              <a:rPr lang="arn-CL" altLang="zh-CN" sz="1200" dirty="0" smtClean="0">
                <a:solidFill>
                  <a:schemeClr val="tx1"/>
                </a:solidFill>
              </a:rPr>
              <a:t>controller Cellular 1</a:t>
            </a:r>
            <a:r>
              <a:rPr lang="en-US" altLang="zh-CN" sz="1200" dirty="0" smtClean="0">
                <a:solidFill>
                  <a:schemeClr val="tx1"/>
                </a:solidFill>
              </a:rPr>
              <a:t>/0</a:t>
            </a:r>
            <a:r>
              <a:rPr lang="arn-CL" altLang="zh-CN" sz="1200" dirty="0" smtClean="0">
                <a:solidFill>
                  <a:schemeClr val="tx1"/>
                </a:solidFill>
              </a:rPr>
              <a:t>           </a:t>
            </a:r>
            <a:r>
              <a:rPr lang="en-US" altLang="zh-CN" sz="1200" dirty="0" smtClean="0">
                <a:solidFill>
                  <a:schemeClr val="tx1"/>
                </a:solidFill>
              </a:rPr>
              <a:t>//</a:t>
            </a:r>
            <a:r>
              <a:rPr lang="zh-CN" altLang="en-US" sz="1200" dirty="0" smtClean="0">
                <a:solidFill>
                  <a:schemeClr val="tx1"/>
                </a:solidFill>
              </a:rPr>
              <a:t>进入移动接口视图</a:t>
            </a:r>
            <a:endParaRPr lang="arn-CL" altLang="zh-CN" sz="1200" dirty="0" smtClean="0">
              <a:solidFill>
                <a:schemeClr val="tx1"/>
              </a:solidFill>
            </a:endParaRPr>
          </a:p>
          <a:p>
            <a:r>
              <a:rPr lang="arn-CL" altLang="zh-CN" sz="1200" dirty="0" smtClean="0">
                <a:solidFill>
                  <a:schemeClr val="tx1"/>
                </a:solidFill>
              </a:rPr>
              <a:t> eth-channel 0                        </a:t>
            </a:r>
            <a:r>
              <a:rPr lang="en-US" altLang="zh-CN" sz="1200" dirty="0" smtClean="0">
                <a:solidFill>
                  <a:schemeClr val="tx1"/>
                </a:solidFill>
              </a:rPr>
              <a:t>//</a:t>
            </a:r>
            <a:r>
              <a:rPr lang="zh-CN" altLang="en-US" sz="1200" dirty="0" smtClean="0">
                <a:solidFill>
                  <a:schemeClr val="tx1"/>
                </a:solidFill>
              </a:rPr>
              <a:t>通道化出一个以太网接口</a:t>
            </a:r>
            <a:r>
              <a:rPr lang="en-US" altLang="zh-CN" sz="1200" dirty="0" smtClean="0">
                <a:solidFill>
                  <a:schemeClr val="tx1"/>
                </a:solidFill>
              </a:rPr>
              <a:t>eth-channel 0</a:t>
            </a:r>
            <a:endParaRPr lang="arn-CL" altLang="zh-CN" sz="1200" dirty="0" smtClean="0">
              <a:solidFill>
                <a:schemeClr val="tx1"/>
              </a:solidFill>
            </a:endParaRPr>
          </a:p>
          <a:p>
            <a:r>
              <a:rPr lang="arn-CL" altLang="zh-CN" sz="1200" dirty="0" smtClean="0">
                <a:solidFill>
                  <a:schemeClr val="tx1"/>
                </a:solidFill>
              </a:rPr>
              <a:t>#</a:t>
            </a:r>
          </a:p>
          <a:p>
            <a:r>
              <a:rPr lang="arn-CL" altLang="zh-CN" sz="1200" dirty="0" smtClean="0">
                <a:solidFill>
                  <a:schemeClr val="tx1"/>
                </a:solidFill>
              </a:rPr>
              <a:t>interface Eth-channel1/0:0            //</a:t>
            </a:r>
            <a:r>
              <a:rPr lang="zh-CN" altLang="en-US" sz="1200" dirty="0" smtClean="0">
                <a:solidFill>
                  <a:schemeClr val="tx1"/>
                </a:solidFill>
              </a:rPr>
              <a:t>进入通道化以太网接口视图</a:t>
            </a:r>
            <a:endParaRPr lang="arn-CL" altLang="zh-CN" sz="1200" dirty="0" smtClean="0">
              <a:solidFill>
                <a:schemeClr val="tx1"/>
              </a:solidFill>
            </a:endParaRPr>
          </a:p>
          <a:p>
            <a:r>
              <a:rPr lang="arn-CL" altLang="zh-CN" sz="1200" dirty="0" smtClean="0">
                <a:solidFill>
                  <a:schemeClr val="tx1"/>
                </a:solidFill>
              </a:rPr>
              <a:t> </a:t>
            </a:r>
            <a:r>
              <a:rPr lang="arn-CL" altLang="zh-CN" sz="1200" dirty="0">
                <a:solidFill>
                  <a:schemeClr val="tx1"/>
                </a:solidFill>
              </a:rPr>
              <a:t>dialer circular </a:t>
            </a:r>
            <a:r>
              <a:rPr lang="arn-CL" altLang="zh-CN" sz="1200" dirty="0" smtClean="0">
                <a:solidFill>
                  <a:schemeClr val="tx1"/>
                </a:solidFill>
              </a:rPr>
              <a:t>enable                   //</a:t>
            </a:r>
            <a:r>
              <a:rPr lang="zh-CN" altLang="en-US" sz="1200" dirty="0" smtClean="0">
                <a:solidFill>
                  <a:schemeClr val="tx1"/>
                </a:solidFill>
              </a:rPr>
              <a:t>开启循环拨号功能</a:t>
            </a:r>
            <a:endParaRPr lang="arn-CL" altLang="zh-CN" sz="1200" dirty="0">
              <a:solidFill>
                <a:schemeClr val="tx1"/>
              </a:solidFill>
            </a:endParaRPr>
          </a:p>
          <a:p>
            <a:r>
              <a:rPr lang="arn-CL" altLang="zh-CN" sz="1200" dirty="0">
                <a:solidFill>
                  <a:schemeClr val="tx1"/>
                </a:solidFill>
              </a:rPr>
              <a:t> dialer-group </a:t>
            </a:r>
            <a:r>
              <a:rPr lang="arn-CL" altLang="zh-CN" sz="1200" dirty="0" smtClean="0">
                <a:solidFill>
                  <a:schemeClr val="tx1"/>
                </a:solidFill>
              </a:rPr>
              <a:t>1                              //</a:t>
            </a:r>
            <a:r>
              <a:rPr lang="zh-CN" altLang="en-US" sz="1200" dirty="0" smtClean="0">
                <a:solidFill>
                  <a:schemeClr val="tx1"/>
                </a:solidFill>
              </a:rPr>
              <a:t>将接口加入拨号组</a:t>
            </a:r>
            <a:r>
              <a:rPr lang="en-US" altLang="zh-CN" sz="1200" dirty="0" smtClean="0">
                <a:solidFill>
                  <a:schemeClr val="tx1"/>
                </a:solidFill>
              </a:rPr>
              <a:t>1</a:t>
            </a:r>
            <a:r>
              <a:rPr lang="zh-CN" altLang="en-US" sz="1200" dirty="0" smtClean="0">
                <a:solidFill>
                  <a:schemeClr val="tx1"/>
                </a:solidFill>
              </a:rPr>
              <a:t>中</a:t>
            </a:r>
            <a:endParaRPr lang="arn-CL" altLang="zh-CN" sz="1200" dirty="0" smtClean="0">
              <a:solidFill>
                <a:schemeClr val="tx1"/>
              </a:solidFill>
            </a:endParaRPr>
          </a:p>
          <a:p>
            <a:r>
              <a:rPr lang="arn-CL" altLang="zh-CN" sz="1200" dirty="0">
                <a:solidFill>
                  <a:schemeClr val="tx1"/>
                </a:solidFill>
              </a:rPr>
              <a:t> dialer timer idle </a:t>
            </a:r>
            <a:r>
              <a:rPr lang="arn-CL" altLang="zh-CN" sz="1200" dirty="0" smtClean="0">
                <a:solidFill>
                  <a:schemeClr val="tx1"/>
                </a:solidFill>
              </a:rPr>
              <a:t>0                         </a:t>
            </a:r>
            <a:r>
              <a:rPr lang="en-US" altLang="zh-CN" sz="1200" dirty="0" smtClean="0">
                <a:solidFill>
                  <a:schemeClr val="tx1"/>
                </a:solidFill>
              </a:rPr>
              <a:t>//</a:t>
            </a:r>
            <a:r>
              <a:rPr lang="zh-CN" altLang="en-US" sz="1200" dirty="0" smtClean="0">
                <a:solidFill>
                  <a:schemeClr val="tx1"/>
                </a:solidFill>
              </a:rPr>
              <a:t>设置接口拨号成功后永久在线</a:t>
            </a:r>
            <a:endParaRPr lang="arn-CL" altLang="zh-CN" sz="1200" dirty="0">
              <a:solidFill>
                <a:schemeClr val="tx1"/>
              </a:solidFill>
            </a:endParaRPr>
          </a:p>
          <a:p>
            <a:r>
              <a:rPr lang="arn-CL" altLang="zh-CN" sz="1200" dirty="0">
                <a:solidFill>
                  <a:schemeClr val="tx1"/>
                </a:solidFill>
              </a:rPr>
              <a:t> dialer timer autodial </a:t>
            </a:r>
            <a:r>
              <a:rPr lang="arn-CL" altLang="zh-CN" sz="1200" dirty="0" smtClean="0">
                <a:solidFill>
                  <a:schemeClr val="tx1"/>
                </a:solidFill>
              </a:rPr>
              <a:t>60                </a:t>
            </a:r>
            <a:r>
              <a:rPr lang="en-US" altLang="zh-CN" sz="1200" dirty="0" smtClean="0">
                <a:solidFill>
                  <a:schemeClr val="tx1"/>
                </a:solidFill>
              </a:rPr>
              <a:t>//</a:t>
            </a:r>
            <a:r>
              <a:rPr lang="zh-CN" altLang="en-US" sz="1200" dirty="0" smtClean="0">
                <a:solidFill>
                  <a:schemeClr val="tx1"/>
                </a:solidFill>
              </a:rPr>
              <a:t>设置接口拨号失败的重拨间隔</a:t>
            </a:r>
            <a:endParaRPr lang="arn-CL" altLang="zh-CN" sz="1200" dirty="0">
              <a:solidFill>
                <a:schemeClr val="tx1"/>
              </a:solidFill>
            </a:endParaRPr>
          </a:p>
          <a:p>
            <a:r>
              <a:rPr lang="arn-CL" altLang="zh-CN" sz="1200" b="1" dirty="0">
                <a:solidFill>
                  <a:schemeClr val="tx1"/>
                </a:solidFill>
              </a:rPr>
              <a:t> dialer number </a:t>
            </a:r>
            <a:r>
              <a:rPr lang="en-US" altLang="en-US" sz="1200" b="1" dirty="0">
                <a:solidFill>
                  <a:schemeClr val="tx1"/>
                </a:solidFill>
              </a:rPr>
              <a:t>*99#  </a:t>
            </a:r>
            <a:r>
              <a:rPr lang="arn-CL" altLang="zh-CN" sz="1200" b="1" dirty="0">
                <a:solidFill>
                  <a:schemeClr val="tx1"/>
                </a:solidFill>
              </a:rPr>
              <a:t>autodial   </a:t>
            </a:r>
            <a:r>
              <a:rPr lang="arn-CL" altLang="zh-CN" sz="1200" b="1" dirty="0" smtClean="0">
                <a:solidFill>
                  <a:schemeClr val="tx1"/>
                </a:solidFill>
              </a:rPr>
              <a:t>    //</a:t>
            </a:r>
            <a:r>
              <a:rPr lang="zh-CN" altLang="en-US" sz="1200" b="1" dirty="0">
                <a:solidFill>
                  <a:schemeClr val="tx1"/>
                </a:solidFill>
              </a:rPr>
              <a:t>移动联通用</a:t>
            </a:r>
            <a:r>
              <a:rPr lang="en-US" altLang="en-US" sz="1200" b="1" dirty="0">
                <a:solidFill>
                  <a:schemeClr val="tx1"/>
                </a:solidFill>
              </a:rPr>
              <a:t>*99# </a:t>
            </a:r>
            <a:r>
              <a:rPr lang="zh-CN" altLang="en-US" sz="1200" b="1" dirty="0">
                <a:solidFill>
                  <a:schemeClr val="tx1"/>
                </a:solidFill>
              </a:rPr>
              <a:t>，电信用</a:t>
            </a:r>
            <a:r>
              <a:rPr lang="en-US" altLang="zh-CN" sz="1200" b="1" dirty="0">
                <a:solidFill>
                  <a:schemeClr val="tx1"/>
                </a:solidFill>
              </a:rPr>
              <a:t>#777</a:t>
            </a:r>
            <a:endParaRPr lang="arn-CL" altLang="zh-CN" sz="1200" b="1" dirty="0">
              <a:solidFill>
                <a:schemeClr val="tx1"/>
              </a:solidFill>
            </a:endParaRPr>
          </a:p>
          <a:p>
            <a:r>
              <a:rPr lang="arn-CL" altLang="zh-CN" sz="1200" dirty="0" smtClean="0">
                <a:solidFill>
                  <a:schemeClr val="tx1"/>
                </a:solidFill>
              </a:rPr>
              <a:t> </a:t>
            </a:r>
            <a:r>
              <a:rPr lang="arn-CL" altLang="zh-CN" sz="1200" dirty="0">
                <a:solidFill>
                  <a:schemeClr val="tx1"/>
                </a:solidFill>
              </a:rPr>
              <a:t>ip address </a:t>
            </a:r>
            <a:r>
              <a:rPr lang="arn-CL" altLang="zh-CN" sz="1200" dirty="0" smtClean="0">
                <a:solidFill>
                  <a:schemeClr val="tx1"/>
                </a:solidFill>
              </a:rPr>
              <a:t>cellular-alloc                </a:t>
            </a:r>
            <a:r>
              <a:rPr lang="en-US" altLang="zh-CN" sz="1200" dirty="0" smtClean="0">
                <a:solidFill>
                  <a:schemeClr val="tx1"/>
                </a:solidFill>
              </a:rPr>
              <a:t>//</a:t>
            </a:r>
            <a:r>
              <a:rPr lang="zh-CN" altLang="en-US" sz="1200" dirty="0" smtClean="0">
                <a:solidFill>
                  <a:schemeClr val="tx1"/>
                </a:solidFill>
              </a:rPr>
              <a:t>配置通道化以太网接口通过</a:t>
            </a:r>
            <a:r>
              <a:rPr lang="en-US" altLang="zh-CN" sz="1200" dirty="0" smtClean="0">
                <a:solidFill>
                  <a:schemeClr val="tx1"/>
                </a:solidFill>
              </a:rPr>
              <a:t>DHCP</a:t>
            </a:r>
            <a:r>
              <a:rPr lang="zh-CN" altLang="en-US" sz="1200" dirty="0" smtClean="0">
                <a:solidFill>
                  <a:schemeClr val="tx1"/>
                </a:solidFill>
              </a:rPr>
              <a:t>自动获取</a:t>
            </a:r>
            <a:r>
              <a:rPr lang="en-US" altLang="zh-CN" sz="1200" dirty="0">
                <a:solidFill>
                  <a:schemeClr val="tx1"/>
                </a:solidFill>
              </a:rPr>
              <a:t>I</a:t>
            </a:r>
            <a:r>
              <a:rPr lang="en-US" altLang="zh-CN" sz="1200" dirty="0" smtClean="0">
                <a:solidFill>
                  <a:schemeClr val="tx1"/>
                </a:solidFill>
              </a:rPr>
              <a:t>P</a:t>
            </a:r>
            <a:r>
              <a:rPr lang="zh-CN" altLang="en-US" sz="1200" dirty="0" smtClean="0">
                <a:solidFill>
                  <a:schemeClr val="tx1"/>
                </a:solidFill>
              </a:rPr>
              <a:t>地址</a:t>
            </a:r>
            <a:endParaRPr lang="en-US" altLang="zh-CN" sz="1200" dirty="0" smtClean="0">
              <a:solidFill>
                <a:schemeClr val="tx1"/>
              </a:solidFill>
            </a:endParaRPr>
          </a:p>
          <a:p>
            <a:r>
              <a:rPr lang="arn-CL" altLang="zh-CN" sz="1200" dirty="0">
                <a:solidFill>
                  <a:schemeClr val="tx1"/>
                </a:solidFill>
              </a:rPr>
              <a:t> nat outbound 3000</a:t>
            </a:r>
          </a:p>
          <a:p>
            <a:r>
              <a:rPr lang="arn-CL" altLang="zh-CN" sz="1200" dirty="0">
                <a:solidFill>
                  <a:schemeClr val="tx1"/>
                </a:solidFill>
              </a:rPr>
              <a:t> apn-profile apply </a:t>
            </a:r>
            <a:r>
              <a:rPr lang="arn-CL" altLang="zh-CN" sz="1200" dirty="0" smtClean="0">
                <a:solidFill>
                  <a:schemeClr val="tx1"/>
                </a:solidFill>
              </a:rPr>
              <a:t>test                  </a:t>
            </a:r>
            <a:r>
              <a:rPr lang="en-US" altLang="zh-CN" sz="1200" dirty="0" smtClean="0">
                <a:solidFill>
                  <a:schemeClr val="tx1"/>
                </a:solidFill>
              </a:rPr>
              <a:t>//</a:t>
            </a:r>
            <a:r>
              <a:rPr lang="zh-CN" altLang="en-US" sz="1200" dirty="0" smtClean="0">
                <a:solidFill>
                  <a:schemeClr val="tx1"/>
                </a:solidFill>
              </a:rPr>
              <a:t>在接口下应用名为</a:t>
            </a:r>
            <a:r>
              <a:rPr lang="en-US" altLang="zh-CN" sz="1200" dirty="0" smtClean="0">
                <a:solidFill>
                  <a:schemeClr val="tx1"/>
                </a:solidFill>
              </a:rPr>
              <a:t>test</a:t>
            </a:r>
            <a:r>
              <a:rPr lang="zh-CN" altLang="en-US" sz="1200" dirty="0" smtClean="0">
                <a:solidFill>
                  <a:schemeClr val="tx1"/>
                </a:solidFill>
              </a:rPr>
              <a:t>的</a:t>
            </a:r>
            <a:r>
              <a:rPr lang="en-US" altLang="zh-CN" sz="1200" dirty="0" smtClean="0">
                <a:solidFill>
                  <a:schemeClr val="tx1"/>
                </a:solidFill>
              </a:rPr>
              <a:t>APN</a:t>
            </a:r>
            <a:r>
              <a:rPr lang="zh-CN" altLang="en-US" sz="1200" dirty="0" smtClean="0">
                <a:solidFill>
                  <a:schemeClr val="tx1"/>
                </a:solidFill>
              </a:rPr>
              <a:t>接入点描述</a:t>
            </a:r>
            <a:endParaRPr lang="arn-CL" altLang="zh-CN" sz="1200" dirty="0">
              <a:solidFill>
                <a:schemeClr val="tx1"/>
              </a:solidFill>
            </a:endParaRPr>
          </a:p>
          <a:p>
            <a:r>
              <a:rPr lang="arn-CL" altLang="zh-CN" sz="1200" dirty="0">
                <a:solidFill>
                  <a:schemeClr val="tx1"/>
                </a:solidFill>
              </a:rPr>
              <a:t>#</a:t>
            </a:r>
          </a:p>
          <a:p>
            <a:r>
              <a:rPr lang="arn-CL" altLang="zh-CN" sz="1200" dirty="0">
                <a:solidFill>
                  <a:schemeClr val="tx1"/>
                </a:solidFill>
              </a:rPr>
              <a:t>ip route-static 0.0.0.0 0 Eth-channel </a:t>
            </a:r>
            <a:r>
              <a:rPr lang="arn-CL" altLang="zh-CN" sz="1200" dirty="0" smtClean="0">
                <a:solidFill>
                  <a:schemeClr val="tx1"/>
                </a:solidFill>
              </a:rPr>
              <a:t>1/0:0      </a:t>
            </a:r>
            <a:r>
              <a:rPr lang="en-US" altLang="zh-CN" sz="1200" dirty="0" smtClean="0">
                <a:solidFill>
                  <a:schemeClr val="tx1"/>
                </a:solidFill>
              </a:rPr>
              <a:t>//</a:t>
            </a:r>
            <a:r>
              <a:rPr lang="zh-CN" altLang="en-US" sz="1200" dirty="0" smtClean="0">
                <a:solidFill>
                  <a:schemeClr val="tx1"/>
                </a:solidFill>
              </a:rPr>
              <a:t>配置一条静态路由，指向</a:t>
            </a:r>
            <a:r>
              <a:rPr lang="en-US" altLang="zh-CN" sz="1200" dirty="0" smtClean="0">
                <a:solidFill>
                  <a:schemeClr val="tx1"/>
                </a:solidFill>
              </a:rPr>
              <a:t>4G</a:t>
            </a:r>
            <a:r>
              <a:rPr lang="zh-CN" altLang="en-US" sz="1200" dirty="0" smtClean="0">
                <a:solidFill>
                  <a:schemeClr val="tx1"/>
                </a:solidFill>
              </a:rPr>
              <a:t>出接口</a:t>
            </a:r>
            <a:endParaRPr lang="arn-CL" altLang="zh-CN" sz="1200" dirty="0">
              <a:solidFill>
                <a:schemeClr val="tx1"/>
              </a:solidFill>
            </a:endParaRPr>
          </a:p>
          <a:p>
            <a:r>
              <a:rPr lang="arn-CL" altLang="zh-CN" sz="1400" dirty="0">
                <a:solidFill>
                  <a:schemeClr val="tx1"/>
                </a:solidFill>
              </a:rPr>
              <a:t>#</a:t>
            </a:r>
            <a:endParaRPr lang="zh-CN" altLang="en-US" sz="1400" dirty="0">
              <a:solidFill>
                <a:schemeClr val="tx1"/>
              </a:solidFill>
            </a:endParaRPr>
          </a:p>
        </p:txBody>
      </p:sp>
      <p:pic>
        <p:nvPicPr>
          <p:cNvPr id="51" name="图片 50"/>
          <p:cNvPicPr/>
          <p:nvPr/>
        </p:nvPicPr>
        <p:blipFill>
          <a:blip r:embed="rId4"/>
          <a:stretch>
            <a:fillRect/>
          </a:stretch>
        </p:blipFill>
        <p:spPr>
          <a:xfrm>
            <a:off x="1439651" y="769592"/>
            <a:ext cx="6120680" cy="3748898"/>
          </a:xfrm>
          <a:prstGeom prst="rect">
            <a:avLst/>
          </a:prstGeom>
        </p:spPr>
      </p:pic>
      <p:pic>
        <p:nvPicPr>
          <p:cNvPr id="52" name="图片 51"/>
          <p:cNvPicPr/>
          <p:nvPr/>
        </p:nvPicPr>
        <p:blipFill>
          <a:blip r:embed="rId5"/>
          <a:stretch>
            <a:fillRect/>
          </a:stretch>
        </p:blipFill>
        <p:spPr>
          <a:xfrm>
            <a:off x="1579197" y="1977596"/>
            <a:ext cx="5841589" cy="1467346"/>
          </a:xfrm>
          <a:prstGeom prst="rect">
            <a:avLst/>
          </a:prstGeom>
        </p:spPr>
      </p:pic>
    </p:spTree>
    <p:extLst>
      <p:ext uri="{BB962C8B-B14F-4D97-AF65-F5344CB8AC3E}">
        <p14:creationId xmlns:p14="http://schemas.microsoft.com/office/powerpoint/2010/main" val="35461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49"/>
                                        </p:tgtEl>
                                        <p:attrNameLst>
                                          <p:attrName>ppt_x</p:attrName>
                                        </p:attrNameLst>
                                      </p:cBhvr>
                                      <p:tavLst>
                                        <p:tav tm="0">
                                          <p:val>
                                            <p:strVal val="ppt_x"/>
                                          </p:val>
                                        </p:tav>
                                        <p:tav tm="100000">
                                          <p:val>
                                            <p:strVal val="ppt_x"/>
                                          </p:val>
                                        </p:tav>
                                      </p:tavLst>
                                    </p:anim>
                                    <p:anim calcmode="lin" valueType="num">
                                      <p:cBhvr additive="base">
                                        <p:cTn id="13" dur="500"/>
                                        <p:tgtEl>
                                          <p:spTgt spid="49"/>
                                        </p:tgtEl>
                                        <p:attrNameLst>
                                          <p:attrName>ppt_y</p:attrName>
                                        </p:attrNameLst>
                                      </p:cBhvr>
                                      <p:tavLst>
                                        <p:tav tm="0">
                                          <p:val>
                                            <p:strVal val="ppt_y"/>
                                          </p:val>
                                        </p:tav>
                                        <p:tav tm="100000">
                                          <p:val>
                                            <p:strVal val="1+ppt_h/2"/>
                                          </p:val>
                                        </p:tav>
                                      </p:tavLst>
                                    </p:anim>
                                    <p:set>
                                      <p:cBhvr>
                                        <p:cTn id="14" dur="1" fill="hold">
                                          <p:stCondLst>
                                            <p:cond delay="499"/>
                                          </p:stCondLst>
                                        </p:cTn>
                                        <p:tgtEl>
                                          <p:spTgt spid="4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ppt_x"/>
                                          </p:val>
                                        </p:tav>
                                        <p:tav tm="100000">
                                          <p:val>
                                            <p:strVal val="#ppt_x"/>
                                          </p:val>
                                        </p:tav>
                                      </p:tavLst>
                                    </p:anim>
                                    <p:anim calcmode="lin" valueType="num">
                                      <p:cBhvr additive="base">
                                        <p:cTn id="2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anim calcmode="lin" valueType="num">
                                      <p:cBhvr>
                                        <p:cTn id="26" dur="1000" fill="hold"/>
                                        <p:tgtEl>
                                          <p:spTgt spid="50"/>
                                        </p:tgtEl>
                                        <p:attrNameLst>
                                          <p:attrName>ppt_x</p:attrName>
                                        </p:attrNameLst>
                                      </p:cBhvr>
                                      <p:tavLst>
                                        <p:tav tm="0">
                                          <p:val>
                                            <p:strVal val="#ppt_x"/>
                                          </p:val>
                                        </p:tav>
                                        <p:tav tm="100000">
                                          <p:val>
                                            <p:strVal val="#ppt_x"/>
                                          </p:val>
                                        </p:tav>
                                      </p:tavLst>
                                    </p:anim>
                                    <p:anim calcmode="lin" valueType="num">
                                      <p:cBhvr>
                                        <p:cTn id="2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1" nodeType="clickEffect">
                                  <p:stCondLst>
                                    <p:cond delay="0"/>
                                  </p:stCondLst>
                                  <p:childTnLst>
                                    <p:anim calcmode="lin" valueType="num">
                                      <p:cBhvr additive="base">
                                        <p:cTn id="31" dur="500"/>
                                        <p:tgtEl>
                                          <p:spTgt spid="50"/>
                                        </p:tgtEl>
                                        <p:attrNameLst>
                                          <p:attrName>ppt_x</p:attrName>
                                        </p:attrNameLst>
                                      </p:cBhvr>
                                      <p:tavLst>
                                        <p:tav tm="0">
                                          <p:val>
                                            <p:strVal val="ppt_x"/>
                                          </p:val>
                                        </p:tav>
                                        <p:tav tm="100000">
                                          <p:val>
                                            <p:strVal val="ppt_x"/>
                                          </p:val>
                                        </p:tav>
                                      </p:tavLst>
                                    </p:anim>
                                    <p:anim calcmode="lin" valueType="num">
                                      <p:cBhvr additive="base">
                                        <p:cTn id="32" dur="500"/>
                                        <p:tgtEl>
                                          <p:spTgt spid="50"/>
                                        </p:tgtEl>
                                        <p:attrNameLst>
                                          <p:attrName>ppt_y</p:attrName>
                                        </p:attrNameLst>
                                      </p:cBhvr>
                                      <p:tavLst>
                                        <p:tav tm="0">
                                          <p:val>
                                            <p:strVal val="ppt_y"/>
                                          </p:val>
                                        </p:tav>
                                        <p:tav tm="100000">
                                          <p:val>
                                            <p:strVal val="1+ppt_h/2"/>
                                          </p:val>
                                        </p:tav>
                                      </p:tavLst>
                                    </p:anim>
                                    <p:set>
                                      <p:cBhvr>
                                        <p:cTn id="33" dur="1" fill="hold">
                                          <p:stCondLst>
                                            <p:cond delay="499"/>
                                          </p:stCondLst>
                                        </p:cTn>
                                        <p:tgtEl>
                                          <p:spTgt spid="5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additive="base">
                                        <p:cTn id="38" dur="500" fill="hold"/>
                                        <p:tgtEl>
                                          <p:spTgt spid="46"/>
                                        </p:tgtEl>
                                        <p:attrNameLst>
                                          <p:attrName>ppt_x</p:attrName>
                                        </p:attrNameLst>
                                      </p:cBhvr>
                                      <p:tavLst>
                                        <p:tav tm="0">
                                          <p:val>
                                            <p:strVal val="#ppt_x"/>
                                          </p:val>
                                        </p:tav>
                                        <p:tav tm="100000">
                                          <p:val>
                                            <p:strVal val="#ppt_x"/>
                                          </p:val>
                                        </p:tav>
                                      </p:tavLst>
                                    </p:anim>
                                    <p:anim calcmode="lin" valueType="num">
                                      <p:cBhvr additive="base">
                                        <p:cTn id="39"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fade">
                                      <p:cBhvr>
                                        <p:cTn id="44" dur="1000"/>
                                        <p:tgtEl>
                                          <p:spTgt spid="51"/>
                                        </p:tgtEl>
                                      </p:cBhvr>
                                    </p:animEffect>
                                    <p:anim calcmode="lin" valueType="num">
                                      <p:cBhvr>
                                        <p:cTn id="45" dur="1000" fill="hold"/>
                                        <p:tgtEl>
                                          <p:spTgt spid="51"/>
                                        </p:tgtEl>
                                        <p:attrNameLst>
                                          <p:attrName>ppt_x</p:attrName>
                                        </p:attrNameLst>
                                      </p:cBhvr>
                                      <p:tavLst>
                                        <p:tav tm="0">
                                          <p:val>
                                            <p:strVal val="#ppt_x"/>
                                          </p:val>
                                        </p:tav>
                                        <p:tav tm="100000">
                                          <p:val>
                                            <p:strVal val="#ppt_x"/>
                                          </p:val>
                                        </p:tav>
                                      </p:tavLst>
                                    </p:anim>
                                    <p:anim calcmode="lin" valueType="num">
                                      <p:cBhvr>
                                        <p:cTn id="46"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xit" presetSubtype="4" fill="hold" nodeType="clickEffect">
                                  <p:stCondLst>
                                    <p:cond delay="0"/>
                                  </p:stCondLst>
                                  <p:childTnLst>
                                    <p:anim calcmode="lin" valueType="num">
                                      <p:cBhvr additive="base">
                                        <p:cTn id="50" dur="500"/>
                                        <p:tgtEl>
                                          <p:spTgt spid="51"/>
                                        </p:tgtEl>
                                        <p:attrNameLst>
                                          <p:attrName>ppt_x</p:attrName>
                                        </p:attrNameLst>
                                      </p:cBhvr>
                                      <p:tavLst>
                                        <p:tav tm="0">
                                          <p:val>
                                            <p:strVal val="ppt_x"/>
                                          </p:val>
                                        </p:tav>
                                        <p:tav tm="100000">
                                          <p:val>
                                            <p:strVal val="ppt_x"/>
                                          </p:val>
                                        </p:tav>
                                      </p:tavLst>
                                    </p:anim>
                                    <p:anim calcmode="lin" valueType="num">
                                      <p:cBhvr additive="base">
                                        <p:cTn id="51" dur="500"/>
                                        <p:tgtEl>
                                          <p:spTgt spid="51"/>
                                        </p:tgtEl>
                                        <p:attrNameLst>
                                          <p:attrName>ppt_y</p:attrName>
                                        </p:attrNameLst>
                                      </p:cBhvr>
                                      <p:tavLst>
                                        <p:tav tm="0">
                                          <p:val>
                                            <p:strVal val="ppt_y"/>
                                          </p:val>
                                        </p:tav>
                                        <p:tav tm="100000">
                                          <p:val>
                                            <p:strVal val="1+ppt_h/2"/>
                                          </p:val>
                                        </p:tav>
                                      </p:tavLst>
                                    </p:anim>
                                    <p:set>
                                      <p:cBhvr>
                                        <p:cTn id="52" dur="1" fill="hold">
                                          <p:stCondLst>
                                            <p:cond delay="499"/>
                                          </p:stCondLst>
                                        </p:cTn>
                                        <p:tgtEl>
                                          <p:spTgt spid="5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additive="base">
                                        <p:cTn id="57" dur="500" fill="hold"/>
                                        <p:tgtEl>
                                          <p:spTgt spid="47"/>
                                        </p:tgtEl>
                                        <p:attrNameLst>
                                          <p:attrName>ppt_x</p:attrName>
                                        </p:attrNameLst>
                                      </p:cBhvr>
                                      <p:tavLst>
                                        <p:tav tm="0">
                                          <p:val>
                                            <p:strVal val="#ppt_x"/>
                                          </p:val>
                                        </p:tav>
                                        <p:tav tm="100000">
                                          <p:val>
                                            <p:strVal val="#ppt_x"/>
                                          </p:val>
                                        </p:tav>
                                      </p:tavLst>
                                    </p:anim>
                                    <p:anim calcmode="lin" valueType="num">
                                      <p:cBhvr additive="base">
                                        <p:cTn id="5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fade">
                                      <p:cBhvr>
                                        <p:cTn id="63" dur="1000"/>
                                        <p:tgtEl>
                                          <p:spTgt spid="52"/>
                                        </p:tgtEl>
                                      </p:cBhvr>
                                    </p:animEffect>
                                    <p:anim calcmode="lin" valueType="num">
                                      <p:cBhvr>
                                        <p:cTn id="64" dur="1000" fill="hold"/>
                                        <p:tgtEl>
                                          <p:spTgt spid="52"/>
                                        </p:tgtEl>
                                        <p:attrNameLst>
                                          <p:attrName>ppt_x</p:attrName>
                                        </p:attrNameLst>
                                      </p:cBhvr>
                                      <p:tavLst>
                                        <p:tav tm="0">
                                          <p:val>
                                            <p:strVal val="#ppt_x"/>
                                          </p:val>
                                        </p:tav>
                                        <p:tav tm="100000">
                                          <p:val>
                                            <p:strVal val="#ppt_x"/>
                                          </p:val>
                                        </p:tav>
                                      </p:tavLst>
                                    </p:anim>
                                    <p:anim calcmode="lin" valueType="num">
                                      <p:cBhvr>
                                        <p:cTn id="65"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xit" presetSubtype="4" fill="hold" nodeType="clickEffect">
                                  <p:stCondLst>
                                    <p:cond delay="0"/>
                                  </p:stCondLst>
                                  <p:childTnLst>
                                    <p:anim calcmode="lin" valueType="num">
                                      <p:cBhvr additive="base">
                                        <p:cTn id="69" dur="500"/>
                                        <p:tgtEl>
                                          <p:spTgt spid="52"/>
                                        </p:tgtEl>
                                        <p:attrNameLst>
                                          <p:attrName>ppt_x</p:attrName>
                                        </p:attrNameLst>
                                      </p:cBhvr>
                                      <p:tavLst>
                                        <p:tav tm="0">
                                          <p:val>
                                            <p:strVal val="ppt_x"/>
                                          </p:val>
                                        </p:tav>
                                        <p:tav tm="100000">
                                          <p:val>
                                            <p:strVal val="ppt_x"/>
                                          </p:val>
                                        </p:tav>
                                      </p:tavLst>
                                    </p:anim>
                                    <p:anim calcmode="lin" valueType="num">
                                      <p:cBhvr additive="base">
                                        <p:cTn id="70" dur="500"/>
                                        <p:tgtEl>
                                          <p:spTgt spid="52"/>
                                        </p:tgtEl>
                                        <p:attrNameLst>
                                          <p:attrName>ppt_y</p:attrName>
                                        </p:attrNameLst>
                                      </p:cBhvr>
                                      <p:tavLst>
                                        <p:tav tm="0">
                                          <p:val>
                                            <p:strVal val="ppt_y"/>
                                          </p:val>
                                        </p:tav>
                                        <p:tav tm="100000">
                                          <p:val>
                                            <p:strVal val="1+ppt_h/2"/>
                                          </p:val>
                                        </p:tav>
                                      </p:tavLst>
                                    </p:anim>
                                    <p:set>
                                      <p:cBhvr>
                                        <p:cTn id="71" dur="1" fill="hold">
                                          <p:stCondLst>
                                            <p:cond delay="499"/>
                                          </p:stCondLst>
                                        </p:cTn>
                                        <p:tgtEl>
                                          <p:spTgt spid="52"/>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ppt_x"/>
                                          </p:val>
                                        </p:tav>
                                        <p:tav tm="100000">
                                          <p:val>
                                            <p:strVal val="#ppt_x"/>
                                          </p:val>
                                        </p:tav>
                                      </p:tavLst>
                                    </p:anim>
                                    <p:anim calcmode="lin" valueType="num">
                                      <p:cBhvr additive="base">
                                        <p:cTn id="77"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53" grpId="0"/>
      <p:bldP spid="40" grpId="0"/>
      <p:bldP spid="50" grpId="0" animBg="1"/>
      <p:bldP spid="50"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2726554" y="2614885"/>
            <a:ext cx="5229822" cy="58514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p>
            <a:r>
              <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rPr>
              <a:t>MSR</a:t>
            </a: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路由器</a:t>
            </a:r>
            <a:r>
              <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rPr>
              <a:t>3G&amp;4G</a:t>
            </a: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真机配置实验</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Rectangle 6"/>
          <p:cNvSpPr>
            <a:spLocks noChangeArrowheads="1"/>
          </p:cNvSpPr>
          <p:nvPr/>
        </p:nvSpPr>
        <p:spPr bwMode="auto">
          <a:xfrm>
            <a:off x="2071876" y="1274039"/>
            <a:ext cx="583833" cy="582520"/>
          </a:xfrm>
          <a:prstGeom prst="rect">
            <a:avLst/>
          </a:prstGeom>
          <a:solidFill>
            <a:srgbClr val="C00000"/>
          </a:solidFill>
          <a:ln>
            <a:noFill/>
          </a:ln>
          <a:extLst/>
        </p:spPr>
        <p:txBody>
          <a:bodyPr vert="horz" wrap="square" lIns="91440" tIns="45720" rIns="91440" bIns="45720" numCol="1" anchor="ctr" anchorCtr="1" compatLnSpc="1">
            <a:prstTxWarp prst="textNoShape">
              <a:avLst/>
            </a:prstTxWarp>
          </a:bodyPr>
          <a:lstStyle/>
          <a:p>
            <a:r>
              <a:rPr lang="en-US" altLang="zh-CN" sz="2400" b="1" dirty="0">
                <a:solidFill>
                  <a:schemeClr val="bg1"/>
                </a:solidFill>
                <a:latin typeface="微软雅黑" panose="020B0503020204020204" pitchFamily="34" charset="-122"/>
                <a:ea typeface="微软雅黑" panose="020B0503020204020204" pitchFamily="34" charset="-122"/>
              </a:rPr>
              <a:t>01</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8" name="Rectangle 8"/>
          <p:cNvSpPr>
            <a:spLocks noChangeArrowheads="1"/>
          </p:cNvSpPr>
          <p:nvPr/>
        </p:nvSpPr>
        <p:spPr bwMode="auto">
          <a:xfrm>
            <a:off x="2071875" y="1271414"/>
            <a:ext cx="583833" cy="585144"/>
          </a:xfrm>
          <a:prstGeom prst="rect">
            <a:avLst/>
          </a:prstGeom>
          <a:solidFill>
            <a:schemeClr val="bg1">
              <a:lumMod val="75000"/>
            </a:schemeClr>
          </a:solidFill>
          <a:ln>
            <a:noFill/>
          </a:ln>
          <a:extLst/>
        </p:spPr>
        <p:txBody>
          <a:bodyPr vert="horz" wrap="square" lIns="91440" tIns="45720" rIns="91440" bIns="45720" numCol="1" anchor="ctr" anchorCtr="1" compatLnSpc="1">
            <a:prstTxWarp prst="textNoShape">
              <a:avLst/>
            </a:prstTxWarp>
          </a:bodyPr>
          <a:lstStyle/>
          <a:p>
            <a:r>
              <a:rPr lang="en-US" altLang="zh-CN" sz="2400" b="1" dirty="0" smtClean="0">
                <a:solidFill>
                  <a:schemeClr val="bg1"/>
                </a:solidFill>
                <a:latin typeface="微软雅黑" panose="020B0503020204020204" pitchFamily="34" charset="-122"/>
                <a:ea typeface="微软雅黑" panose="020B0503020204020204" pitchFamily="34" charset="-122"/>
              </a:rPr>
              <a:t>01</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0" name="Rectangle 10"/>
          <p:cNvSpPr>
            <a:spLocks noChangeArrowheads="1"/>
          </p:cNvSpPr>
          <p:nvPr/>
        </p:nvSpPr>
        <p:spPr bwMode="auto">
          <a:xfrm>
            <a:off x="2071874" y="1947086"/>
            <a:ext cx="583833" cy="582520"/>
          </a:xfrm>
          <a:prstGeom prst="rect">
            <a:avLst/>
          </a:prstGeom>
          <a:solidFill>
            <a:schemeClr val="bg1">
              <a:lumMod val="75000"/>
            </a:schemeClr>
          </a:solidFill>
          <a:ln>
            <a:noFill/>
          </a:ln>
          <a:extLst/>
        </p:spPr>
        <p:txBody>
          <a:bodyPr vert="horz" wrap="square" lIns="91440" tIns="45720" rIns="91440" bIns="45720" numCol="1" anchor="ctr" anchorCtr="1" compatLnSpc="1">
            <a:prstTxWarp prst="textNoShape">
              <a:avLst/>
            </a:prstTxWarp>
          </a:bodyPr>
          <a:lstStyle/>
          <a:p>
            <a:r>
              <a:rPr lang="en-US" altLang="zh-CN" sz="2400" b="1" dirty="0" smtClean="0">
                <a:solidFill>
                  <a:schemeClr val="bg1"/>
                </a:solidFill>
                <a:latin typeface="微软雅黑" panose="020B0503020204020204" pitchFamily="34" charset="-122"/>
                <a:ea typeface="微软雅黑" panose="020B0503020204020204" pitchFamily="34" charset="-122"/>
              </a:rPr>
              <a:t>02</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2" name="Rectangle 12"/>
          <p:cNvSpPr>
            <a:spLocks noChangeArrowheads="1"/>
          </p:cNvSpPr>
          <p:nvPr/>
        </p:nvSpPr>
        <p:spPr bwMode="auto">
          <a:xfrm>
            <a:off x="2726554" y="1271414"/>
            <a:ext cx="5229822" cy="58514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p>
            <a:r>
              <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rPr>
              <a:t>3G&amp;4G</a:t>
            </a: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技术介绍</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Rectangle 13"/>
          <p:cNvSpPr>
            <a:spLocks noChangeArrowheads="1"/>
          </p:cNvSpPr>
          <p:nvPr/>
        </p:nvSpPr>
        <p:spPr bwMode="auto">
          <a:xfrm>
            <a:off x="2726554" y="1944462"/>
            <a:ext cx="5229822" cy="58514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p>
            <a:r>
              <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rPr>
              <a:t>MSR</a:t>
            </a: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路由器</a:t>
            </a:r>
            <a:r>
              <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rPr>
              <a:t>3G&amp;4G</a:t>
            </a: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常见应用场景</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Rectangle 10"/>
          <p:cNvSpPr>
            <a:spLocks noChangeArrowheads="1"/>
          </p:cNvSpPr>
          <p:nvPr/>
        </p:nvSpPr>
        <p:spPr bwMode="auto">
          <a:xfrm>
            <a:off x="2071874" y="2614885"/>
            <a:ext cx="583833" cy="582520"/>
          </a:xfrm>
          <a:prstGeom prst="rect">
            <a:avLst/>
          </a:prstGeom>
          <a:solidFill>
            <a:schemeClr val="bg1">
              <a:lumMod val="75000"/>
            </a:schemeClr>
          </a:solidFill>
          <a:ln>
            <a:noFill/>
          </a:ln>
          <a:extLst/>
        </p:spPr>
        <p:txBody>
          <a:bodyPr vert="horz" wrap="square" lIns="91440" tIns="45720" rIns="91440" bIns="45720" numCol="1" anchor="ctr" anchorCtr="1" compatLnSpc="1">
            <a:prstTxWarp prst="textNoShape">
              <a:avLst/>
            </a:prstTxWarp>
          </a:bodyPr>
          <a:lstStyle/>
          <a:p>
            <a:r>
              <a:rPr lang="en-US" altLang="zh-CN" sz="2400" b="1" dirty="0" smtClean="0">
                <a:solidFill>
                  <a:schemeClr val="bg1"/>
                </a:solidFill>
                <a:latin typeface="微软雅黑" panose="020B0503020204020204" pitchFamily="34" charset="-122"/>
                <a:ea typeface="微软雅黑" panose="020B0503020204020204" pitchFamily="34" charset="-122"/>
              </a:rPr>
              <a:t>03</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1" name="Rectangle 5"/>
          <p:cNvSpPr>
            <a:spLocks noChangeArrowheads="1"/>
          </p:cNvSpPr>
          <p:nvPr/>
        </p:nvSpPr>
        <p:spPr bwMode="auto">
          <a:xfrm>
            <a:off x="2726554" y="3285308"/>
            <a:ext cx="5229822" cy="58514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p>
            <a:r>
              <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rPr>
              <a:t>MSR</a:t>
            </a: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路由器</a:t>
            </a:r>
            <a:r>
              <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rPr>
              <a:t>3G&amp;4G</a:t>
            </a: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配置常见问题</a:t>
            </a:r>
            <a:endPar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及维护方法</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Rectangle 6"/>
          <p:cNvSpPr>
            <a:spLocks noChangeArrowheads="1"/>
          </p:cNvSpPr>
          <p:nvPr/>
        </p:nvSpPr>
        <p:spPr bwMode="auto">
          <a:xfrm>
            <a:off x="2071873" y="3287932"/>
            <a:ext cx="583833" cy="582520"/>
          </a:xfrm>
          <a:prstGeom prst="rect">
            <a:avLst/>
          </a:prstGeom>
          <a:solidFill>
            <a:srgbClr val="C00000"/>
          </a:solidFill>
          <a:ln>
            <a:noFill/>
          </a:ln>
          <a:extLst/>
        </p:spPr>
        <p:txBody>
          <a:bodyPr vert="horz" wrap="square" lIns="91440" tIns="45720" rIns="91440" bIns="45720" numCol="1" anchor="ctr" anchorCtr="1" compatLnSpc="1">
            <a:prstTxWarp prst="textNoShape">
              <a:avLst/>
            </a:prstTxWarp>
          </a:bodyPr>
          <a:lstStyle/>
          <a:p>
            <a:r>
              <a:rPr lang="en-US" altLang="zh-CN" sz="2400" b="1" dirty="0" smtClean="0">
                <a:solidFill>
                  <a:schemeClr val="bg1"/>
                </a:solidFill>
                <a:latin typeface="微软雅黑" panose="020B0503020204020204" pitchFamily="34" charset="-122"/>
                <a:ea typeface="微软雅黑" panose="020B0503020204020204" pitchFamily="34" charset="-122"/>
              </a:rPr>
              <a:t>04</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96046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noChangeAspect="1"/>
          </p:cNvGrpSpPr>
          <p:nvPr/>
        </p:nvGrpSpPr>
        <p:grpSpPr>
          <a:xfrm>
            <a:off x="1556898" y="771550"/>
            <a:ext cx="7589726" cy="703223"/>
            <a:chOff x="832558" y="2152098"/>
            <a:chExt cx="9183568" cy="850900"/>
          </a:xfrm>
        </p:grpSpPr>
        <p:sp>
          <p:nvSpPr>
            <p:cNvPr id="5" name="AutoShape 3"/>
            <p:cNvSpPr>
              <a:spLocks noChangeAspect="1" noChangeArrowheads="1" noTextEdit="1"/>
            </p:cNvSpPr>
            <p:nvPr/>
          </p:nvSpPr>
          <p:spPr bwMode="auto">
            <a:xfrm>
              <a:off x="835733" y="2155273"/>
              <a:ext cx="8313737"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Rectangle 5"/>
            <p:cNvSpPr>
              <a:spLocks noChangeArrowheads="1"/>
            </p:cNvSpPr>
            <p:nvPr/>
          </p:nvSpPr>
          <p:spPr bwMode="auto">
            <a:xfrm>
              <a:off x="2381958" y="2152098"/>
              <a:ext cx="7634168" cy="85090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24000" tIns="36000" rIns="91440" bIns="36000" numCol="1" anchor="ctr" anchorCtr="0" compatLnSpc="1">
              <a:prstTxWarp prst="textNoShape">
                <a:avLst/>
              </a:prstTxWarp>
            </a:bodyPr>
            <a:lstStyle/>
            <a:p>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引入</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Rectangle 6"/>
            <p:cNvSpPr>
              <a:spLocks noChangeArrowheads="1"/>
            </p:cNvSpPr>
            <p:nvPr/>
          </p:nvSpPr>
          <p:spPr bwMode="auto">
            <a:xfrm>
              <a:off x="832558" y="2152098"/>
              <a:ext cx="844550" cy="850900"/>
            </a:xfrm>
            <a:prstGeom prst="rect">
              <a:avLst/>
            </a:prstGeom>
            <a:solidFill>
              <a:srgbClr val="D7000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7"/>
            <p:cNvSpPr>
              <a:spLocks noChangeArrowheads="1"/>
            </p:cNvSpPr>
            <p:nvPr/>
          </p:nvSpPr>
          <p:spPr bwMode="auto">
            <a:xfrm>
              <a:off x="1677108" y="2152098"/>
              <a:ext cx="420687" cy="85090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Rectangle 8"/>
            <p:cNvSpPr>
              <a:spLocks noChangeArrowheads="1"/>
            </p:cNvSpPr>
            <p:nvPr/>
          </p:nvSpPr>
          <p:spPr bwMode="auto">
            <a:xfrm>
              <a:off x="2097795" y="2152098"/>
              <a:ext cx="284162" cy="85090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0" name="TextBox 9"/>
          <p:cNvSpPr txBox="1"/>
          <p:nvPr/>
        </p:nvSpPr>
        <p:spPr>
          <a:xfrm>
            <a:off x="1560940" y="1851670"/>
            <a:ext cx="7344816" cy="2308324"/>
          </a:xfrm>
          <a:prstGeom prst="rect">
            <a:avLst/>
          </a:prstGeom>
          <a:noFill/>
        </p:spPr>
        <p:txBody>
          <a:bodyPr wrap="square" rtlCol="0">
            <a:spAutoFit/>
          </a:bodyPr>
          <a:lstStyle/>
          <a:p>
            <a:pPr>
              <a:lnSpc>
                <a:spcPct val="150000"/>
              </a:lnSpc>
              <a:spcBef>
                <a:spcPct val="50000"/>
              </a:spcBef>
              <a:buClr>
                <a:schemeClr val="tx1"/>
              </a:buClr>
              <a:buFont typeface="Wingdings" pitchFamily="2" charset="2"/>
              <a:buChar char="n"/>
            </a:pPr>
            <a:r>
              <a:rPr lang="zh-CN" altLang="en-US" b="1" dirty="0" smtClean="0">
                <a:ea typeface="华文细黑" pitchFamily="2" charset="-122"/>
              </a:rPr>
              <a:t>随着无线通信网络的快速发展，</a:t>
            </a:r>
            <a:r>
              <a:rPr lang="en-US" altLang="zh-CN" b="1" dirty="0" smtClean="0">
                <a:ea typeface="华文细黑" pitchFamily="2" charset="-122"/>
              </a:rPr>
              <a:t>3G</a:t>
            </a:r>
            <a:r>
              <a:rPr lang="zh-CN" altLang="en-US" b="1" dirty="0">
                <a:ea typeface="华文细黑" pitchFamily="2" charset="-122"/>
              </a:rPr>
              <a:t>和</a:t>
            </a:r>
            <a:r>
              <a:rPr lang="en-US" altLang="zh-CN" b="1" dirty="0" smtClean="0">
                <a:ea typeface="华文细黑" pitchFamily="2" charset="-122"/>
              </a:rPr>
              <a:t>4G</a:t>
            </a:r>
            <a:r>
              <a:rPr lang="zh-CN" altLang="en-US" b="1" dirty="0" smtClean="0">
                <a:ea typeface="华文细黑" pitchFamily="2" charset="-122"/>
              </a:rPr>
              <a:t>已经成为了人们日常生活中的最常使用的通信技术之一，不仅能够支持更高速率的移动多媒体业务，还能提供更高的服务质量，实现了语音业务为主的多媒体数据通信，具有更强的多媒体业务服务能力和极大的通信容量。</a:t>
            </a:r>
          </a:p>
          <a:p>
            <a:pPr>
              <a:lnSpc>
                <a:spcPct val="150000"/>
              </a:lnSpc>
              <a:spcBef>
                <a:spcPct val="50000"/>
              </a:spcBef>
              <a:buClr>
                <a:schemeClr val="tx1"/>
              </a:buClr>
            </a:pPr>
            <a:endParaRPr lang="zh-CN" altLang="en-US" b="1" dirty="0">
              <a:ea typeface="华文细黑" pitchFamily="2" charset="-122"/>
            </a:endParaRPr>
          </a:p>
        </p:txBody>
      </p:sp>
    </p:spTree>
    <p:extLst>
      <p:ext uri="{BB962C8B-B14F-4D97-AF65-F5344CB8AC3E}">
        <p14:creationId xmlns:p14="http://schemas.microsoft.com/office/powerpoint/2010/main" val="28662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smtClean="0"/>
              <a:t>1.SIM</a:t>
            </a:r>
            <a:r>
              <a:rPr lang="zh-CN" altLang="en-US" sz="2400" dirty="0" smtClean="0"/>
              <a:t>卡插入后读取失败</a:t>
            </a:r>
            <a:endParaRPr lang="zh-CN" altLang="en-US" sz="2400" dirty="0"/>
          </a:p>
        </p:txBody>
      </p:sp>
      <p:sp>
        <p:nvSpPr>
          <p:cNvPr id="2" name="文本框 1"/>
          <p:cNvSpPr txBox="1"/>
          <p:nvPr/>
        </p:nvSpPr>
        <p:spPr>
          <a:xfrm>
            <a:off x="1907704" y="1131590"/>
            <a:ext cx="5472608" cy="2308324"/>
          </a:xfrm>
          <a:prstGeom prst="rect">
            <a:avLst/>
          </a:prstGeom>
          <a:noFill/>
        </p:spPr>
        <p:txBody>
          <a:bodyPr wrap="square" rtlCol="0">
            <a:spAutoFit/>
          </a:bodyPr>
          <a:lstStyle/>
          <a:p>
            <a:pPr marL="285750" indent="-285750">
              <a:buFont typeface="Wingdings" panose="05000000000000000000" pitchFamily="2" charset="2"/>
              <a:buChar char="l"/>
            </a:pPr>
            <a:r>
              <a:rPr lang="zh-CN" altLang="en-US" dirty="0" smtClean="0"/>
              <a:t>解决方案：</a:t>
            </a:r>
            <a:endParaRPr lang="en-US" altLang="zh-CN" dirty="0" smtClean="0"/>
          </a:p>
          <a:p>
            <a:pPr marL="742950" lvl="1" indent="-285750">
              <a:buFont typeface="Wingdings" panose="05000000000000000000" pitchFamily="2" charset="2"/>
              <a:buChar char="Ø"/>
            </a:pPr>
            <a:r>
              <a:rPr lang="zh-CN" altLang="en-US" dirty="0" smtClean="0"/>
              <a:t>将</a:t>
            </a:r>
            <a:r>
              <a:rPr lang="en-US" altLang="zh-CN" dirty="0" smtClean="0"/>
              <a:t>MSR</a:t>
            </a:r>
            <a:r>
              <a:rPr lang="zh-CN" altLang="en-US" dirty="0" smtClean="0"/>
              <a:t>路由器设备重启</a:t>
            </a:r>
            <a:endParaRPr lang="en-US" altLang="zh-CN" dirty="0" smtClean="0"/>
          </a:p>
          <a:p>
            <a:pPr marL="742950" lvl="1" indent="-285750">
              <a:buFont typeface="Wingdings" panose="05000000000000000000" pitchFamily="2" charset="2"/>
              <a:buChar char="Ø"/>
            </a:pPr>
            <a:r>
              <a:rPr lang="zh-CN" altLang="en-US" dirty="0"/>
              <a:t>在</a:t>
            </a:r>
            <a:r>
              <a:rPr lang="en-US" altLang="zh-CN" dirty="0"/>
              <a:t>3G/4G Modem</a:t>
            </a:r>
            <a:r>
              <a:rPr lang="zh-CN" altLang="en-US" dirty="0"/>
              <a:t>对应的</a:t>
            </a:r>
            <a:r>
              <a:rPr lang="en-US" altLang="zh-CN" dirty="0"/>
              <a:t>Cellular</a:t>
            </a:r>
            <a:r>
              <a:rPr lang="zh-CN" altLang="en-US" dirty="0"/>
              <a:t>接口上执行</a:t>
            </a:r>
            <a:r>
              <a:rPr lang="en-US" altLang="zh-CN" dirty="0"/>
              <a:t>shutdown</a:t>
            </a:r>
            <a:r>
              <a:rPr lang="zh-CN" altLang="en-US" dirty="0"/>
              <a:t>和</a:t>
            </a:r>
            <a:r>
              <a:rPr lang="en-US" altLang="zh-CN" dirty="0"/>
              <a:t>undo shutdown</a:t>
            </a:r>
            <a:r>
              <a:rPr lang="zh-CN" altLang="en-US" dirty="0"/>
              <a:t>命令，检查</a:t>
            </a:r>
            <a:r>
              <a:rPr lang="en-US" altLang="zh-CN" dirty="0"/>
              <a:t>3G/4G Modem</a:t>
            </a:r>
            <a:r>
              <a:rPr lang="zh-CN" altLang="en-US" dirty="0"/>
              <a:t>状态是否恢复</a:t>
            </a:r>
            <a:r>
              <a:rPr lang="zh-CN" altLang="en-US" dirty="0" smtClean="0"/>
              <a:t>正常</a:t>
            </a:r>
            <a:endParaRPr lang="en-US" altLang="zh-CN" dirty="0" smtClean="0"/>
          </a:p>
          <a:p>
            <a:pPr marL="742950" lvl="1" indent="-285750">
              <a:buFont typeface="Wingdings" panose="05000000000000000000" pitchFamily="2" charset="2"/>
              <a:buChar char="Ø"/>
            </a:pPr>
            <a:r>
              <a:rPr lang="zh-CN" altLang="en-US" dirty="0"/>
              <a:t>若</a:t>
            </a:r>
            <a:r>
              <a:rPr lang="en-US" altLang="zh-CN" dirty="0"/>
              <a:t>3G/4G Modem</a:t>
            </a:r>
            <a:r>
              <a:rPr lang="zh-CN" altLang="en-US" dirty="0"/>
              <a:t>状态仍不正常，则在</a:t>
            </a:r>
            <a:r>
              <a:rPr lang="en-US" altLang="zh-CN" dirty="0"/>
              <a:t>3G/4G Modem</a:t>
            </a:r>
            <a:r>
              <a:rPr lang="zh-CN" altLang="en-US" dirty="0"/>
              <a:t>对应的</a:t>
            </a:r>
            <a:r>
              <a:rPr lang="en-US" altLang="zh-CN" dirty="0"/>
              <a:t>Cellular</a:t>
            </a:r>
            <a:r>
              <a:rPr lang="zh-CN" altLang="en-US" dirty="0"/>
              <a:t>接口上执行</a:t>
            </a:r>
            <a:r>
              <a:rPr lang="en-US" altLang="zh-CN" dirty="0"/>
              <a:t>modem reboot</a:t>
            </a:r>
            <a:endParaRPr lang="zh-CN" altLang="en-US" dirty="0"/>
          </a:p>
        </p:txBody>
      </p:sp>
      <p:pic>
        <p:nvPicPr>
          <p:cNvPr id="5" name="图片 4"/>
          <p:cNvPicPr/>
          <p:nvPr/>
        </p:nvPicPr>
        <p:blipFill>
          <a:blip r:embed="rId3"/>
          <a:stretch>
            <a:fillRect/>
          </a:stretch>
        </p:blipFill>
        <p:spPr>
          <a:xfrm>
            <a:off x="1702797" y="1131590"/>
            <a:ext cx="5749523" cy="3600400"/>
          </a:xfrm>
          <a:prstGeom prst="rect">
            <a:avLst/>
          </a:prstGeom>
        </p:spPr>
      </p:pic>
    </p:spTree>
    <p:extLst>
      <p:ext uri="{BB962C8B-B14F-4D97-AF65-F5344CB8AC3E}">
        <p14:creationId xmlns:p14="http://schemas.microsoft.com/office/powerpoint/2010/main" val="3547638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smtClean="0"/>
              <a:t>2.</a:t>
            </a:r>
            <a:r>
              <a:rPr lang="zh-CN" altLang="en-US" sz="2400" dirty="0" smtClean="0"/>
              <a:t>终端连接上路由器后无法联网</a:t>
            </a:r>
            <a:endParaRPr lang="zh-CN" altLang="en-US" sz="2400" dirty="0"/>
          </a:p>
        </p:txBody>
      </p:sp>
      <p:sp>
        <p:nvSpPr>
          <p:cNvPr id="7" name="文本框 6"/>
          <p:cNvSpPr txBox="1"/>
          <p:nvPr/>
        </p:nvSpPr>
        <p:spPr>
          <a:xfrm>
            <a:off x="1907704" y="1131590"/>
            <a:ext cx="5472608" cy="923330"/>
          </a:xfrm>
          <a:prstGeom prst="rect">
            <a:avLst/>
          </a:prstGeom>
          <a:noFill/>
        </p:spPr>
        <p:txBody>
          <a:bodyPr wrap="square" rtlCol="0">
            <a:spAutoFit/>
          </a:bodyPr>
          <a:lstStyle/>
          <a:p>
            <a:pPr marL="285750" indent="-285750">
              <a:buFont typeface="Wingdings" panose="05000000000000000000" pitchFamily="2" charset="2"/>
              <a:buChar char="l"/>
            </a:pPr>
            <a:r>
              <a:rPr lang="zh-CN" altLang="en-US" dirty="0" smtClean="0"/>
              <a:t>解决方案：</a:t>
            </a:r>
            <a:endParaRPr lang="en-US" altLang="zh-CN" dirty="0" smtClean="0"/>
          </a:p>
          <a:p>
            <a:pPr marL="742950" lvl="1" indent="-285750">
              <a:buFont typeface="Wingdings" panose="05000000000000000000" pitchFamily="2" charset="2"/>
              <a:buChar char="Ø"/>
            </a:pPr>
            <a:r>
              <a:rPr lang="zh-CN" altLang="en-US" dirty="0" smtClean="0"/>
              <a:t>在路由器上查询</a:t>
            </a:r>
            <a:r>
              <a:rPr lang="en-US" altLang="zh-CN" dirty="0" smtClean="0"/>
              <a:t>DNS</a:t>
            </a:r>
            <a:r>
              <a:rPr lang="zh-CN" altLang="en-US" dirty="0" smtClean="0"/>
              <a:t>服务器地址，并在终端上进行配置</a:t>
            </a:r>
            <a:endParaRPr lang="en-US" altLang="zh-CN" dirty="0" smtClean="0"/>
          </a:p>
        </p:txBody>
      </p:sp>
      <p:pic>
        <p:nvPicPr>
          <p:cNvPr id="6" name="图片 5"/>
          <p:cNvPicPr/>
          <p:nvPr/>
        </p:nvPicPr>
        <p:blipFill>
          <a:blip r:embed="rId3"/>
          <a:stretch>
            <a:fillRect/>
          </a:stretch>
        </p:blipFill>
        <p:spPr>
          <a:xfrm>
            <a:off x="1608455" y="796691"/>
            <a:ext cx="6071106" cy="4187839"/>
          </a:xfrm>
          <a:prstGeom prst="rect">
            <a:avLst/>
          </a:prstGeom>
        </p:spPr>
      </p:pic>
      <p:pic>
        <p:nvPicPr>
          <p:cNvPr id="8" name="图片 7"/>
          <p:cNvPicPr/>
          <p:nvPr/>
        </p:nvPicPr>
        <p:blipFill>
          <a:blip r:embed="rId4"/>
          <a:stretch>
            <a:fillRect/>
          </a:stretch>
        </p:blipFill>
        <p:spPr>
          <a:xfrm>
            <a:off x="971600" y="796692"/>
            <a:ext cx="7488832" cy="4122838"/>
          </a:xfrm>
          <a:prstGeom prst="rect">
            <a:avLst/>
          </a:prstGeom>
        </p:spPr>
      </p:pic>
    </p:spTree>
    <p:extLst>
      <p:ext uri="{BB962C8B-B14F-4D97-AF65-F5344CB8AC3E}">
        <p14:creationId xmlns:p14="http://schemas.microsoft.com/office/powerpoint/2010/main" val="1292327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smtClean="0"/>
              <a:t>3G&amp;4G</a:t>
            </a:r>
            <a:r>
              <a:rPr lang="zh-CN" altLang="en-US" sz="2400" dirty="0" smtClean="0"/>
              <a:t>维护方法</a:t>
            </a:r>
            <a:endParaRPr lang="zh-CN" altLang="en-US" sz="2400" dirty="0"/>
          </a:p>
        </p:txBody>
      </p:sp>
      <p:sp>
        <p:nvSpPr>
          <p:cNvPr id="2" name="文本框 1"/>
          <p:cNvSpPr txBox="1"/>
          <p:nvPr/>
        </p:nvSpPr>
        <p:spPr>
          <a:xfrm>
            <a:off x="1907704" y="1131590"/>
            <a:ext cx="5472608" cy="369332"/>
          </a:xfrm>
          <a:prstGeom prst="rect">
            <a:avLst/>
          </a:prstGeom>
          <a:noFill/>
        </p:spPr>
        <p:txBody>
          <a:bodyPr wrap="square" rtlCol="0">
            <a:spAutoFit/>
          </a:bodyPr>
          <a:lstStyle/>
          <a:p>
            <a:pPr marL="285750" indent="-285750">
              <a:buFont typeface="Wingdings" panose="05000000000000000000" pitchFamily="2" charset="2"/>
              <a:buChar char="l"/>
            </a:pPr>
            <a:r>
              <a:rPr lang="zh-CN" altLang="en-US" dirty="0" smtClean="0"/>
              <a:t>普通上网：</a:t>
            </a:r>
            <a:endParaRPr lang="en-US" altLang="zh-CN" dirty="0" smtClean="0"/>
          </a:p>
        </p:txBody>
      </p:sp>
      <p:sp>
        <p:nvSpPr>
          <p:cNvPr id="8" name="文本框 7"/>
          <p:cNvSpPr txBox="1"/>
          <p:nvPr/>
        </p:nvSpPr>
        <p:spPr>
          <a:xfrm>
            <a:off x="2764677" y="1754861"/>
            <a:ext cx="3024336" cy="369332"/>
          </a:xfrm>
          <a:prstGeom prst="rect">
            <a:avLst/>
          </a:prstGeom>
          <a:noFill/>
        </p:spPr>
        <p:txBody>
          <a:bodyPr wrap="square" rtlCol="0">
            <a:spAutoFit/>
          </a:bodyPr>
          <a:lstStyle/>
          <a:p>
            <a:pPr marL="285750" indent="-285750">
              <a:buFont typeface="Wingdings" panose="05000000000000000000" pitchFamily="2" charset="2"/>
              <a:buChar char="Ø"/>
            </a:pPr>
            <a:r>
              <a:rPr lang="zh-CN" altLang="en-US" dirty="0" smtClean="0"/>
              <a:t>检查</a:t>
            </a:r>
            <a:r>
              <a:rPr lang="en-US" altLang="zh-CN" dirty="0" smtClean="0"/>
              <a:t>SIM</a:t>
            </a:r>
            <a:r>
              <a:rPr lang="zh-CN" altLang="en-US" dirty="0" smtClean="0"/>
              <a:t>卡状态是否正常</a:t>
            </a:r>
            <a:endParaRPr lang="zh-CN" altLang="en-US" dirty="0"/>
          </a:p>
        </p:txBody>
      </p:sp>
      <p:sp>
        <p:nvSpPr>
          <p:cNvPr id="9" name="文本框 8"/>
          <p:cNvSpPr txBox="1"/>
          <p:nvPr/>
        </p:nvSpPr>
        <p:spPr>
          <a:xfrm>
            <a:off x="2764677" y="2451337"/>
            <a:ext cx="3024336" cy="369332"/>
          </a:xfrm>
          <a:prstGeom prst="rect">
            <a:avLst/>
          </a:prstGeom>
          <a:noFill/>
        </p:spPr>
        <p:txBody>
          <a:bodyPr wrap="square" rtlCol="0">
            <a:spAutoFit/>
          </a:bodyPr>
          <a:lstStyle/>
          <a:p>
            <a:pPr marL="285750" indent="-285750">
              <a:buFont typeface="Wingdings" panose="05000000000000000000" pitchFamily="2" charset="2"/>
              <a:buChar char="Ø"/>
            </a:pPr>
            <a:r>
              <a:rPr lang="zh-CN" altLang="en-US" dirty="0" smtClean="0"/>
              <a:t>检查信号强度是否正常</a:t>
            </a:r>
            <a:endParaRPr lang="zh-CN" altLang="en-US" dirty="0"/>
          </a:p>
        </p:txBody>
      </p:sp>
      <p:sp>
        <p:nvSpPr>
          <p:cNvPr id="10" name="文本框 9"/>
          <p:cNvSpPr txBox="1"/>
          <p:nvPr/>
        </p:nvSpPr>
        <p:spPr>
          <a:xfrm>
            <a:off x="2771800" y="3147814"/>
            <a:ext cx="3024336" cy="646331"/>
          </a:xfrm>
          <a:prstGeom prst="rect">
            <a:avLst/>
          </a:prstGeom>
          <a:noFill/>
        </p:spPr>
        <p:txBody>
          <a:bodyPr wrap="square" rtlCol="0">
            <a:spAutoFit/>
          </a:bodyPr>
          <a:lstStyle/>
          <a:p>
            <a:pPr marL="285750" indent="-285750">
              <a:buFont typeface="Wingdings" panose="05000000000000000000" pitchFamily="2" charset="2"/>
              <a:buChar char="Ø"/>
            </a:pPr>
            <a:r>
              <a:rPr lang="zh-CN" altLang="en-US" dirty="0" smtClean="0"/>
              <a:t>检查检查拨号配置是否正确</a:t>
            </a:r>
            <a:endParaRPr lang="zh-CN" altLang="en-US" dirty="0"/>
          </a:p>
        </p:txBody>
      </p:sp>
      <p:pic>
        <p:nvPicPr>
          <p:cNvPr id="11" name="图片 10"/>
          <p:cNvPicPr/>
          <p:nvPr/>
        </p:nvPicPr>
        <p:blipFill>
          <a:blip r:embed="rId3"/>
          <a:stretch>
            <a:fillRect/>
          </a:stretch>
        </p:blipFill>
        <p:spPr>
          <a:xfrm>
            <a:off x="1907704" y="2284364"/>
            <a:ext cx="5274310" cy="1509781"/>
          </a:xfrm>
          <a:prstGeom prst="rect">
            <a:avLst/>
          </a:prstGeom>
        </p:spPr>
      </p:pic>
      <p:pic>
        <p:nvPicPr>
          <p:cNvPr id="12" name="图片 11"/>
          <p:cNvPicPr/>
          <p:nvPr/>
        </p:nvPicPr>
        <p:blipFill>
          <a:blip r:embed="rId4"/>
          <a:stretch>
            <a:fillRect/>
          </a:stretch>
        </p:blipFill>
        <p:spPr>
          <a:xfrm>
            <a:off x="1682580" y="3039254"/>
            <a:ext cx="5724558" cy="1815709"/>
          </a:xfrm>
          <a:prstGeom prst="rect">
            <a:avLst/>
          </a:prstGeom>
        </p:spPr>
      </p:pic>
      <p:pic>
        <p:nvPicPr>
          <p:cNvPr id="13" name="图片 12"/>
          <p:cNvPicPr>
            <a:picLocks noChangeAspect="1"/>
          </p:cNvPicPr>
          <p:nvPr/>
        </p:nvPicPr>
        <p:blipFill>
          <a:blip r:embed="rId5"/>
          <a:stretch>
            <a:fillRect/>
          </a:stretch>
        </p:blipFill>
        <p:spPr>
          <a:xfrm>
            <a:off x="1907704" y="743502"/>
            <a:ext cx="4896544" cy="4111461"/>
          </a:xfrm>
          <a:prstGeom prst="rect">
            <a:avLst/>
          </a:prstGeom>
        </p:spPr>
      </p:pic>
    </p:spTree>
    <p:extLst>
      <p:ext uri="{BB962C8B-B14F-4D97-AF65-F5344CB8AC3E}">
        <p14:creationId xmlns:p14="http://schemas.microsoft.com/office/powerpoint/2010/main" val="16217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2"/>
                                        </p:tgtEl>
                                        <p:attrNameLst>
                                          <p:attrName>ppt_x</p:attrName>
                                        </p:attrNameLst>
                                      </p:cBhvr>
                                      <p:tavLst>
                                        <p:tav tm="0">
                                          <p:val>
                                            <p:strVal val="ppt_x"/>
                                          </p:val>
                                        </p:tav>
                                        <p:tav tm="100000">
                                          <p:val>
                                            <p:strVal val="ppt_x"/>
                                          </p:val>
                                        </p:tav>
                                      </p:tavLst>
                                    </p:anim>
                                    <p:anim calcmode="lin" valueType="num">
                                      <p:cBhvr additive="base">
                                        <p:cTn id="37" dur="500"/>
                                        <p:tgtEl>
                                          <p:spTgt spid="12"/>
                                        </p:tgtEl>
                                        <p:attrNameLst>
                                          <p:attrName>ppt_y</p:attrName>
                                        </p:attrNameLst>
                                      </p:cBhvr>
                                      <p:tavLst>
                                        <p:tav tm="0">
                                          <p:val>
                                            <p:strVal val="ppt_y"/>
                                          </p:val>
                                        </p:tav>
                                        <p:tav tm="100000">
                                          <p:val>
                                            <p:strVal val="1+ppt_h/2"/>
                                          </p:val>
                                        </p:tav>
                                      </p:tavLst>
                                    </p:anim>
                                    <p:set>
                                      <p:cBhvr>
                                        <p:cTn id="38" dur="1" fill="hold">
                                          <p:stCondLst>
                                            <p:cond delay="499"/>
                                          </p:stCondLst>
                                        </p:cTn>
                                        <p:tgtEl>
                                          <p:spTgt spid="1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xit" presetSubtype="0" fill="hold" nodeType="clickEffect">
                                  <p:stCondLst>
                                    <p:cond delay="0"/>
                                  </p:stCondLst>
                                  <p:childTnLst>
                                    <p:animEffect transition="out" filter="fade">
                                      <p:cBhvr>
                                        <p:cTn id="55" dur="1000"/>
                                        <p:tgtEl>
                                          <p:spTgt spid="13"/>
                                        </p:tgtEl>
                                      </p:cBhvr>
                                    </p:animEffect>
                                    <p:anim calcmode="lin" valueType="num">
                                      <p:cBhvr>
                                        <p:cTn id="56" dur="1000"/>
                                        <p:tgtEl>
                                          <p:spTgt spid="13"/>
                                        </p:tgtEl>
                                        <p:attrNameLst>
                                          <p:attrName>ppt_x</p:attrName>
                                        </p:attrNameLst>
                                      </p:cBhvr>
                                      <p:tavLst>
                                        <p:tav tm="0">
                                          <p:val>
                                            <p:strVal val="ppt_x"/>
                                          </p:val>
                                        </p:tav>
                                        <p:tav tm="100000">
                                          <p:val>
                                            <p:strVal val="ppt_x"/>
                                          </p:val>
                                        </p:tav>
                                      </p:tavLst>
                                    </p:anim>
                                    <p:anim calcmode="lin" valueType="num">
                                      <p:cBhvr>
                                        <p:cTn id="57" dur="1000"/>
                                        <p:tgtEl>
                                          <p:spTgt spid="13"/>
                                        </p:tgtEl>
                                        <p:attrNameLst>
                                          <p:attrName>ppt_y</p:attrName>
                                        </p:attrNameLst>
                                      </p:cBhvr>
                                      <p:tavLst>
                                        <p:tav tm="0">
                                          <p:val>
                                            <p:strVal val="ppt_y"/>
                                          </p:val>
                                        </p:tav>
                                        <p:tav tm="100000">
                                          <p:val>
                                            <p:strVal val="ppt_y+.1"/>
                                          </p:val>
                                        </p:tav>
                                      </p:tavLst>
                                    </p:anim>
                                    <p:set>
                                      <p:cBhvr>
                                        <p:cTn id="58" dur="1" fill="hold">
                                          <p:stCondLst>
                                            <p:cond delay="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noChangeAspect="1"/>
          </p:cNvGrpSpPr>
          <p:nvPr/>
        </p:nvGrpSpPr>
        <p:grpSpPr>
          <a:xfrm>
            <a:off x="1556898" y="771550"/>
            <a:ext cx="7589726" cy="703223"/>
            <a:chOff x="832558" y="2152098"/>
            <a:chExt cx="9183568" cy="850900"/>
          </a:xfrm>
        </p:grpSpPr>
        <p:sp>
          <p:nvSpPr>
            <p:cNvPr id="5" name="AutoShape 3"/>
            <p:cNvSpPr>
              <a:spLocks noChangeAspect="1" noChangeArrowheads="1" noTextEdit="1"/>
            </p:cNvSpPr>
            <p:nvPr/>
          </p:nvSpPr>
          <p:spPr bwMode="auto">
            <a:xfrm>
              <a:off x="835733" y="2155273"/>
              <a:ext cx="8313737"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Rectangle 5"/>
            <p:cNvSpPr>
              <a:spLocks noChangeArrowheads="1"/>
            </p:cNvSpPr>
            <p:nvPr/>
          </p:nvSpPr>
          <p:spPr bwMode="auto">
            <a:xfrm>
              <a:off x="2381958" y="2152098"/>
              <a:ext cx="7634168" cy="85090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24000" tIns="36000" rIns="91440" bIns="36000" numCol="1" anchor="ctr" anchorCtr="0" compatLnSpc="1">
              <a:prstTxWarp prst="textNoShape">
                <a:avLst/>
              </a:prstTxWarp>
            </a:bodyP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总结</a:t>
              </a:r>
            </a:p>
          </p:txBody>
        </p:sp>
        <p:sp>
          <p:nvSpPr>
            <p:cNvPr id="7" name="Rectangle 6"/>
            <p:cNvSpPr>
              <a:spLocks noChangeArrowheads="1"/>
            </p:cNvSpPr>
            <p:nvPr/>
          </p:nvSpPr>
          <p:spPr bwMode="auto">
            <a:xfrm>
              <a:off x="832558" y="2152098"/>
              <a:ext cx="844550" cy="850900"/>
            </a:xfrm>
            <a:prstGeom prst="rect">
              <a:avLst/>
            </a:prstGeom>
            <a:solidFill>
              <a:srgbClr val="D7000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7"/>
            <p:cNvSpPr>
              <a:spLocks noChangeArrowheads="1"/>
            </p:cNvSpPr>
            <p:nvPr/>
          </p:nvSpPr>
          <p:spPr bwMode="auto">
            <a:xfrm>
              <a:off x="1677108" y="2152098"/>
              <a:ext cx="420687" cy="85090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Rectangle 8"/>
            <p:cNvSpPr>
              <a:spLocks noChangeArrowheads="1"/>
            </p:cNvSpPr>
            <p:nvPr/>
          </p:nvSpPr>
          <p:spPr bwMode="auto">
            <a:xfrm>
              <a:off x="2097795" y="2152098"/>
              <a:ext cx="284162" cy="85090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0" name="TextBox 9"/>
          <p:cNvSpPr txBox="1"/>
          <p:nvPr/>
        </p:nvSpPr>
        <p:spPr>
          <a:xfrm>
            <a:off x="1560940" y="1851670"/>
            <a:ext cx="7344816" cy="2431435"/>
          </a:xfrm>
          <a:prstGeom prst="rect">
            <a:avLst/>
          </a:prstGeom>
          <a:noFill/>
        </p:spPr>
        <p:txBody>
          <a:bodyPr wrap="square" rtlCol="0">
            <a:spAutoFit/>
          </a:bodyPr>
          <a:lstStyle/>
          <a:p>
            <a:pPr>
              <a:lnSpc>
                <a:spcPct val="150000"/>
              </a:lnSpc>
              <a:spcBef>
                <a:spcPct val="50000"/>
              </a:spcBef>
              <a:buClr>
                <a:schemeClr val="tx1"/>
              </a:buClr>
              <a:buFont typeface="Wingdings" pitchFamily="2" charset="2"/>
              <a:buChar char="n"/>
            </a:pPr>
            <a:r>
              <a:rPr lang="zh-CN" altLang="en-US" sz="1600" b="1" dirty="0" smtClean="0">
                <a:ea typeface="华文细黑" pitchFamily="2" charset="-122"/>
              </a:rPr>
              <a:t>今天</a:t>
            </a:r>
            <a:r>
              <a:rPr lang="zh-CN" altLang="en-US" sz="1600" b="1" dirty="0">
                <a:ea typeface="华文细黑" pitchFamily="2" charset="-122"/>
              </a:rPr>
              <a:t>主要</a:t>
            </a:r>
            <a:r>
              <a:rPr lang="zh-CN" altLang="en-US" sz="1600" b="1" dirty="0" smtClean="0">
                <a:ea typeface="华文细黑" pitchFamily="2" charset="-122"/>
              </a:rPr>
              <a:t>从（</a:t>
            </a:r>
            <a:r>
              <a:rPr lang="en-US" altLang="zh-CN" sz="1600" b="1" dirty="0">
                <a:ea typeface="华文细黑" pitchFamily="2" charset="-122"/>
              </a:rPr>
              <a:t>1</a:t>
            </a:r>
            <a:r>
              <a:rPr lang="zh-CN" altLang="en-US" sz="1600" b="1" dirty="0" smtClean="0">
                <a:ea typeface="华文细黑" pitchFamily="2" charset="-122"/>
              </a:rPr>
              <a:t>）</a:t>
            </a:r>
            <a:r>
              <a:rPr lang="en-US" altLang="zh-CN" sz="1600" b="1" dirty="0" smtClean="0">
                <a:ea typeface="华文细黑" pitchFamily="2" charset="-122"/>
              </a:rPr>
              <a:t>3G&amp;4G</a:t>
            </a:r>
            <a:r>
              <a:rPr lang="zh-CN" altLang="en-US" sz="1600" b="1" dirty="0" smtClean="0">
                <a:ea typeface="华文细黑" pitchFamily="2" charset="-122"/>
              </a:rPr>
              <a:t>基础知识 （</a:t>
            </a:r>
            <a:r>
              <a:rPr lang="en-US" altLang="zh-CN" sz="1600" b="1" dirty="0" smtClean="0">
                <a:ea typeface="华文细黑" pitchFamily="2" charset="-122"/>
              </a:rPr>
              <a:t>2</a:t>
            </a:r>
            <a:r>
              <a:rPr lang="zh-CN" altLang="en-US" sz="1600" b="1" dirty="0" smtClean="0">
                <a:ea typeface="华文细黑" pitchFamily="2" charset="-122"/>
              </a:rPr>
              <a:t>）</a:t>
            </a:r>
            <a:r>
              <a:rPr lang="en-US" altLang="zh-CN" sz="1600" b="1" dirty="0" smtClean="0">
                <a:ea typeface="华文细黑" pitchFamily="2" charset="-122"/>
              </a:rPr>
              <a:t>3G&amp;4G</a:t>
            </a:r>
            <a:r>
              <a:rPr lang="zh-CN" altLang="en-US" sz="1600" b="1" dirty="0" smtClean="0">
                <a:ea typeface="华文细黑" pitchFamily="2" charset="-122"/>
              </a:rPr>
              <a:t>常见应用场景（</a:t>
            </a:r>
            <a:r>
              <a:rPr lang="en-US" altLang="zh-CN" sz="1600" b="1" dirty="0">
                <a:ea typeface="华文细黑" pitchFamily="2" charset="-122"/>
              </a:rPr>
              <a:t>3</a:t>
            </a:r>
            <a:r>
              <a:rPr lang="zh-CN" altLang="en-US" sz="1600" b="1" dirty="0">
                <a:ea typeface="华文细黑" pitchFamily="2" charset="-122"/>
              </a:rPr>
              <a:t>）以一个简单的案例即</a:t>
            </a:r>
            <a:r>
              <a:rPr lang="en-US" altLang="zh-CN" sz="1600" b="1" dirty="0">
                <a:ea typeface="华文细黑" pitchFamily="2" charset="-122"/>
              </a:rPr>
              <a:t>3G&amp;4G</a:t>
            </a:r>
            <a:r>
              <a:rPr lang="zh-CN" altLang="en-US" sz="1600" b="1" dirty="0">
                <a:ea typeface="华文细黑" pitchFamily="2" charset="-122"/>
              </a:rPr>
              <a:t>普通联网做真机实验，来讲解联网配置过程（</a:t>
            </a:r>
            <a:r>
              <a:rPr lang="en-US" altLang="zh-CN" sz="1600" b="1" dirty="0">
                <a:ea typeface="华文细黑" pitchFamily="2" charset="-122"/>
              </a:rPr>
              <a:t>4</a:t>
            </a:r>
            <a:r>
              <a:rPr lang="zh-CN" altLang="en-US" sz="1600" b="1" dirty="0">
                <a:ea typeface="华文细黑" pitchFamily="2" charset="-122"/>
              </a:rPr>
              <a:t>）分享了一些配置过程中的常见问题以及维护和排查的</a:t>
            </a:r>
            <a:r>
              <a:rPr lang="zh-CN" altLang="en-US" sz="1600" b="1" dirty="0" smtClean="0">
                <a:ea typeface="华文细黑" pitchFamily="2" charset="-122"/>
              </a:rPr>
              <a:t>思路等</a:t>
            </a:r>
            <a:r>
              <a:rPr lang="zh-CN" altLang="en-US" sz="1600" b="1" dirty="0">
                <a:ea typeface="华文细黑" pitchFamily="2" charset="-122"/>
              </a:rPr>
              <a:t>内容来介绍</a:t>
            </a:r>
            <a:r>
              <a:rPr lang="en-US" altLang="zh-CN" sz="1600" b="1" dirty="0">
                <a:ea typeface="华文细黑" pitchFamily="2" charset="-122"/>
              </a:rPr>
              <a:t>MSR</a:t>
            </a:r>
            <a:r>
              <a:rPr lang="zh-CN" altLang="en-US" sz="1600" b="1" dirty="0">
                <a:ea typeface="华文细黑" pitchFamily="2" charset="-122"/>
              </a:rPr>
              <a:t>路由器</a:t>
            </a:r>
            <a:r>
              <a:rPr lang="en-US" altLang="zh-CN" sz="1600" b="1" dirty="0">
                <a:ea typeface="华文细黑" pitchFamily="2" charset="-122"/>
              </a:rPr>
              <a:t>3G</a:t>
            </a:r>
            <a:r>
              <a:rPr lang="zh-CN" altLang="en-US" sz="1600" b="1" dirty="0">
                <a:ea typeface="华文细黑" pitchFamily="2" charset="-122"/>
              </a:rPr>
              <a:t>和</a:t>
            </a:r>
            <a:r>
              <a:rPr lang="en-US" altLang="zh-CN" sz="1600" b="1" dirty="0">
                <a:ea typeface="华文细黑" pitchFamily="2" charset="-122"/>
              </a:rPr>
              <a:t>4G Modem</a:t>
            </a:r>
            <a:r>
              <a:rPr lang="zh-CN" altLang="en-US" sz="1600" b="1" dirty="0">
                <a:ea typeface="华文细黑" pitchFamily="2" charset="-122"/>
              </a:rPr>
              <a:t>配置管理，希望通过今天的讲解大家能对我司</a:t>
            </a:r>
            <a:r>
              <a:rPr lang="en-US" altLang="zh-CN" sz="1600" b="1" dirty="0">
                <a:ea typeface="华文细黑" pitchFamily="2" charset="-122"/>
              </a:rPr>
              <a:t>MSR</a:t>
            </a:r>
            <a:r>
              <a:rPr lang="zh-CN" altLang="en-US" sz="1600" b="1" dirty="0">
                <a:ea typeface="华文细黑" pitchFamily="2" charset="-122"/>
              </a:rPr>
              <a:t>路由器的配置和管理等知识有一定的理解和认识。</a:t>
            </a:r>
          </a:p>
          <a:p>
            <a:pPr>
              <a:lnSpc>
                <a:spcPct val="150000"/>
              </a:lnSpc>
              <a:spcBef>
                <a:spcPct val="50000"/>
              </a:spcBef>
              <a:buClr>
                <a:schemeClr val="tx1"/>
              </a:buClr>
              <a:buFont typeface="Wingdings" pitchFamily="2" charset="2"/>
              <a:buChar char="n"/>
            </a:pPr>
            <a:endParaRPr lang="en-US" altLang="zh-CN" sz="1600" b="1" dirty="0" smtClean="0">
              <a:ea typeface="华文细黑" pitchFamily="2" charset="-122"/>
            </a:endParaRPr>
          </a:p>
        </p:txBody>
      </p:sp>
    </p:spTree>
    <p:extLst>
      <p:ext uri="{BB962C8B-B14F-4D97-AF65-F5344CB8AC3E}">
        <p14:creationId xmlns:p14="http://schemas.microsoft.com/office/powerpoint/2010/main" val="146944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7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980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2726554" y="2614885"/>
            <a:ext cx="5229822" cy="58514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p>
            <a:r>
              <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rPr>
              <a:t>MSR</a:t>
            </a: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路由器</a:t>
            </a:r>
            <a:r>
              <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rPr>
              <a:t>3G&amp;4G</a:t>
            </a: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真机配置实现</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Rectangle 6"/>
          <p:cNvSpPr>
            <a:spLocks noChangeArrowheads="1"/>
          </p:cNvSpPr>
          <p:nvPr/>
        </p:nvSpPr>
        <p:spPr bwMode="auto">
          <a:xfrm>
            <a:off x="2071876" y="1274039"/>
            <a:ext cx="583833" cy="582520"/>
          </a:xfrm>
          <a:prstGeom prst="rect">
            <a:avLst/>
          </a:prstGeom>
          <a:solidFill>
            <a:srgbClr val="C00000"/>
          </a:solidFill>
          <a:ln>
            <a:noFill/>
          </a:ln>
          <a:extLst/>
        </p:spPr>
        <p:txBody>
          <a:bodyPr vert="horz" wrap="square" lIns="91440" tIns="45720" rIns="91440" bIns="45720" numCol="1" anchor="ctr" anchorCtr="1" compatLnSpc="1">
            <a:prstTxWarp prst="textNoShape">
              <a:avLst/>
            </a:prstTxWarp>
          </a:bodyPr>
          <a:lstStyle/>
          <a:p>
            <a:r>
              <a:rPr lang="en-US" altLang="zh-CN" sz="2400" b="1" dirty="0">
                <a:solidFill>
                  <a:schemeClr val="bg1"/>
                </a:solidFill>
                <a:latin typeface="微软雅黑" panose="020B0503020204020204" pitchFamily="34" charset="-122"/>
                <a:ea typeface="微软雅黑" panose="020B0503020204020204" pitchFamily="34" charset="-122"/>
              </a:rPr>
              <a:t>01</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8" name="Rectangle 8"/>
          <p:cNvSpPr>
            <a:spLocks noChangeArrowheads="1"/>
          </p:cNvSpPr>
          <p:nvPr/>
        </p:nvSpPr>
        <p:spPr bwMode="auto">
          <a:xfrm>
            <a:off x="2071876" y="1944462"/>
            <a:ext cx="583833" cy="585144"/>
          </a:xfrm>
          <a:prstGeom prst="rect">
            <a:avLst/>
          </a:prstGeom>
          <a:solidFill>
            <a:schemeClr val="bg1">
              <a:lumMod val="75000"/>
            </a:schemeClr>
          </a:solidFill>
          <a:ln>
            <a:noFill/>
          </a:ln>
          <a:extLst/>
        </p:spPr>
        <p:txBody>
          <a:bodyPr vert="horz" wrap="square" lIns="91440" tIns="45720" rIns="91440" bIns="45720" numCol="1" anchor="ctr" anchorCtr="1" compatLnSpc="1">
            <a:prstTxWarp prst="textNoShape">
              <a:avLst/>
            </a:prstTxWarp>
          </a:bodyPr>
          <a:lstStyle/>
          <a:p>
            <a:r>
              <a:rPr lang="en-US" altLang="zh-CN" sz="2400" b="1" dirty="0">
                <a:solidFill>
                  <a:schemeClr val="bg1"/>
                </a:solidFill>
                <a:latin typeface="微软雅黑" panose="020B0503020204020204" pitchFamily="34" charset="-122"/>
                <a:ea typeface="微软雅黑" panose="020B0503020204020204" pitchFamily="34" charset="-122"/>
              </a:rPr>
              <a:t>02</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0" name="Rectangle 10"/>
          <p:cNvSpPr>
            <a:spLocks noChangeArrowheads="1"/>
          </p:cNvSpPr>
          <p:nvPr/>
        </p:nvSpPr>
        <p:spPr bwMode="auto">
          <a:xfrm>
            <a:off x="2071876" y="2617509"/>
            <a:ext cx="583833" cy="582520"/>
          </a:xfrm>
          <a:prstGeom prst="rect">
            <a:avLst/>
          </a:prstGeom>
          <a:solidFill>
            <a:schemeClr val="bg1">
              <a:lumMod val="75000"/>
            </a:schemeClr>
          </a:solidFill>
          <a:ln>
            <a:noFill/>
          </a:ln>
          <a:extLst/>
        </p:spPr>
        <p:txBody>
          <a:bodyPr vert="horz" wrap="square" lIns="91440" tIns="45720" rIns="91440" bIns="45720" numCol="1" anchor="ctr" anchorCtr="1" compatLnSpc="1">
            <a:prstTxWarp prst="textNoShape">
              <a:avLst/>
            </a:prstTxWarp>
          </a:bodyPr>
          <a:lstStyle/>
          <a:p>
            <a:r>
              <a:rPr lang="en-US" altLang="zh-CN" sz="2400" b="1" dirty="0">
                <a:solidFill>
                  <a:schemeClr val="bg1"/>
                </a:solidFill>
                <a:latin typeface="微软雅黑" panose="020B0503020204020204" pitchFamily="34" charset="-122"/>
                <a:ea typeface="微软雅黑" panose="020B0503020204020204" pitchFamily="34" charset="-122"/>
              </a:rPr>
              <a:t>03</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2" name="Rectangle 12"/>
          <p:cNvSpPr>
            <a:spLocks noChangeArrowheads="1"/>
          </p:cNvSpPr>
          <p:nvPr/>
        </p:nvSpPr>
        <p:spPr bwMode="auto">
          <a:xfrm>
            <a:off x="2726554" y="1271414"/>
            <a:ext cx="5229822" cy="58514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p>
            <a:r>
              <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rPr>
              <a:t>3G&amp;4G</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技术</a:t>
            </a: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简介</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Rectangle 13"/>
          <p:cNvSpPr>
            <a:spLocks noChangeArrowheads="1"/>
          </p:cNvSpPr>
          <p:nvPr/>
        </p:nvSpPr>
        <p:spPr bwMode="auto">
          <a:xfrm>
            <a:off x="2726554" y="1944462"/>
            <a:ext cx="5229822" cy="58514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p>
            <a:r>
              <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rPr>
              <a:t>MSR</a:t>
            </a: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路由器</a:t>
            </a:r>
            <a:r>
              <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rPr>
              <a:t>3G&amp;4G</a:t>
            </a: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常见应用场景</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Rectangle 10"/>
          <p:cNvSpPr>
            <a:spLocks noChangeArrowheads="1"/>
          </p:cNvSpPr>
          <p:nvPr/>
        </p:nvSpPr>
        <p:spPr bwMode="auto">
          <a:xfrm>
            <a:off x="2071876" y="3287932"/>
            <a:ext cx="583833" cy="582520"/>
          </a:xfrm>
          <a:prstGeom prst="rect">
            <a:avLst/>
          </a:prstGeom>
          <a:solidFill>
            <a:schemeClr val="bg1">
              <a:lumMod val="75000"/>
            </a:schemeClr>
          </a:solidFill>
          <a:ln>
            <a:noFill/>
          </a:ln>
          <a:extLst/>
        </p:spPr>
        <p:txBody>
          <a:bodyPr vert="horz" wrap="square" lIns="91440" tIns="45720" rIns="91440" bIns="45720" numCol="1" anchor="ctr" anchorCtr="1" compatLnSpc="1">
            <a:prstTxWarp prst="textNoShape">
              <a:avLst/>
            </a:prstTxWarp>
          </a:bodyPr>
          <a:lstStyle/>
          <a:p>
            <a:r>
              <a:rPr lang="en-US" altLang="zh-CN" sz="2400" b="1" dirty="0" smtClean="0">
                <a:solidFill>
                  <a:schemeClr val="bg1"/>
                </a:solidFill>
                <a:latin typeface="微软雅黑" panose="020B0503020204020204" pitchFamily="34" charset="-122"/>
                <a:ea typeface="微软雅黑" panose="020B0503020204020204" pitchFamily="34" charset="-122"/>
              </a:rPr>
              <a:t>04</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1" name="Rectangle 5"/>
          <p:cNvSpPr>
            <a:spLocks noChangeArrowheads="1"/>
          </p:cNvSpPr>
          <p:nvPr/>
        </p:nvSpPr>
        <p:spPr bwMode="auto">
          <a:xfrm>
            <a:off x="2726554" y="3285308"/>
            <a:ext cx="5229822" cy="58514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p>
            <a:r>
              <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rPr>
              <a:t>MSR</a:t>
            </a: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路由器</a:t>
            </a:r>
            <a:r>
              <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rPr>
              <a:t>3G&amp;4G</a:t>
            </a: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配置常见问题</a:t>
            </a:r>
            <a:endPar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及维护方法</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02241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t>3G</a:t>
            </a:r>
            <a:r>
              <a:rPr lang="zh-CN" altLang="en-US" dirty="0" smtClean="0"/>
              <a:t>技术基础知识</a:t>
            </a:r>
            <a:endParaRPr lang="zh-CN" altLang="en-US" dirty="0"/>
          </a:p>
        </p:txBody>
      </p:sp>
      <p:pic>
        <p:nvPicPr>
          <p:cNvPr id="2" name="图片 1"/>
          <p:cNvPicPr>
            <a:picLocks noChangeAspect="1"/>
          </p:cNvPicPr>
          <p:nvPr/>
        </p:nvPicPr>
        <p:blipFill>
          <a:blip r:embed="rId3"/>
          <a:stretch>
            <a:fillRect/>
          </a:stretch>
        </p:blipFill>
        <p:spPr>
          <a:xfrm>
            <a:off x="971600" y="1059582"/>
            <a:ext cx="6806880" cy="4176464"/>
          </a:xfrm>
          <a:prstGeom prst="rect">
            <a:avLst/>
          </a:prstGeom>
        </p:spPr>
      </p:pic>
    </p:spTree>
    <p:extLst>
      <p:ext uri="{BB962C8B-B14F-4D97-AF65-F5344CB8AC3E}">
        <p14:creationId xmlns:p14="http://schemas.microsoft.com/office/powerpoint/2010/main" val="121797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t>3G</a:t>
            </a:r>
            <a:r>
              <a:rPr lang="zh-CN" altLang="en-US" dirty="0" smtClean="0"/>
              <a:t>技术特点</a:t>
            </a:r>
            <a:endParaRPr lang="zh-CN" altLang="en-US" dirty="0"/>
          </a:p>
        </p:txBody>
      </p:sp>
      <p:sp>
        <p:nvSpPr>
          <p:cNvPr id="3" name="文本框 2"/>
          <p:cNvSpPr txBox="1"/>
          <p:nvPr/>
        </p:nvSpPr>
        <p:spPr>
          <a:xfrm>
            <a:off x="1043608" y="1203598"/>
            <a:ext cx="6048672" cy="3139321"/>
          </a:xfrm>
          <a:prstGeom prst="rect">
            <a:avLst/>
          </a:prstGeom>
          <a:noFill/>
        </p:spPr>
        <p:txBody>
          <a:bodyPr wrap="square" rtlCol="0">
            <a:spAutoFit/>
          </a:bodyPr>
          <a:lstStyle/>
          <a:p>
            <a:pPr marL="285750" indent="-285750">
              <a:buFont typeface="Wingdings" panose="05000000000000000000" pitchFamily="2" charset="2"/>
              <a:buChar char="l"/>
            </a:pPr>
            <a:r>
              <a:rPr lang="zh-CN" altLang="en-US" sz="2200" dirty="0" smtClean="0"/>
              <a:t>全球统一频段</a:t>
            </a:r>
            <a:endParaRPr lang="en-US" altLang="zh-CN" sz="2200" dirty="0" smtClean="0"/>
          </a:p>
          <a:p>
            <a:pPr marL="285750" indent="-285750">
              <a:buFont typeface="Wingdings" panose="05000000000000000000" pitchFamily="2" charset="2"/>
              <a:buChar char="l"/>
            </a:pPr>
            <a:endParaRPr lang="en-US" altLang="zh-CN" sz="2200" dirty="0" smtClean="0"/>
          </a:p>
          <a:p>
            <a:pPr marL="285750" indent="-285750">
              <a:buFont typeface="Wingdings" panose="05000000000000000000" pitchFamily="2" charset="2"/>
              <a:buChar char="l"/>
            </a:pPr>
            <a:r>
              <a:rPr lang="zh-CN" altLang="en-US" sz="2200" dirty="0" smtClean="0"/>
              <a:t>全球统一制式</a:t>
            </a:r>
            <a:endParaRPr lang="en-US" altLang="zh-CN" sz="2200" dirty="0" smtClean="0"/>
          </a:p>
          <a:p>
            <a:pPr marL="285750" indent="-285750">
              <a:buFont typeface="Wingdings" panose="05000000000000000000" pitchFamily="2" charset="2"/>
              <a:buChar char="l"/>
            </a:pPr>
            <a:endParaRPr lang="en-US" altLang="zh-CN" sz="2200" dirty="0" smtClean="0"/>
          </a:p>
          <a:p>
            <a:pPr marL="285750" indent="-285750">
              <a:buFont typeface="Wingdings" panose="05000000000000000000" pitchFamily="2" charset="2"/>
              <a:buChar char="l"/>
            </a:pPr>
            <a:r>
              <a:rPr lang="zh-CN" altLang="en-US" sz="2200" dirty="0" smtClean="0"/>
              <a:t>全球无缝漫游能力</a:t>
            </a:r>
            <a:endParaRPr lang="en-US" altLang="zh-CN" sz="2200" dirty="0" smtClean="0"/>
          </a:p>
          <a:p>
            <a:pPr marL="285750" indent="-285750">
              <a:buFont typeface="Wingdings" panose="05000000000000000000" pitchFamily="2" charset="2"/>
              <a:buChar char="l"/>
            </a:pPr>
            <a:endParaRPr lang="en-US" altLang="zh-CN" sz="2200" dirty="0" smtClean="0"/>
          </a:p>
          <a:p>
            <a:pPr marL="285750" indent="-285750">
              <a:buFont typeface="Wingdings" panose="05000000000000000000" pitchFamily="2" charset="2"/>
              <a:buChar char="l"/>
            </a:pPr>
            <a:r>
              <a:rPr lang="zh-CN" altLang="en-US" sz="2200" dirty="0"/>
              <a:t>高</a:t>
            </a:r>
            <a:r>
              <a:rPr lang="zh-CN" altLang="en-US" sz="2200" dirty="0" smtClean="0"/>
              <a:t>频谱效率</a:t>
            </a:r>
            <a:endParaRPr lang="en-US" altLang="zh-CN" sz="2200" dirty="0" smtClean="0"/>
          </a:p>
          <a:p>
            <a:pPr marL="285750" indent="-285750">
              <a:buFont typeface="Wingdings" panose="05000000000000000000" pitchFamily="2" charset="2"/>
              <a:buChar char="l"/>
            </a:pPr>
            <a:endParaRPr lang="en-US" altLang="zh-CN" sz="2200" dirty="0" smtClean="0"/>
          </a:p>
          <a:p>
            <a:pPr marL="285750" indent="-285750">
              <a:buFont typeface="Wingdings" panose="05000000000000000000" pitchFamily="2" charset="2"/>
              <a:buChar char="l"/>
            </a:pPr>
            <a:r>
              <a:rPr lang="zh-CN" altLang="en-US" sz="2200" dirty="0" smtClean="0"/>
              <a:t>支持移动多媒体业务</a:t>
            </a:r>
            <a:endParaRPr lang="zh-CN" altLang="en-US" sz="2200" dirty="0"/>
          </a:p>
        </p:txBody>
      </p:sp>
    </p:spTree>
    <p:extLst>
      <p:ext uri="{BB962C8B-B14F-4D97-AF65-F5344CB8AC3E}">
        <p14:creationId xmlns:p14="http://schemas.microsoft.com/office/powerpoint/2010/main" val="3981985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a:spLocks noGrp="1"/>
          </p:cNvSpPr>
          <p:nvPr>
            <p:ph type="title"/>
          </p:nvPr>
        </p:nvSpPr>
        <p:spPr>
          <a:xfrm>
            <a:off x="457357" y="339491"/>
            <a:ext cx="8229443" cy="457200"/>
          </a:xfrm>
        </p:spPr>
        <p:txBody>
          <a:bodyPr/>
          <a:lstStyle/>
          <a:p>
            <a:r>
              <a:rPr lang="zh-CN" altLang="en-US" dirty="0" smtClean="0">
                <a:solidFill>
                  <a:schemeClr val="tx1">
                    <a:lumMod val="75000"/>
                    <a:lumOff val="25000"/>
                  </a:schemeClr>
                </a:solidFill>
              </a:rPr>
              <a:t>终端识别模块</a:t>
            </a:r>
            <a:endParaRPr lang="zh-CN" altLang="en-US" dirty="0"/>
          </a:p>
        </p:txBody>
      </p:sp>
      <p:pic>
        <p:nvPicPr>
          <p:cNvPr id="3" name="图片 2"/>
          <p:cNvPicPr>
            <a:picLocks noChangeAspect="1"/>
          </p:cNvPicPr>
          <p:nvPr/>
        </p:nvPicPr>
        <p:blipFill>
          <a:blip r:embed="rId3"/>
          <a:stretch>
            <a:fillRect/>
          </a:stretch>
        </p:blipFill>
        <p:spPr>
          <a:xfrm>
            <a:off x="971600" y="1059582"/>
            <a:ext cx="7413379" cy="4816257"/>
          </a:xfrm>
          <a:prstGeom prst="rect">
            <a:avLst/>
          </a:prstGeom>
        </p:spPr>
      </p:pic>
      <p:graphicFrame>
        <p:nvGraphicFramePr>
          <p:cNvPr id="16" name="Group 53"/>
          <p:cNvGraphicFramePr>
            <a:graphicFrameLocks/>
          </p:cNvGraphicFramePr>
          <p:nvPr>
            <p:extLst>
              <p:ext uri="{D42A27DB-BD31-4B8C-83A1-F6EECF244321}">
                <p14:modId xmlns:p14="http://schemas.microsoft.com/office/powerpoint/2010/main" val="2687555122"/>
              </p:ext>
            </p:extLst>
          </p:nvPr>
        </p:nvGraphicFramePr>
        <p:xfrm>
          <a:off x="287415" y="2859783"/>
          <a:ext cx="8569325" cy="2061448"/>
        </p:xfrm>
        <a:graphic>
          <a:graphicData uri="http://schemas.openxmlformats.org/drawingml/2006/table">
            <a:tbl>
              <a:tblPr/>
              <a:tblGrid>
                <a:gridCol w="1980407"/>
                <a:gridCol w="900905"/>
                <a:gridCol w="2663825"/>
                <a:gridCol w="3024188"/>
              </a:tblGrid>
              <a:tr h="444279">
                <a:tc>
                  <a:txBody>
                    <a:bodyPr/>
                    <a:lstStyle>
                      <a:lvl1pPr algn="l">
                        <a:spcBef>
                          <a:spcPct val="10000"/>
                        </a:spcBef>
                        <a:spcAft>
                          <a:spcPct val="25000"/>
                        </a:spcAft>
                        <a:buClr>
                          <a:schemeClr val="tx1"/>
                        </a:buClr>
                        <a:buSzPct val="80000"/>
                        <a:buFont typeface="Wingdings" panose="05000000000000000000" pitchFamily="2" charset="2"/>
                        <a:defRPr sz="2600" b="1">
                          <a:solidFill>
                            <a:srgbClr val="000000"/>
                          </a:solidFill>
                          <a:latin typeface="Arial" panose="020B0604020202020204" pitchFamily="34" charset="0"/>
                          <a:ea typeface="华文细黑" panose="02010600040101010101" pitchFamily="2" charset="-122"/>
                        </a:defRPr>
                      </a:lvl1pPr>
                      <a:lvl2pPr marL="742950" indent="-285750" algn="l">
                        <a:spcBef>
                          <a:spcPct val="10000"/>
                        </a:spcBef>
                        <a:spcAft>
                          <a:spcPct val="25000"/>
                        </a:spcAft>
                        <a:buClr>
                          <a:schemeClr val="tx1"/>
                        </a:buClr>
                        <a:buSzPct val="80000"/>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marL="1143000" indent="-228600" algn="l">
                        <a:spcBef>
                          <a:spcPct val="10000"/>
                        </a:spcBef>
                        <a:spcAft>
                          <a:spcPct val="25000"/>
                        </a:spcAft>
                        <a:buClr>
                          <a:schemeClr val="tx1"/>
                        </a:buClr>
                        <a:buFont typeface="Times New Roman" panose="02020603050405020304" pitchFamily="18" charset="0"/>
                        <a:defRPr sz="2000">
                          <a:solidFill>
                            <a:srgbClr val="000000"/>
                          </a:solidFill>
                          <a:latin typeface="Arial" panose="020B0604020202020204" pitchFamily="34" charset="0"/>
                          <a:ea typeface="华文细黑" panose="02010600040101010101" pitchFamily="2" charset="-122"/>
                        </a:defRPr>
                      </a:lvl3pPr>
                      <a:lvl4pPr marL="1600200" indent="-228600" algn="l">
                        <a:spcBef>
                          <a:spcPct val="10000"/>
                        </a:spcBef>
                        <a:spcAft>
                          <a:spcPct val="25000"/>
                        </a:spcAft>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marL="2057400" indent="-228600" algn="l">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marL="25146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marL="29718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marL="34290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marL="38862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Arial" panose="020B0604020202020204" pitchFamily="34" charset="0"/>
                          <a:ea typeface="华文细黑" panose="02010600040101010101" pitchFamily="2" charset="-122"/>
                        </a:rPr>
                        <a:t>卡名</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lgn="l">
                        <a:spcBef>
                          <a:spcPct val="10000"/>
                        </a:spcBef>
                        <a:spcAft>
                          <a:spcPct val="25000"/>
                        </a:spcAft>
                        <a:buClr>
                          <a:schemeClr val="tx1"/>
                        </a:buClr>
                        <a:buSzPct val="80000"/>
                        <a:buFont typeface="Wingdings" panose="05000000000000000000" pitchFamily="2" charset="2"/>
                        <a:defRPr sz="2600" b="1">
                          <a:solidFill>
                            <a:srgbClr val="000000"/>
                          </a:solidFill>
                          <a:latin typeface="Arial" panose="020B0604020202020204" pitchFamily="34" charset="0"/>
                          <a:ea typeface="华文细黑" panose="02010600040101010101" pitchFamily="2" charset="-122"/>
                        </a:defRPr>
                      </a:lvl1pPr>
                      <a:lvl2pPr marL="742950" indent="-285750" algn="l">
                        <a:spcBef>
                          <a:spcPct val="10000"/>
                        </a:spcBef>
                        <a:spcAft>
                          <a:spcPct val="25000"/>
                        </a:spcAft>
                        <a:buClr>
                          <a:schemeClr val="tx1"/>
                        </a:buClr>
                        <a:buSzPct val="80000"/>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marL="1143000" indent="-228600" algn="l">
                        <a:spcBef>
                          <a:spcPct val="10000"/>
                        </a:spcBef>
                        <a:spcAft>
                          <a:spcPct val="25000"/>
                        </a:spcAft>
                        <a:buClr>
                          <a:schemeClr val="tx1"/>
                        </a:buClr>
                        <a:buFont typeface="Times New Roman" panose="02020603050405020304" pitchFamily="18" charset="0"/>
                        <a:defRPr sz="2000">
                          <a:solidFill>
                            <a:srgbClr val="000000"/>
                          </a:solidFill>
                          <a:latin typeface="Arial" panose="020B0604020202020204" pitchFamily="34" charset="0"/>
                          <a:ea typeface="华文细黑" panose="02010600040101010101" pitchFamily="2" charset="-122"/>
                        </a:defRPr>
                      </a:lvl3pPr>
                      <a:lvl4pPr marL="1600200" indent="-228600" algn="l">
                        <a:spcBef>
                          <a:spcPct val="10000"/>
                        </a:spcBef>
                        <a:spcAft>
                          <a:spcPct val="25000"/>
                        </a:spcAft>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marL="2057400" indent="-228600" algn="l">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marL="25146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marL="29718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marL="34290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marL="38862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rPr>
                        <a:t>简称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lgn="l">
                        <a:spcBef>
                          <a:spcPct val="10000"/>
                        </a:spcBef>
                        <a:spcAft>
                          <a:spcPct val="25000"/>
                        </a:spcAft>
                        <a:buClr>
                          <a:schemeClr val="tx1"/>
                        </a:buClr>
                        <a:buSzPct val="80000"/>
                        <a:buFont typeface="Wingdings" panose="05000000000000000000" pitchFamily="2" charset="2"/>
                        <a:defRPr sz="2600" b="1">
                          <a:solidFill>
                            <a:srgbClr val="000000"/>
                          </a:solidFill>
                          <a:latin typeface="Arial" panose="020B0604020202020204" pitchFamily="34" charset="0"/>
                          <a:ea typeface="华文细黑" panose="02010600040101010101" pitchFamily="2" charset="-122"/>
                        </a:defRPr>
                      </a:lvl1pPr>
                      <a:lvl2pPr marL="742950" indent="-285750" algn="l">
                        <a:spcBef>
                          <a:spcPct val="10000"/>
                        </a:spcBef>
                        <a:spcAft>
                          <a:spcPct val="25000"/>
                        </a:spcAft>
                        <a:buClr>
                          <a:schemeClr val="tx1"/>
                        </a:buClr>
                        <a:buSzPct val="80000"/>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marL="1143000" indent="-228600" algn="l">
                        <a:spcBef>
                          <a:spcPct val="10000"/>
                        </a:spcBef>
                        <a:spcAft>
                          <a:spcPct val="25000"/>
                        </a:spcAft>
                        <a:buClr>
                          <a:schemeClr val="tx1"/>
                        </a:buClr>
                        <a:buFont typeface="Times New Roman" panose="02020603050405020304" pitchFamily="18" charset="0"/>
                        <a:defRPr sz="2000">
                          <a:solidFill>
                            <a:srgbClr val="000000"/>
                          </a:solidFill>
                          <a:latin typeface="Arial" panose="020B0604020202020204" pitchFamily="34" charset="0"/>
                          <a:ea typeface="华文细黑" panose="02010600040101010101" pitchFamily="2" charset="-122"/>
                        </a:defRPr>
                      </a:lvl3pPr>
                      <a:lvl4pPr marL="1600200" indent="-228600" algn="l">
                        <a:spcBef>
                          <a:spcPct val="10000"/>
                        </a:spcBef>
                        <a:spcAft>
                          <a:spcPct val="25000"/>
                        </a:spcAft>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marL="2057400" indent="-228600" algn="l">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marL="25146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marL="29718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marL="34290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marL="38862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rPr>
                        <a:t>英文全称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lgn="l">
                        <a:spcBef>
                          <a:spcPct val="10000"/>
                        </a:spcBef>
                        <a:spcAft>
                          <a:spcPct val="25000"/>
                        </a:spcAft>
                        <a:buClr>
                          <a:schemeClr val="tx1"/>
                        </a:buClr>
                        <a:buSzPct val="80000"/>
                        <a:buFont typeface="Wingdings" panose="05000000000000000000" pitchFamily="2" charset="2"/>
                        <a:defRPr sz="2600" b="1">
                          <a:solidFill>
                            <a:srgbClr val="000000"/>
                          </a:solidFill>
                          <a:latin typeface="Arial" panose="020B0604020202020204" pitchFamily="34" charset="0"/>
                          <a:ea typeface="华文细黑" panose="02010600040101010101" pitchFamily="2" charset="-122"/>
                        </a:defRPr>
                      </a:lvl1pPr>
                      <a:lvl2pPr marL="742950" indent="-285750" algn="l">
                        <a:spcBef>
                          <a:spcPct val="10000"/>
                        </a:spcBef>
                        <a:spcAft>
                          <a:spcPct val="25000"/>
                        </a:spcAft>
                        <a:buClr>
                          <a:schemeClr val="tx1"/>
                        </a:buClr>
                        <a:buSzPct val="80000"/>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marL="1143000" indent="-228600" algn="l">
                        <a:spcBef>
                          <a:spcPct val="10000"/>
                        </a:spcBef>
                        <a:spcAft>
                          <a:spcPct val="25000"/>
                        </a:spcAft>
                        <a:buClr>
                          <a:schemeClr val="tx1"/>
                        </a:buClr>
                        <a:buFont typeface="Times New Roman" panose="02020603050405020304" pitchFamily="18" charset="0"/>
                        <a:defRPr sz="2000">
                          <a:solidFill>
                            <a:srgbClr val="000000"/>
                          </a:solidFill>
                          <a:latin typeface="Arial" panose="020B0604020202020204" pitchFamily="34" charset="0"/>
                          <a:ea typeface="华文细黑" panose="02010600040101010101" pitchFamily="2" charset="-122"/>
                        </a:defRPr>
                      </a:lvl3pPr>
                      <a:lvl4pPr marL="1600200" indent="-228600" algn="l">
                        <a:spcBef>
                          <a:spcPct val="10000"/>
                        </a:spcBef>
                        <a:spcAft>
                          <a:spcPct val="25000"/>
                        </a:spcAft>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marL="2057400" indent="-228600" algn="l">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marL="25146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marL="29718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marL="34290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marL="38862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rPr>
                        <a:t>应用无线通信系统系统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99851">
                <a:tc>
                  <a:txBody>
                    <a:bodyPr/>
                    <a:lstStyle>
                      <a:lvl1pPr algn="l">
                        <a:spcBef>
                          <a:spcPct val="10000"/>
                        </a:spcBef>
                        <a:spcAft>
                          <a:spcPct val="25000"/>
                        </a:spcAft>
                        <a:buClr>
                          <a:schemeClr val="tx1"/>
                        </a:buClr>
                        <a:buSzPct val="80000"/>
                        <a:buFont typeface="Wingdings" panose="05000000000000000000" pitchFamily="2" charset="2"/>
                        <a:defRPr sz="2600" b="1">
                          <a:solidFill>
                            <a:srgbClr val="000000"/>
                          </a:solidFill>
                          <a:latin typeface="Arial" panose="020B0604020202020204" pitchFamily="34" charset="0"/>
                          <a:ea typeface="华文细黑" panose="02010600040101010101" pitchFamily="2" charset="-122"/>
                        </a:defRPr>
                      </a:lvl1pPr>
                      <a:lvl2pPr marL="742950" indent="-285750" algn="l">
                        <a:spcBef>
                          <a:spcPct val="10000"/>
                        </a:spcBef>
                        <a:spcAft>
                          <a:spcPct val="25000"/>
                        </a:spcAft>
                        <a:buClr>
                          <a:schemeClr val="tx1"/>
                        </a:buClr>
                        <a:buSzPct val="80000"/>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marL="1143000" indent="-228600" algn="l">
                        <a:spcBef>
                          <a:spcPct val="10000"/>
                        </a:spcBef>
                        <a:spcAft>
                          <a:spcPct val="25000"/>
                        </a:spcAft>
                        <a:buClr>
                          <a:schemeClr val="tx1"/>
                        </a:buClr>
                        <a:buFont typeface="Times New Roman" panose="02020603050405020304" pitchFamily="18" charset="0"/>
                        <a:defRPr sz="2000">
                          <a:solidFill>
                            <a:srgbClr val="000000"/>
                          </a:solidFill>
                          <a:latin typeface="Arial" panose="020B0604020202020204" pitchFamily="34" charset="0"/>
                          <a:ea typeface="华文细黑" panose="02010600040101010101" pitchFamily="2" charset="-122"/>
                        </a:defRPr>
                      </a:lvl3pPr>
                      <a:lvl4pPr marL="1600200" indent="-228600" algn="l">
                        <a:spcBef>
                          <a:spcPct val="10000"/>
                        </a:spcBef>
                        <a:spcAft>
                          <a:spcPct val="25000"/>
                        </a:spcAft>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marL="2057400" indent="-228600" algn="l">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marL="25146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marL="29718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marL="34290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marL="38862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rPr>
                        <a:t>用户身份识别模块</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10000"/>
                        </a:spcBef>
                        <a:spcAft>
                          <a:spcPct val="25000"/>
                        </a:spcAft>
                        <a:buClr>
                          <a:schemeClr val="tx1"/>
                        </a:buClr>
                        <a:buSzPct val="80000"/>
                        <a:buFont typeface="Wingdings" panose="05000000000000000000" pitchFamily="2" charset="2"/>
                        <a:defRPr sz="2600" b="1">
                          <a:solidFill>
                            <a:srgbClr val="000000"/>
                          </a:solidFill>
                          <a:latin typeface="Arial" panose="020B0604020202020204" pitchFamily="34" charset="0"/>
                          <a:ea typeface="华文细黑" panose="02010600040101010101" pitchFamily="2" charset="-122"/>
                        </a:defRPr>
                      </a:lvl1pPr>
                      <a:lvl2pPr marL="742950" indent="-285750" algn="l">
                        <a:spcBef>
                          <a:spcPct val="10000"/>
                        </a:spcBef>
                        <a:spcAft>
                          <a:spcPct val="25000"/>
                        </a:spcAft>
                        <a:buClr>
                          <a:schemeClr val="tx1"/>
                        </a:buClr>
                        <a:buSzPct val="80000"/>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marL="1143000" indent="-228600" algn="l">
                        <a:spcBef>
                          <a:spcPct val="10000"/>
                        </a:spcBef>
                        <a:spcAft>
                          <a:spcPct val="25000"/>
                        </a:spcAft>
                        <a:buClr>
                          <a:schemeClr val="tx1"/>
                        </a:buClr>
                        <a:buFont typeface="Times New Roman" panose="02020603050405020304" pitchFamily="18" charset="0"/>
                        <a:defRPr sz="2000">
                          <a:solidFill>
                            <a:srgbClr val="000000"/>
                          </a:solidFill>
                          <a:latin typeface="Arial" panose="020B0604020202020204" pitchFamily="34" charset="0"/>
                          <a:ea typeface="华文细黑" panose="02010600040101010101" pitchFamily="2" charset="-122"/>
                        </a:defRPr>
                      </a:lvl3pPr>
                      <a:lvl4pPr marL="1600200" indent="-228600" algn="l">
                        <a:spcBef>
                          <a:spcPct val="10000"/>
                        </a:spcBef>
                        <a:spcAft>
                          <a:spcPct val="25000"/>
                        </a:spcAft>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marL="2057400" indent="-228600" algn="l">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marL="25146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marL="29718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marL="34290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marL="38862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rPr>
                        <a:t>SIM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10000"/>
                        </a:spcBef>
                        <a:spcAft>
                          <a:spcPct val="25000"/>
                        </a:spcAft>
                        <a:buClr>
                          <a:schemeClr val="tx1"/>
                        </a:buClr>
                        <a:buSzPct val="80000"/>
                        <a:buFont typeface="Wingdings" panose="05000000000000000000" pitchFamily="2" charset="2"/>
                        <a:defRPr sz="2600" b="1">
                          <a:solidFill>
                            <a:srgbClr val="000000"/>
                          </a:solidFill>
                          <a:latin typeface="Arial" panose="020B0604020202020204" pitchFamily="34" charset="0"/>
                          <a:ea typeface="华文细黑" panose="02010600040101010101" pitchFamily="2" charset="-122"/>
                        </a:defRPr>
                      </a:lvl1pPr>
                      <a:lvl2pPr marL="742950" indent="-285750" algn="l">
                        <a:spcBef>
                          <a:spcPct val="10000"/>
                        </a:spcBef>
                        <a:spcAft>
                          <a:spcPct val="25000"/>
                        </a:spcAft>
                        <a:buClr>
                          <a:schemeClr val="tx1"/>
                        </a:buClr>
                        <a:buSzPct val="80000"/>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marL="1143000" indent="-228600" algn="l">
                        <a:spcBef>
                          <a:spcPct val="10000"/>
                        </a:spcBef>
                        <a:spcAft>
                          <a:spcPct val="25000"/>
                        </a:spcAft>
                        <a:buClr>
                          <a:schemeClr val="tx1"/>
                        </a:buClr>
                        <a:buFont typeface="Times New Roman" panose="02020603050405020304" pitchFamily="18" charset="0"/>
                        <a:defRPr sz="2000">
                          <a:solidFill>
                            <a:srgbClr val="000000"/>
                          </a:solidFill>
                          <a:latin typeface="Arial" panose="020B0604020202020204" pitchFamily="34" charset="0"/>
                          <a:ea typeface="华文细黑" panose="02010600040101010101" pitchFamily="2" charset="-122"/>
                        </a:defRPr>
                      </a:lvl3pPr>
                      <a:lvl4pPr marL="1600200" indent="-228600" algn="l">
                        <a:spcBef>
                          <a:spcPct val="10000"/>
                        </a:spcBef>
                        <a:spcAft>
                          <a:spcPct val="25000"/>
                        </a:spcAft>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marL="2057400" indent="-228600" algn="l">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marL="25146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marL="29718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marL="34290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marL="38862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Arial" panose="020B0604020202020204" pitchFamily="34" charset="0"/>
                          <a:ea typeface="华文细黑" panose="02010600040101010101" pitchFamily="2" charset="-122"/>
                        </a:rPr>
                        <a:t>Subscriber Identity Module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10000"/>
                        </a:spcBef>
                        <a:spcAft>
                          <a:spcPct val="25000"/>
                        </a:spcAft>
                        <a:buClr>
                          <a:schemeClr val="tx1"/>
                        </a:buClr>
                        <a:buSzPct val="80000"/>
                        <a:buFont typeface="Wingdings" panose="05000000000000000000" pitchFamily="2" charset="2"/>
                        <a:defRPr sz="2600" b="1">
                          <a:solidFill>
                            <a:srgbClr val="000000"/>
                          </a:solidFill>
                          <a:latin typeface="Arial" panose="020B0604020202020204" pitchFamily="34" charset="0"/>
                          <a:ea typeface="华文细黑" panose="02010600040101010101" pitchFamily="2" charset="-122"/>
                        </a:defRPr>
                      </a:lvl1pPr>
                      <a:lvl2pPr marL="742950" indent="-285750" algn="l">
                        <a:spcBef>
                          <a:spcPct val="10000"/>
                        </a:spcBef>
                        <a:spcAft>
                          <a:spcPct val="25000"/>
                        </a:spcAft>
                        <a:buClr>
                          <a:schemeClr val="tx1"/>
                        </a:buClr>
                        <a:buSzPct val="80000"/>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marL="1143000" indent="-228600" algn="l">
                        <a:spcBef>
                          <a:spcPct val="10000"/>
                        </a:spcBef>
                        <a:spcAft>
                          <a:spcPct val="25000"/>
                        </a:spcAft>
                        <a:buClr>
                          <a:schemeClr val="tx1"/>
                        </a:buClr>
                        <a:buFont typeface="Times New Roman" panose="02020603050405020304" pitchFamily="18" charset="0"/>
                        <a:defRPr sz="2000">
                          <a:solidFill>
                            <a:srgbClr val="000000"/>
                          </a:solidFill>
                          <a:latin typeface="Arial" panose="020B0604020202020204" pitchFamily="34" charset="0"/>
                          <a:ea typeface="华文细黑" panose="02010600040101010101" pitchFamily="2" charset="-122"/>
                        </a:defRPr>
                      </a:lvl3pPr>
                      <a:lvl4pPr marL="1600200" indent="-228600" algn="l">
                        <a:spcBef>
                          <a:spcPct val="10000"/>
                        </a:spcBef>
                        <a:spcAft>
                          <a:spcPct val="25000"/>
                        </a:spcAft>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marL="2057400" indent="-228600" algn="l">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marL="25146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marL="29718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marL="34290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marL="38862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rPr>
                        <a:t>GSM</a:t>
                      </a:r>
                      <a:r>
                        <a:rPr kumimoji="0" lang="zh-CN" altLang="en-US" sz="1400" b="0"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rPr>
                        <a:t>、</a:t>
                      </a:r>
                      <a:r>
                        <a:rPr kumimoji="0" lang="en-US" altLang="zh-CN" sz="1400" b="0"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rPr>
                        <a:t>WCDMA</a:t>
                      </a:r>
                      <a:r>
                        <a:rPr kumimoji="0" lang="zh-CN" altLang="en-US" sz="1400" b="0"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rPr>
                        <a:t>、</a:t>
                      </a:r>
                      <a:r>
                        <a:rPr kumimoji="0" lang="en-US" altLang="zh-CN" sz="1400" b="0"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rPr>
                        <a:t>TD-SCDMA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248">
                <a:tc>
                  <a:txBody>
                    <a:bodyPr/>
                    <a:lstStyle>
                      <a:lvl1pPr algn="l">
                        <a:spcBef>
                          <a:spcPct val="10000"/>
                        </a:spcBef>
                        <a:spcAft>
                          <a:spcPct val="25000"/>
                        </a:spcAft>
                        <a:buClr>
                          <a:schemeClr val="tx1"/>
                        </a:buClr>
                        <a:buSzPct val="80000"/>
                        <a:buFont typeface="Wingdings" panose="05000000000000000000" pitchFamily="2" charset="2"/>
                        <a:defRPr sz="2600" b="1">
                          <a:solidFill>
                            <a:srgbClr val="000000"/>
                          </a:solidFill>
                          <a:latin typeface="Arial" panose="020B0604020202020204" pitchFamily="34" charset="0"/>
                          <a:ea typeface="华文细黑" panose="02010600040101010101" pitchFamily="2" charset="-122"/>
                        </a:defRPr>
                      </a:lvl1pPr>
                      <a:lvl2pPr marL="742950" indent="-285750" algn="l">
                        <a:spcBef>
                          <a:spcPct val="10000"/>
                        </a:spcBef>
                        <a:spcAft>
                          <a:spcPct val="25000"/>
                        </a:spcAft>
                        <a:buClr>
                          <a:schemeClr val="tx1"/>
                        </a:buClr>
                        <a:buSzPct val="80000"/>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marL="1143000" indent="-228600" algn="l">
                        <a:spcBef>
                          <a:spcPct val="10000"/>
                        </a:spcBef>
                        <a:spcAft>
                          <a:spcPct val="25000"/>
                        </a:spcAft>
                        <a:buClr>
                          <a:schemeClr val="tx1"/>
                        </a:buClr>
                        <a:buFont typeface="Times New Roman" panose="02020603050405020304" pitchFamily="18" charset="0"/>
                        <a:defRPr sz="2000">
                          <a:solidFill>
                            <a:srgbClr val="000000"/>
                          </a:solidFill>
                          <a:latin typeface="Arial" panose="020B0604020202020204" pitchFamily="34" charset="0"/>
                          <a:ea typeface="华文细黑" panose="02010600040101010101" pitchFamily="2" charset="-122"/>
                        </a:defRPr>
                      </a:lvl3pPr>
                      <a:lvl4pPr marL="1600200" indent="-228600" algn="l">
                        <a:spcBef>
                          <a:spcPct val="10000"/>
                        </a:spcBef>
                        <a:spcAft>
                          <a:spcPct val="25000"/>
                        </a:spcAft>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marL="2057400" indent="-228600" algn="l">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marL="25146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marL="29718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marL="34290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marL="38862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rPr>
                        <a:t>用户身份识别模块</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10000"/>
                        </a:spcBef>
                        <a:spcAft>
                          <a:spcPct val="25000"/>
                        </a:spcAft>
                        <a:buClr>
                          <a:schemeClr val="tx1"/>
                        </a:buClr>
                        <a:buSzPct val="80000"/>
                        <a:buFont typeface="Wingdings" panose="05000000000000000000" pitchFamily="2" charset="2"/>
                        <a:defRPr sz="2600" b="1">
                          <a:solidFill>
                            <a:srgbClr val="000000"/>
                          </a:solidFill>
                          <a:latin typeface="Arial" panose="020B0604020202020204" pitchFamily="34" charset="0"/>
                          <a:ea typeface="华文细黑" panose="02010600040101010101" pitchFamily="2" charset="-122"/>
                        </a:defRPr>
                      </a:lvl1pPr>
                      <a:lvl2pPr marL="742950" indent="-285750" algn="l">
                        <a:spcBef>
                          <a:spcPct val="10000"/>
                        </a:spcBef>
                        <a:spcAft>
                          <a:spcPct val="25000"/>
                        </a:spcAft>
                        <a:buClr>
                          <a:schemeClr val="tx1"/>
                        </a:buClr>
                        <a:buSzPct val="80000"/>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marL="1143000" indent="-228600" algn="l">
                        <a:spcBef>
                          <a:spcPct val="10000"/>
                        </a:spcBef>
                        <a:spcAft>
                          <a:spcPct val="25000"/>
                        </a:spcAft>
                        <a:buClr>
                          <a:schemeClr val="tx1"/>
                        </a:buClr>
                        <a:buFont typeface="Times New Roman" panose="02020603050405020304" pitchFamily="18" charset="0"/>
                        <a:defRPr sz="2000">
                          <a:solidFill>
                            <a:srgbClr val="000000"/>
                          </a:solidFill>
                          <a:latin typeface="Arial" panose="020B0604020202020204" pitchFamily="34" charset="0"/>
                          <a:ea typeface="华文细黑" panose="02010600040101010101" pitchFamily="2" charset="-122"/>
                        </a:defRPr>
                      </a:lvl3pPr>
                      <a:lvl4pPr marL="1600200" indent="-228600" algn="l">
                        <a:spcBef>
                          <a:spcPct val="10000"/>
                        </a:spcBef>
                        <a:spcAft>
                          <a:spcPct val="25000"/>
                        </a:spcAft>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marL="2057400" indent="-228600" algn="l">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marL="25146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marL="29718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marL="34290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marL="38862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rPr>
                        <a:t>UIM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10000"/>
                        </a:spcBef>
                        <a:spcAft>
                          <a:spcPct val="25000"/>
                        </a:spcAft>
                        <a:buClr>
                          <a:schemeClr val="tx1"/>
                        </a:buClr>
                        <a:buSzPct val="80000"/>
                        <a:buFont typeface="Wingdings" panose="05000000000000000000" pitchFamily="2" charset="2"/>
                        <a:defRPr sz="2600" b="1">
                          <a:solidFill>
                            <a:srgbClr val="000000"/>
                          </a:solidFill>
                          <a:latin typeface="Arial" panose="020B0604020202020204" pitchFamily="34" charset="0"/>
                          <a:ea typeface="华文细黑" panose="02010600040101010101" pitchFamily="2" charset="-122"/>
                        </a:defRPr>
                      </a:lvl1pPr>
                      <a:lvl2pPr marL="742950" indent="-285750" algn="l">
                        <a:spcBef>
                          <a:spcPct val="10000"/>
                        </a:spcBef>
                        <a:spcAft>
                          <a:spcPct val="25000"/>
                        </a:spcAft>
                        <a:buClr>
                          <a:schemeClr val="tx1"/>
                        </a:buClr>
                        <a:buSzPct val="80000"/>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marL="1143000" indent="-228600" algn="l">
                        <a:spcBef>
                          <a:spcPct val="10000"/>
                        </a:spcBef>
                        <a:spcAft>
                          <a:spcPct val="25000"/>
                        </a:spcAft>
                        <a:buClr>
                          <a:schemeClr val="tx1"/>
                        </a:buClr>
                        <a:buFont typeface="Times New Roman" panose="02020603050405020304" pitchFamily="18" charset="0"/>
                        <a:defRPr sz="2000">
                          <a:solidFill>
                            <a:srgbClr val="000000"/>
                          </a:solidFill>
                          <a:latin typeface="Arial" panose="020B0604020202020204" pitchFamily="34" charset="0"/>
                          <a:ea typeface="华文细黑" panose="02010600040101010101" pitchFamily="2" charset="-122"/>
                        </a:defRPr>
                      </a:lvl3pPr>
                      <a:lvl4pPr marL="1600200" indent="-228600" algn="l">
                        <a:spcBef>
                          <a:spcPct val="10000"/>
                        </a:spcBef>
                        <a:spcAft>
                          <a:spcPct val="25000"/>
                        </a:spcAft>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marL="2057400" indent="-228600" algn="l">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marL="25146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marL="29718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marL="34290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marL="38862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Arial" panose="020B0604020202020204" pitchFamily="34" charset="0"/>
                          <a:ea typeface="华文细黑" panose="02010600040101010101" pitchFamily="2" charset="-122"/>
                        </a:rPr>
                        <a:t>User Identity Module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10000"/>
                        </a:spcBef>
                        <a:spcAft>
                          <a:spcPct val="25000"/>
                        </a:spcAft>
                        <a:buClr>
                          <a:schemeClr val="tx1"/>
                        </a:buClr>
                        <a:buSzPct val="80000"/>
                        <a:buFont typeface="Wingdings" panose="05000000000000000000" pitchFamily="2" charset="2"/>
                        <a:defRPr sz="2600" b="1">
                          <a:solidFill>
                            <a:srgbClr val="000000"/>
                          </a:solidFill>
                          <a:latin typeface="Arial" panose="020B0604020202020204" pitchFamily="34" charset="0"/>
                          <a:ea typeface="华文细黑" panose="02010600040101010101" pitchFamily="2" charset="-122"/>
                        </a:defRPr>
                      </a:lvl1pPr>
                      <a:lvl2pPr marL="742950" indent="-285750" algn="l">
                        <a:spcBef>
                          <a:spcPct val="10000"/>
                        </a:spcBef>
                        <a:spcAft>
                          <a:spcPct val="25000"/>
                        </a:spcAft>
                        <a:buClr>
                          <a:schemeClr val="tx1"/>
                        </a:buClr>
                        <a:buSzPct val="80000"/>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marL="1143000" indent="-228600" algn="l">
                        <a:spcBef>
                          <a:spcPct val="10000"/>
                        </a:spcBef>
                        <a:spcAft>
                          <a:spcPct val="25000"/>
                        </a:spcAft>
                        <a:buClr>
                          <a:schemeClr val="tx1"/>
                        </a:buClr>
                        <a:buFont typeface="Times New Roman" panose="02020603050405020304" pitchFamily="18" charset="0"/>
                        <a:defRPr sz="2000">
                          <a:solidFill>
                            <a:srgbClr val="000000"/>
                          </a:solidFill>
                          <a:latin typeface="Arial" panose="020B0604020202020204" pitchFamily="34" charset="0"/>
                          <a:ea typeface="华文细黑" panose="02010600040101010101" pitchFamily="2" charset="-122"/>
                        </a:defRPr>
                      </a:lvl3pPr>
                      <a:lvl4pPr marL="1600200" indent="-228600" algn="l">
                        <a:spcBef>
                          <a:spcPct val="10000"/>
                        </a:spcBef>
                        <a:spcAft>
                          <a:spcPct val="25000"/>
                        </a:spcAft>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marL="2057400" indent="-228600" algn="l">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marL="25146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marL="29718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marL="34290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marL="38862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rPr>
                        <a:t>IS-95</a:t>
                      </a:r>
                      <a:r>
                        <a:rPr kumimoji="0" lang="zh-CN" altLang="en-US" sz="1400" b="0"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rPr>
                        <a:t>、</a:t>
                      </a:r>
                      <a:r>
                        <a:rPr kumimoji="0" lang="en-US" altLang="zh-CN" sz="1400" b="0"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rPr>
                        <a:t>CDMA2000</a:t>
                      </a:r>
                      <a:r>
                        <a:rPr kumimoji="0" lang="zh-CN" altLang="en-US" sz="1400" b="0"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rPr>
                        <a:t>、</a:t>
                      </a:r>
                      <a:r>
                        <a:rPr kumimoji="0" lang="en-US" altLang="zh-CN" sz="1400" b="0"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rPr>
                        <a:t>CDMA-EVDO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0846">
                <a:tc>
                  <a:txBody>
                    <a:bodyPr/>
                    <a:lstStyle>
                      <a:lvl1pPr algn="l">
                        <a:spcBef>
                          <a:spcPct val="10000"/>
                        </a:spcBef>
                        <a:spcAft>
                          <a:spcPct val="25000"/>
                        </a:spcAft>
                        <a:buClr>
                          <a:schemeClr val="tx1"/>
                        </a:buClr>
                        <a:buSzPct val="80000"/>
                        <a:buFont typeface="Wingdings" panose="05000000000000000000" pitchFamily="2" charset="2"/>
                        <a:defRPr sz="2600" b="1">
                          <a:solidFill>
                            <a:srgbClr val="000000"/>
                          </a:solidFill>
                          <a:latin typeface="Arial" panose="020B0604020202020204" pitchFamily="34" charset="0"/>
                          <a:ea typeface="华文细黑" panose="02010600040101010101" pitchFamily="2" charset="-122"/>
                        </a:defRPr>
                      </a:lvl1pPr>
                      <a:lvl2pPr marL="742950" indent="-285750" algn="l">
                        <a:spcBef>
                          <a:spcPct val="10000"/>
                        </a:spcBef>
                        <a:spcAft>
                          <a:spcPct val="25000"/>
                        </a:spcAft>
                        <a:buClr>
                          <a:schemeClr val="tx1"/>
                        </a:buClr>
                        <a:buSzPct val="80000"/>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marL="1143000" indent="-228600" algn="l">
                        <a:spcBef>
                          <a:spcPct val="10000"/>
                        </a:spcBef>
                        <a:spcAft>
                          <a:spcPct val="25000"/>
                        </a:spcAft>
                        <a:buClr>
                          <a:schemeClr val="tx1"/>
                        </a:buClr>
                        <a:buFont typeface="Times New Roman" panose="02020603050405020304" pitchFamily="18" charset="0"/>
                        <a:defRPr sz="2000">
                          <a:solidFill>
                            <a:srgbClr val="000000"/>
                          </a:solidFill>
                          <a:latin typeface="Arial" panose="020B0604020202020204" pitchFamily="34" charset="0"/>
                          <a:ea typeface="华文细黑" panose="02010600040101010101" pitchFamily="2" charset="-122"/>
                        </a:defRPr>
                      </a:lvl3pPr>
                      <a:lvl4pPr marL="1600200" indent="-228600" algn="l">
                        <a:spcBef>
                          <a:spcPct val="10000"/>
                        </a:spcBef>
                        <a:spcAft>
                          <a:spcPct val="25000"/>
                        </a:spcAft>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marL="2057400" indent="-228600" algn="l">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marL="25146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marL="29718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marL="34290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marL="38862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rPr>
                        <a:t>通用用户身份识别模块</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10000"/>
                        </a:spcBef>
                        <a:spcAft>
                          <a:spcPct val="25000"/>
                        </a:spcAft>
                        <a:buClr>
                          <a:schemeClr val="tx1"/>
                        </a:buClr>
                        <a:buSzPct val="80000"/>
                        <a:buFont typeface="Wingdings" panose="05000000000000000000" pitchFamily="2" charset="2"/>
                        <a:defRPr sz="2600" b="1">
                          <a:solidFill>
                            <a:srgbClr val="000000"/>
                          </a:solidFill>
                          <a:latin typeface="Arial" panose="020B0604020202020204" pitchFamily="34" charset="0"/>
                          <a:ea typeface="华文细黑" panose="02010600040101010101" pitchFamily="2" charset="-122"/>
                        </a:defRPr>
                      </a:lvl1pPr>
                      <a:lvl2pPr marL="742950" indent="-285750" algn="l">
                        <a:spcBef>
                          <a:spcPct val="10000"/>
                        </a:spcBef>
                        <a:spcAft>
                          <a:spcPct val="25000"/>
                        </a:spcAft>
                        <a:buClr>
                          <a:schemeClr val="tx1"/>
                        </a:buClr>
                        <a:buSzPct val="80000"/>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marL="1143000" indent="-228600" algn="l">
                        <a:spcBef>
                          <a:spcPct val="10000"/>
                        </a:spcBef>
                        <a:spcAft>
                          <a:spcPct val="25000"/>
                        </a:spcAft>
                        <a:buClr>
                          <a:schemeClr val="tx1"/>
                        </a:buClr>
                        <a:buFont typeface="Times New Roman" panose="02020603050405020304" pitchFamily="18" charset="0"/>
                        <a:defRPr sz="2000">
                          <a:solidFill>
                            <a:srgbClr val="000000"/>
                          </a:solidFill>
                          <a:latin typeface="Arial" panose="020B0604020202020204" pitchFamily="34" charset="0"/>
                          <a:ea typeface="华文细黑" panose="02010600040101010101" pitchFamily="2" charset="-122"/>
                        </a:defRPr>
                      </a:lvl3pPr>
                      <a:lvl4pPr marL="1600200" indent="-228600" algn="l">
                        <a:spcBef>
                          <a:spcPct val="10000"/>
                        </a:spcBef>
                        <a:spcAft>
                          <a:spcPct val="25000"/>
                        </a:spcAft>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marL="2057400" indent="-228600" algn="l">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marL="25146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marL="29718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marL="34290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marL="38862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rPr>
                        <a:t>USIM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10000"/>
                        </a:spcBef>
                        <a:spcAft>
                          <a:spcPct val="25000"/>
                        </a:spcAft>
                        <a:buClr>
                          <a:schemeClr val="tx1"/>
                        </a:buClr>
                        <a:buSzPct val="80000"/>
                        <a:buFont typeface="Wingdings" panose="05000000000000000000" pitchFamily="2" charset="2"/>
                        <a:defRPr sz="2600" b="1">
                          <a:solidFill>
                            <a:srgbClr val="000000"/>
                          </a:solidFill>
                          <a:latin typeface="Arial" panose="020B0604020202020204" pitchFamily="34" charset="0"/>
                          <a:ea typeface="华文细黑" panose="02010600040101010101" pitchFamily="2" charset="-122"/>
                        </a:defRPr>
                      </a:lvl1pPr>
                      <a:lvl2pPr marL="742950" indent="-285750" algn="l">
                        <a:spcBef>
                          <a:spcPct val="10000"/>
                        </a:spcBef>
                        <a:spcAft>
                          <a:spcPct val="25000"/>
                        </a:spcAft>
                        <a:buClr>
                          <a:schemeClr val="tx1"/>
                        </a:buClr>
                        <a:buSzPct val="80000"/>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marL="1143000" indent="-228600" algn="l">
                        <a:spcBef>
                          <a:spcPct val="10000"/>
                        </a:spcBef>
                        <a:spcAft>
                          <a:spcPct val="25000"/>
                        </a:spcAft>
                        <a:buClr>
                          <a:schemeClr val="tx1"/>
                        </a:buClr>
                        <a:buFont typeface="Times New Roman" panose="02020603050405020304" pitchFamily="18" charset="0"/>
                        <a:defRPr sz="2000">
                          <a:solidFill>
                            <a:srgbClr val="000000"/>
                          </a:solidFill>
                          <a:latin typeface="Arial" panose="020B0604020202020204" pitchFamily="34" charset="0"/>
                          <a:ea typeface="华文细黑" panose="02010600040101010101" pitchFamily="2" charset="-122"/>
                        </a:defRPr>
                      </a:lvl3pPr>
                      <a:lvl4pPr marL="1600200" indent="-228600" algn="l">
                        <a:spcBef>
                          <a:spcPct val="10000"/>
                        </a:spcBef>
                        <a:spcAft>
                          <a:spcPct val="25000"/>
                        </a:spcAft>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marL="2057400" indent="-228600" algn="l">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marL="25146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marL="29718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marL="34290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marL="38862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rPr>
                        <a:t>Universal Subscriber Identity Module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10000"/>
                        </a:spcBef>
                        <a:spcAft>
                          <a:spcPct val="25000"/>
                        </a:spcAft>
                        <a:buClr>
                          <a:schemeClr val="tx1"/>
                        </a:buClr>
                        <a:buSzPct val="80000"/>
                        <a:buFont typeface="Wingdings" panose="05000000000000000000" pitchFamily="2" charset="2"/>
                        <a:defRPr sz="2600" b="1">
                          <a:solidFill>
                            <a:srgbClr val="000000"/>
                          </a:solidFill>
                          <a:latin typeface="Arial" panose="020B0604020202020204" pitchFamily="34" charset="0"/>
                          <a:ea typeface="华文细黑" panose="02010600040101010101" pitchFamily="2" charset="-122"/>
                        </a:defRPr>
                      </a:lvl1pPr>
                      <a:lvl2pPr marL="742950" indent="-285750" algn="l">
                        <a:spcBef>
                          <a:spcPct val="10000"/>
                        </a:spcBef>
                        <a:spcAft>
                          <a:spcPct val="25000"/>
                        </a:spcAft>
                        <a:buClr>
                          <a:schemeClr val="tx1"/>
                        </a:buClr>
                        <a:buSzPct val="80000"/>
                        <a:buFont typeface="Wingdings" panose="05000000000000000000" pitchFamily="2" charset="2"/>
                        <a:defRPr sz="2000">
                          <a:solidFill>
                            <a:srgbClr val="000000"/>
                          </a:solidFill>
                          <a:latin typeface="Arial" panose="020B0604020202020204" pitchFamily="34" charset="0"/>
                          <a:ea typeface="华文细黑" panose="02010600040101010101" pitchFamily="2" charset="-122"/>
                        </a:defRPr>
                      </a:lvl2pPr>
                      <a:lvl3pPr marL="1143000" indent="-228600" algn="l">
                        <a:spcBef>
                          <a:spcPct val="10000"/>
                        </a:spcBef>
                        <a:spcAft>
                          <a:spcPct val="25000"/>
                        </a:spcAft>
                        <a:buClr>
                          <a:schemeClr val="tx1"/>
                        </a:buClr>
                        <a:buFont typeface="Times New Roman" panose="02020603050405020304" pitchFamily="18" charset="0"/>
                        <a:defRPr sz="2000">
                          <a:solidFill>
                            <a:srgbClr val="000000"/>
                          </a:solidFill>
                          <a:latin typeface="Arial" panose="020B0604020202020204" pitchFamily="34" charset="0"/>
                          <a:ea typeface="华文细黑" panose="02010600040101010101" pitchFamily="2" charset="-122"/>
                        </a:defRPr>
                      </a:lvl3pPr>
                      <a:lvl4pPr marL="1600200" indent="-228600" algn="l">
                        <a:spcBef>
                          <a:spcPct val="10000"/>
                        </a:spcBef>
                        <a:spcAft>
                          <a:spcPct val="25000"/>
                        </a:spcAft>
                        <a:buClr>
                          <a:schemeClr val="tx1"/>
                        </a:buClr>
                        <a:buFont typeface="Arial" panose="020B0604020202020204" pitchFamily="34" charset="0"/>
                        <a:defRPr sz="1600">
                          <a:solidFill>
                            <a:srgbClr val="000000"/>
                          </a:solidFill>
                          <a:latin typeface="Arial" panose="020B0604020202020204" pitchFamily="34" charset="0"/>
                          <a:ea typeface="华文细黑" panose="02010600040101010101" pitchFamily="2" charset="-122"/>
                        </a:defRPr>
                      </a:lvl4pPr>
                      <a:lvl5pPr marL="2057400" indent="-228600" algn="l">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5pPr>
                      <a:lvl6pPr marL="25146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6pPr>
                      <a:lvl7pPr marL="29718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7pPr>
                      <a:lvl8pPr marL="34290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8pPr>
                      <a:lvl9pPr marL="3886200" indent="-228600" fontAlgn="base">
                        <a:spcBef>
                          <a:spcPct val="10000"/>
                        </a:spcBef>
                        <a:spcAft>
                          <a:spcPct val="25000"/>
                        </a:spcAft>
                        <a:buClr>
                          <a:schemeClr val="tx1"/>
                        </a:buClr>
                        <a:buFont typeface="Wingdings" panose="05000000000000000000" pitchFamily="2" charset="2"/>
                        <a:defRPr sz="1400">
                          <a:solidFill>
                            <a:srgbClr val="000000"/>
                          </a:solidFill>
                          <a:latin typeface="Arial" panose="020B0604020202020204" pitchFamily="34" charset="0"/>
                          <a:ea typeface="华文细黑" panose="0201060004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Arial" panose="020B0604020202020204" pitchFamily="34" charset="0"/>
                          <a:ea typeface="华文细黑" panose="02010600040101010101" pitchFamily="2" charset="-122"/>
                        </a:rPr>
                        <a:t>GSM</a:t>
                      </a:r>
                      <a:r>
                        <a:rPr kumimoji="0" lang="zh-CN" altLang="en-US" sz="1400" b="0" i="0" u="none" strike="noStrike" cap="none" normalizeH="0" baseline="0" dirty="0" smtClean="0">
                          <a:ln>
                            <a:noFill/>
                          </a:ln>
                          <a:solidFill>
                            <a:schemeClr val="tx1"/>
                          </a:solidFill>
                          <a:effectLst/>
                          <a:latin typeface="Arial" panose="020B0604020202020204" pitchFamily="34" charset="0"/>
                          <a:ea typeface="华文细黑" panose="02010600040101010101" pitchFamily="2" charset="-122"/>
                        </a:rPr>
                        <a:t>、</a:t>
                      </a:r>
                      <a:r>
                        <a:rPr kumimoji="0" lang="en-US" altLang="zh-CN" sz="1400" b="0" i="0" u="none" strike="noStrike" cap="none" normalizeH="0" baseline="0" dirty="0" smtClean="0">
                          <a:ln>
                            <a:noFill/>
                          </a:ln>
                          <a:solidFill>
                            <a:schemeClr val="tx1"/>
                          </a:solidFill>
                          <a:effectLst/>
                          <a:latin typeface="Arial" panose="020B0604020202020204" pitchFamily="34" charset="0"/>
                          <a:ea typeface="华文细黑" panose="02010600040101010101" pitchFamily="2" charset="-122"/>
                        </a:rPr>
                        <a:t>WCDMA</a:t>
                      </a:r>
                      <a:r>
                        <a:rPr kumimoji="0" lang="zh-CN" altLang="en-US" sz="1400" b="0" i="0" u="none" strike="noStrike" cap="none" normalizeH="0" baseline="0" dirty="0" smtClean="0">
                          <a:ln>
                            <a:noFill/>
                          </a:ln>
                          <a:solidFill>
                            <a:schemeClr val="tx1"/>
                          </a:solidFill>
                          <a:effectLst/>
                          <a:latin typeface="Arial" panose="020B0604020202020204" pitchFamily="34" charset="0"/>
                          <a:ea typeface="华文细黑" panose="02010600040101010101" pitchFamily="2" charset="-122"/>
                        </a:rPr>
                        <a:t>、</a:t>
                      </a:r>
                      <a:r>
                        <a:rPr kumimoji="0" lang="en-US" altLang="zh-CN" sz="1400" b="0" i="0" u="none" strike="noStrike" cap="none" normalizeH="0" baseline="0" dirty="0" smtClean="0">
                          <a:ln>
                            <a:noFill/>
                          </a:ln>
                          <a:solidFill>
                            <a:schemeClr val="tx1"/>
                          </a:solidFill>
                          <a:effectLst/>
                          <a:latin typeface="Arial" panose="020B0604020202020204" pitchFamily="34" charset="0"/>
                          <a:ea typeface="华文细黑" panose="02010600040101010101" pitchFamily="2" charset="-122"/>
                        </a:rPr>
                        <a:t>TD-SCDMA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397347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t>4G</a:t>
            </a:r>
            <a:r>
              <a:rPr lang="zh-CN" altLang="en-US" dirty="0" smtClean="0"/>
              <a:t>技术基础知识</a:t>
            </a:r>
            <a:endParaRPr lang="zh-CN" altLang="en-US" dirty="0"/>
          </a:p>
        </p:txBody>
      </p:sp>
      <p:sp>
        <p:nvSpPr>
          <p:cNvPr id="35" name="Text Box 12"/>
          <p:cNvSpPr txBox="1">
            <a:spLocks noChangeArrowheads="1"/>
          </p:cNvSpPr>
          <p:nvPr/>
        </p:nvSpPr>
        <p:spPr bwMode="auto">
          <a:xfrm>
            <a:off x="6535693" y="549798"/>
            <a:ext cx="404426" cy="461665"/>
          </a:xfrm>
          <a:prstGeom prst="rect">
            <a:avLst/>
          </a:prstGeom>
          <a:noFill/>
          <a:ln w="9525">
            <a:noFill/>
            <a:miter lim="800000"/>
            <a:headEnd/>
            <a:tailEnd/>
          </a:ln>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spcBef>
                <a:spcPct val="50000"/>
              </a:spcBef>
            </a:pPr>
            <a:r>
              <a:rPr kumimoji="1" lang="zh-CN" altLang="en-US" sz="1200" dirty="0" smtClean="0">
                <a:solidFill>
                  <a:schemeClr val="bg1"/>
                </a:solidFill>
                <a:latin typeface="+mn-ea"/>
                <a:ea typeface="+mn-ea"/>
              </a:rPr>
              <a:t>电信</a:t>
            </a:r>
            <a:endParaRPr kumimoji="1" lang="en-US" altLang="zh-CN" sz="1200" dirty="0">
              <a:solidFill>
                <a:schemeClr val="bg1"/>
              </a:solidFill>
              <a:latin typeface="+mn-ea"/>
              <a:ea typeface="+mn-ea"/>
            </a:endParaRPr>
          </a:p>
        </p:txBody>
      </p:sp>
      <p:sp>
        <p:nvSpPr>
          <p:cNvPr id="37" name="Text Box 12"/>
          <p:cNvSpPr txBox="1">
            <a:spLocks noChangeArrowheads="1"/>
          </p:cNvSpPr>
          <p:nvPr/>
        </p:nvSpPr>
        <p:spPr bwMode="auto">
          <a:xfrm>
            <a:off x="6505674" y="1205410"/>
            <a:ext cx="404426" cy="461665"/>
          </a:xfrm>
          <a:prstGeom prst="rect">
            <a:avLst/>
          </a:prstGeom>
          <a:noFill/>
          <a:ln w="9525">
            <a:noFill/>
            <a:miter lim="800000"/>
            <a:headEnd/>
            <a:tailEnd/>
          </a:ln>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spcBef>
                <a:spcPct val="50000"/>
              </a:spcBef>
            </a:pPr>
            <a:r>
              <a:rPr kumimoji="1" lang="zh-CN" altLang="en-US" sz="1200" dirty="0" smtClean="0">
                <a:solidFill>
                  <a:schemeClr val="bg1"/>
                </a:solidFill>
                <a:latin typeface="+mn-ea"/>
                <a:ea typeface="+mn-ea"/>
              </a:rPr>
              <a:t>联通</a:t>
            </a:r>
            <a:endParaRPr kumimoji="1" lang="en-US" altLang="zh-CN" sz="1200" dirty="0">
              <a:solidFill>
                <a:schemeClr val="bg1"/>
              </a:solidFill>
              <a:latin typeface="+mn-ea"/>
              <a:ea typeface="+mn-ea"/>
            </a:endParaRPr>
          </a:p>
        </p:txBody>
      </p:sp>
      <p:sp>
        <p:nvSpPr>
          <p:cNvPr id="5" name="文本框 4"/>
          <p:cNvSpPr txBox="1"/>
          <p:nvPr/>
        </p:nvSpPr>
        <p:spPr>
          <a:xfrm>
            <a:off x="1043608" y="1179897"/>
            <a:ext cx="6336704" cy="3231654"/>
          </a:xfrm>
          <a:prstGeom prst="rect">
            <a:avLst/>
          </a:prstGeom>
          <a:noFill/>
        </p:spPr>
        <p:txBody>
          <a:bodyPr wrap="square" rtlCol="0">
            <a:spAutoFit/>
          </a:bodyPr>
          <a:lstStyle/>
          <a:p>
            <a:pPr marL="285750" indent="-285750">
              <a:buFont typeface="Wingdings" panose="05000000000000000000" pitchFamily="2" charset="2"/>
              <a:buChar char="l"/>
            </a:pPr>
            <a:r>
              <a:rPr lang="en-US" altLang="zh-CN" sz="2400" dirty="0" smtClean="0"/>
              <a:t>LTE(Long Term Evolution,</a:t>
            </a:r>
            <a:r>
              <a:rPr lang="zh-CN" altLang="en-US" sz="2400" dirty="0" smtClean="0"/>
              <a:t>长期演进</a:t>
            </a:r>
            <a:r>
              <a:rPr lang="en-US" altLang="zh-CN" sz="2400" dirty="0" smtClean="0"/>
              <a:t>)</a:t>
            </a:r>
          </a:p>
          <a:p>
            <a:pPr marL="285750" indent="-285750">
              <a:buFont typeface="Wingdings" panose="05000000000000000000" pitchFamily="2" charset="2"/>
              <a:buChar char="l"/>
            </a:pPr>
            <a:endParaRPr lang="en-US" altLang="zh-CN" dirty="0" smtClean="0"/>
          </a:p>
          <a:p>
            <a:pPr marL="742950" lvl="1" indent="-285750">
              <a:buFont typeface="Wingdings" panose="05000000000000000000" pitchFamily="2" charset="2"/>
              <a:buChar char="Ø"/>
            </a:pPr>
            <a:r>
              <a:rPr lang="zh-CN" altLang="en-US" dirty="0" smtClean="0"/>
              <a:t>由</a:t>
            </a:r>
            <a:r>
              <a:rPr lang="en-US" altLang="zh-CN" dirty="0" smtClean="0"/>
              <a:t>3GPP</a:t>
            </a:r>
            <a:r>
              <a:rPr lang="zh-CN" altLang="en-US" dirty="0" smtClean="0"/>
              <a:t>组织制定的</a:t>
            </a:r>
            <a:r>
              <a:rPr lang="en-US" altLang="zh-CN" dirty="0" smtClean="0"/>
              <a:t>UMTS</a:t>
            </a:r>
            <a:r>
              <a:rPr lang="zh-CN" altLang="en-US" dirty="0" smtClean="0"/>
              <a:t>技术标准的长期演进，于</a:t>
            </a:r>
            <a:r>
              <a:rPr lang="en-US" altLang="zh-CN" dirty="0" smtClean="0"/>
              <a:t>2004</a:t>
            </a:r>
            <a:r>
              <a:rPr lang="zh-CN" altLang="en-US" dirty="0" smtClean="0"/>
              <a:t>年</a:t>
            </a:r>
            <a:r>
              <a:rPr lang="en-US" altLang="zh-CN" dirty="0" smtClean="0"/>
              <a:t>12</a:t>
            </a:r>
            <a:r>
              <a:rPr lang="zh-CN" altLang="en-US" dirty="0" smtClean="0"/>
              <a:t>月在</a:t>
            </a:r>
            <a:r>
              <a:rPr lang="en-US" altLang="zh-CN" dirty="0" smtClean="0"/>
              <a:t>3GPP</a:t>
            </a:r>
            <a:r>
              <a:rPr lang="zh-CN" altLang="en-US" dirty="0" smtClean="0"/>
              <a:t>多伦多会议上正式立项启动</a:t>
            </a:r>
            <a:endParaRPr lang="en-US" altLang="zh-CN" dirty="0" smtClean="0"/>
          </a:p>
          <a:p>
            <a:pPr marL="742950" lvl="1" indent="-285750">
              <a:buFont typeface="Wingdings" panose="05000000000000000000" pitchFamily="2" charset="2"/>
              <a:buChar char="Ø"/>
            </a:pPr>
            <a:endParaRPr lang="en-US" altLang="zh-CN" dirty="0" smtClean="0"/>
          </a:p>
          <a:p>
            <a:pPr marL="742950" lvl="1" indent="-285750">
              <a:buFont typeface="Wingdings" panose="05000000000000000000" pitchFamily="2" charset="2"/>
              <a:buChar char="Ø"/>
            </a:pPr>
            <a:r>
              <a:rPr lang="zh-CN" altLang="en-US" dirty="0" smtClean="0"/>
              <a:t>根据双攻方式分为</a:t>
            </a:r>
            <a:r>
              <a:rPr lang="en-US" altLang="zh-CN" dirty="0" smtClean="0"/>
              <a:t>FDD-LTE</a:t>
            </a:r>
            <a:r>
              <a:rPr lang="zh-CN" altLang="en-US" dirty="0" smtClean="0"/>
              <a:t>和</a:t>
            </a:r>
            <a:r>
              <a:rPr lang="en-US" altLang="zh-CN" dirty="0" smtClean="0"/>
              <a:t>TDD-LTE</a:t>
            </a:r>
          </a:p>
          <a:p>
            <a:pPr marL="742950" lvl="1" indent="-285750">
              <a:buFont typeface="Wingdings" panose="05000000000000000000" pitchFamily="2" charset="2"/>
              <a:buChar char="Ø"/>
            </a:pPr>
            <a:endParaRPr lang="en-US" altLang="zh-CN" dirty="0" smtClean="0"/>
          </a:p>
          <a:p>
            <a:pPr marL="742950" lvl="1" indent="-285750">
              <a:buFont typeface="Wingdings" panose="05000000000000000000" pitchFamily="2" charset="2"/>
              <a:buChar char="Ø"/>
            </a:pPr>
            <a:r>
              <a:rPr lang="zh-CN" altLang="en-US" dirty="0" smtClean="0"/>
              <a:t>移动联通电信均有</a:t>
            </a:r>
            <a:r>
              <a:rPr lang="en-US" altLang="zh-CN" dirty="0" smtClean="0"/>
              <a:t>TDD-</a:t>
            </a:r>
            <a:r>
              <a:rPr lang="en-US" altLang="zh-CN" dirty="0"/>
              <a:t>L</a:t>
            </a:r>
            <a:r>
              <a:rPr lang="en-US" altLang="zh-CN" dirty="0" smtClean="0"/>
              <a:t>TE</a:t>
            </a:r>
            <a:r>
              <a:rPr lang="zh-CN" altLang="en-US" dirty="0" smtClean="0"/>
              <a:t>牌照，但频谱不同</a:t>
            </a:r>
            <a:endParaRPr lang="en-US" altLang="zh-CN" dirty="0" smtClean="0"/>
          </a:p>
          <a:p>
            <a:pPr marL="742950" lvl="1" indent="-285750">
              <a:buFont typeface="Wingdings" panose="05000000000000000000" pitchFamily="2" charset="2"/>
              <a:buChar char="Ø"/>
            </a:pPr>
            <a:endParaRPr lang="en-US" altLang="zh-CN" dirty="0" smtClean="0"/>
          </a:p>
          <a:p>
            <a:pPr marL="742950" lvl="1" indent="-285750">
              <a:buFont typeface="Wingdings" panose="05000000000000000000" pitchFamily="2" charset="2"/>
              <a:buChar char="Ø"/>
            </a:pPr>
            <a:r>
              <a:rPr lang="en-US" altLang="zh-CN" dirty="0" smtClean="0"/>
              <a:t>FDD-LTE</a:t>
            </a:r>
            <a:r>
              <a:rPr lang="zh-CN" altLang="en-US" dirty="0" smtClean="0"/>
              <a:t>牌照目前只有联通电信有</a:t>
            </a:r>
            <a:endParaRPr lang="en-US" altLang="zh-CN" dirty="0" smtClean="0"/>
          </a:p>
          <a:p>
            <a:pPr marL="742950" lvl="1" indent="-285750">
              <a:buFont typeface="Wingdings" panose="05000000000000000000" pitchFamily="2" charset="2"/>
              <a:buChar char="Ø"/>
            </a:pPr>
            <a:endParaRPr lang="zh-CN" altLang="en-US" dirty="0"/>
          </a:p>
        </p:txBody>
      </p:sp>
    </p:spTree>
    <p:extLst>
      <p:ext uri="{BB962C8B-B14F-4D97-AF65-F5344CB8AC3E}">
        <p14:creationId xmlns:p14="http://schemas.microsoft.com/office/powerpoint/2010/main" val="121797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t>MSR</a:t>
            </a:r>
            <a:r>
              <a:rPr lang="zh-CN" altLang="en-US" dirty="0" smtClean="0"/>
              <a:t>路由器</a:t>
            </a:r>
            <a:r>
              <a:rPr lang="en-US" altLang="zh-CN" dirty="0" smtClean="0"/>
              <a:t>3G&amp;4G Modem</a:t>
            </a:r>
            <a:r>
              <a:rPr lang="zh-CN" altLang="en-US" dirty="0" smtClean="0"/>
              <a:t>管理介绍</a:t>
            </a:r>
            <a:endParaRPr lang="zh-CN" altLang="en-US" dirty="0"/>
          </a:p>
        </p:txBody>
      </p:sp>
      <p:sp>
        <p:nvSpPr>
          <p:cNvPr id="35" name="Text Box 12"/>
          <p:cNvSpPr txBox="1">
            <a:spLocks noChangeArrowheads="1"/>
          </p:cNvSpPr>
          <p:nvPr/>
        </p:nvSpPr>
        <p:spPr bwMode="auto">
          <a:xfrm>
            <a:off x="6535693" y="549798"/>
            <a:ext cx="404426" cy="461665"/>
          </a:xfrm>
          <a:prstGeom prst="rect">
            <a:avLst/>
          </a:prstGeom>
          <a:noFill/>
          <a:ln w="9525">
            <a:noFill/>
            <a:miter lim="800000"/>
            <a:headEnd/>
            <a:tailEnd/>
          </a:ln>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spcBef>
                <a:spcPct val="50000"/>
              </a:spcBef>
            </a:pPr>
            <a:r>
              <a:rPr kumimoji="1" lang="zh-CN" altLang="en-US" sz="1200" dirty="0" smtClean="0">
                <a:solidFill>
                  <a:schemeClr val="bg1"/>
                </a:solidFill>
                <a:latin typeface="+mn-ea"/>
                <a:ea typeface="+mn-ea"/>
              </a:rPr>
              <a:t>电信</a:t>
            </a:r>
            <a:endParaRPr kumimoji="1" lang="en-US" altLang="zh-CN" sz="1200" dirty="0">
              <a:solidFill>
                <a:schemeClr val="bg1"/>
              </a:solidFill>
              <a:latin typeface="+mn-ea"/>
              <a:ea typeface="+mn-ea"/>
            </a:endParaRPr>
          </a:p>
        </p:txBody>
      </p:sp>
      <p:sp>
        <p:nvSpPr>
          <p:cNvPr id="37" name="Text Box 12"/>
          <p:cNvSpPr txBox="1">
            <a:spLocks noChangeArrowheads="1"/>
          </p:cNvSpPr>
          <p:nvPr/>
        </p:nvSpPr>
        <p:spPr bwMode="auto">
          <a:xfrm>
            <a:off x="6505674" y="1205410"/>
            <a:ext cx="404426" cy="461665"/>
          </a:xfrm>
          <a:prstGeom prst="rect">
            <a:avLst/>
          </a:prstGeom>
          <a:noFill/>
          <a:ln w="9525">
            <a:noFill/>
            <a:miter lim="800000"/>
            <a:headEnd/>
            <a:tailEnd/>
          </a:ln>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spcBef>
                <a:spcPct val="50000"/>
              </a:spcBef>
            </a:pPr>
            <a:r>
              <a:rPr kumimoji="1" lang="zh-CN" altLang="en-US" sz="1200" dirty="0" smtClean="0">
                <a:solidFill>
                  <a:schemeClr val="bg1"/>
                </a:solidFill>
                <a:latin typeface="+mn-ea"/>
                <a:ea typeface="+mn-ea"/>
              </a:rPr>
              <a:t>联通</a:t>
            </a:r>
            <a:endParaRPr kumimoji="1" lang="en-US" altLang="zh-CN" sz="1200" dirty="0">
              <a:solidFill>
                <a:schemeClr val="bg1"/>
              </a:solidFill>
              <a:latin typeface="+mn-ea"/>
              <a:ea typeface="+mn-ea"/>
            </a:endParaRPr>
          </a:p>
        </p:txBody>
      </p:sp>
      <p:sp>
        <p:nvSpPr>
          <p:cNvPr id="6" name="文本框 5"/>
          <p:cNvSpPr txBox="1"/>
          <p:nvPr/>
        </p:nvSpPr>
        <p:spPr>
          <a:xfrm>
            <a:off x="1043608" y="1169364"/>
            <a:ext cx="7020858" cy="3785652"/>
          </a:xfrm>
          <a:prstGeom prst="rect">
            <a:avLst/>
          </a:prstGeom>
          <a:noFill/>
        </p:spPr>
        <p:txBody>
          <a:bodyPr wrap="square" rtlCol="0">
            <a:spAutoFit/>
          </a:bodyPr>
          <a:lstStyle/>
          <a:p>
            <a:pPr marL="285750" indent="-285750">
              <a:buFont typeface="Wingdings" panose="05000000000000000000" pitchFamily="2" charset="2"/>
              <a:buChar char="l"/>
            </a:pPr>
            <a:r>
              <a:rPr lang="en-US" altLang="zh-CN" sz="2400" dirty="0" smtClean="0"/>
              <a:t>MSR</a:t>
            </a:r>
            <a:r>
              <a:rPr lang="zh-CN" altLang="en-US" sz="2400" dirty="0"/>
              <a:t>路由器在设备上安装</a:t>
            </a:r>
            <a:r>
              <a:rPr lang="en-US" altLang="zh-CN" sz="2400" dirty="0"/>
              <a:t>3G/4G Modem</a:t>
            </a:r>
            <a:r>
              <a:rPr lang="zh-CN" altLang="en-US" sz="2400" dirty="0"/>
              <a:t>模块后，设备就可以接入</a:t>
            </a:r>
            <a:r>
              <a:rPr lang="en-US" altLang="zh-CN" sz="2400" dirty="0"/>
              <a:t>3G/4G</a:t>
            </a:r>
            <a:r>
              <a:rPr lang="zh-CN" altLang="en-US" sz="2400" dirty="0"/>
              <a:t>网络</a:t>
            </a:r>
            <a:r>
              <a:rPr lang="zh-CN" altLang="en-US" sz="2400" dirty="0" smtClean="0"/>
              <a:t>。</a:t>
            </a:r>
            <a:r>
              <a:rPr lang="en-US" altLang="zh-CN" sz="2400" dirty="0"/>
              <a:t>3G/4G Modem</a:t>
            </a:r>
            <a:r>
              <a:rPr lang="zh-CN" altLang="en-US" sz="2400" dirty="0"/>
              <a:t>模块</a:t>
            </a:r>
            <a:r>
              <a:rPr lang="zh-CN" altLang="en-US" sz="2400" dirty="0" smtClean="0"/>
              <a:t>分为</a:t>
            </a:r>
            <a:r>
              <a:rPr lang="en-US" altLang="zh-CN" sz="2400" dirty="0" smtClean="0"/>
              <a:t>:</a:t>
            </a:r>
          </a:p>
          <a:p>
            <a:endParaRPr lang="en-US" altLang="zh-CN" sz="2400" dirty="0" smtClean="0"/>
          </a:p>
          <a:p>
            <a:pPr marL="1371600" lvl="2" indent="-457200">
              <a:buFont typeface="Wingdings" panose="05000000000000000000" pitchFamily="2" charset="2"/>
              <a:buChar char="Ø"/>
            </a:pPr>
            <a:r>
              <a:rPr lang="zh-CN" altLang="en-US" dirty="0" smtClean="0"/>
              <a:t>内置</a:t>
            </a:r>
            <a:r>
              <a:rPr lang="en-US" altLang="zh-CN" dirty="0"/>
              <a:t>3G/4G Modem</a:t>
            </a:r>
            <a:r>
              <a:rPr lang="zh-CN" altLang="en-US" dirty="0" smtClean="0"/>
              <a:t>模块</a:t>
            </a:r>
            <a:endParaRPr lang="en-US" altLang="zh-CN" dirty="0" smtClean="0"/>
          </a:p>
          <a:p>
            <a:pPr marL="1371600" lvl="2" indent="-457200">
              <a:buFont typeface="Wingdings" panose="05000000000000000000" pitchFamily="2" charset="2"/>
              <a:buChar char="Ø"/>
            </a:pPr>
            <a:endParaRPr lang="en-US" altLang="zh-CN" dirty="0" smtClean="0"/>
          </a:p>
          <a:p>
            <a:pPr marL="1371600" lvl="2" indent="-457200">
              <a:buFont typeface="Wingdings" panose="05000000000000000000" pitchFamily="2" charset="2"/>
              <a:buChar char="Ø"/>
            </a:pPr>
            <a:r>
              <a:rPr lang="en-US" altLang="zh-CN" dirty="0" smtClean="0"/>
              <a:t>USB</a:t>
            </a:r>
            <a:r>
              <a:rPr lang="en-US" altLang="zh-CN" dirty="0"/>
              <a:t> 3G/4G Modem</a:t>
            </a:r>
            <a:r>
              <a:rPr lang="zh-CN" altLang="en-US" dirty="0" smtClean="0"/>
              <a:t>模块</a:t>
            </a:r>
            <a:endParaRPr lang="en-US" altLang="zh-CN" dirty="0" smtClean="0"/>
          </a:p>
          <a:p>
            <a:pPr marL="1371600" lvl="2" indent="-457200">
              <a:buFont typeface="Wingdings" panose="05000000000000000000" pitchFamily="2" charset="2"/>
              <a:buChar char="Ø"/>
            </a:pPr>
            <a:endParaRPr lang="en-US" altLang="zh-CN" dirty="0" smtClean="0"/>
          </a:p>
          <a:p>
            <a:pPr marL="1371600" lvl="2" indent="-457200">
              <a:buFont typeface="Wingdings" panose="05000000000000000000" pitchFamily="2" charset="2"/>
              <a:buChar char="Ø"/>
            </a:pPr>
            <a:r>
              <a:rPr lang="en-US" altLang="zh-CN" dirty="0" smtClean="0"/>
              <a:t>SIC-3G/4G </a:t>
            </a:r>
            <a:r>
              <a:rPr lang="en-US" altLang="zh-CN" dirty="0"/>
              <a:t>Modem</a:t>
            </a:r>
            <a:r>
              <a:rPr lang="zh-CN" altLang="en-US" dirty="0" smtClean="0"/>
              <a:t>模块</a:t>
            </a:r>
            <a:endParaRPr lang="en-US" altLang="zh-CN" dirty="0" smtClean="0"/>
          </a:p>
          <a:p>
            <a:r>
              <a:rPr lang="en-US" altLang="zh-CN" dirty="0"/>
              <a:t> </a:t>
            </a:r>
            <a:r>
              <a:rPr lang="en-US" altLang="zh-CN" dirty="0" smtClean="0"/>
              <a:t>    </a:t>
            </a:r>
          </a:p>
          <a:p>
            <a:r>
              <a:rPr lang="en-US" altLang="zh-CN" dirty="0" smtClean="0"/>
              <a:t>        </a:t>
            </a:r>
          </a:p>
          <a:p>
            <a:r>
              <a:rPr lang="en-US" altLang="zh-CN" dirty="0" smtClean="0"/>
              <a:t>     </a:t>
            </a:r>
            <a:endParaRPr lang="zh-CN" altLang="en-US" dirty="0"/>
          </a:p>
        </p:txBody>
      </p:sp>
    </p:spTree>
    <p:extLst>
      <p:ext uri="{BB962C8B-B14F-4D97-AF65-F5344CB8AC3E}">
        <p14:creationId xmlns:p14="http://schemas.microsoft.com/office/powerpoint/2010/main" val="9787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t>3G&amp;4G</a:t>
            </a:r>
            <a:r>
              <a:rPr lang="zh-CN" altLang="en-US" dirty="0" smtClean="0"/>
              <a:t>无线通信特点及优势</a:t>
            </a:r>
            <a:endParaRPr lang="zh-CN" altLang="en-US" dirty="0"/>
          </a:p>
        </p:txBody>
      </p:sp>
      <p:sp>
        <p:nvSpPr>
          <p:cNvPr id="35" name="Text Box 12"/>
          <p:cNvSpPr txBox="1">
            <a:spLocks noChangeArrowheads="1"/>
          </p:cNvSpPr>
          <p:nvPr/>
        </p:nvSpPr>
        <p:spPr bwMode="auto">
          <a:xfrm>
            <a:off x="6535693" y="549798"/>
            <a:ext cx="404426" cy="461665"/>
          </a:xfrm>
          <a:prstGeom prst="rect">
            <a:avLst/>
          </a:prstGeom>
          <a:noFill/>
          <a:ln w="9525">
            <a:noFill/>
            <a:miter lim="800000"/>
            <a:headEnd/>
            <a:tailEnd/>
          </a:ln>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spcBef>
                <a:spcPct val="50000"/>
              </a:spcBef>
            </a:pPr>
            <a:r>
              <a:rPr kumimoji="1" lang="zh-CN" altLang="en-US" sz="1200" dirty="0" smtClean="0">
                <a:solidFill>
                  <a:schemeClr val="bg1"/>
                </a:solidFill>
                <a:latin typeface="+mn-ea"/>
                <a:ea typeface="+mn-ea"/>
              </a:rPr>
              <a:t>电信</a:t>
            </a:r>
            <a:endParaRPr kumimoji="1" lang="en-US" altLang="zh-CN" sz="1200" dirty="0">
              <a:solidFill>
                <a:schemeClr val="bg1"/>
              </a:solidFill>
              <a:latin typeface="+mn-ea"/>
              <a:ea typeface="+mn-ea"/>
            </a:endParaRPr>
          </a:p>
        </p:txBody>
      </p:sp>
      <p:sp>
        <p:nvSpPr>
          <p:cNvPr id="37" name="Text Box 12"/>
          <p:cNvSpPr txBox="1">
            <a:spLocks noChangeArrowheads="1"/>
          </p:cNvSpPr>
          <p:nvPr/>
        </p:nvSpPr>
        <p:spPr bwMode="auto">
          <a:xfrm>
            <a:off x="6505674" y="1205410"/>
            <a:ext cx="404426" cy="461665"/>
          </a:xfrm>
          <a:prstGeom prst="rect">
            <a:avLst/>
          </a:prstGeom>
          <a:noFill/>
          <a:ln w="9525">
            <a:noFill/>
            <a:miter lim="800000"/>
            <a:headEnd/>
            <a:tailEnd/>
          </a:ln>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spcBef>
                <a:spcPct val="50000"/>
              </a:spcBef>
            </a:pPr>
            <a:r>
              <a:rPr kumimoji="1" lang="zh-CN" altLang="en-US" sz="1200" dirty="0" smtClean="0">
                <a:solidFill>
                  <a:schemeClr val="bg1"/>
                </a:solidFill>
                <a:latin typeface="+mn-ea"/>
                <a:ea typeface="+mn-ea"/>
              </a:rPr>
              <a:t>联通</a:t>
            </a:r>
            <a:endParaRPr kumimoji="1" lang="en-US" altLang="zh-CN" sz="1200" dirty="0">
              <a:solidFill>
                <a:schemeClr val="bg1"/>
              </a:solidFill>
              <a:latin typeface="+mn-ea"/>
              <a:ea typeface="+mn-ea"/>
            </a:endParaRPr>
          </a:p>
        </p:txBody>
      </p:sp>
      <p:sp>
        <p:nvSpPr>
          <p:cNvPr id="6" name="文本框 5"/>
          <p:cNvSpPr txBox="1"/>
          <p:nvPr/>
        </p:nvSpPr>
        <p:spPr>
          <a:xfrm>
            <a:off x="1043608" y="1169364"/>
            <a:ext cx="7056784" cy="4431983"/>
          </a:xfrm>
          <a:prstGeom prst="rect">
            <a:avLst/>
          </a:prstGeom>
          <a:noFill/>
        </p:spPr>
        <p:txBody>
          <a:bodyPr wrap="square" rtlCol="0">
            <a:spAutoFit/>
          </a:bodyPr>
          <a:lstStyle/>
          <a:p>
            <a:pPr marL="285750" indent="-285750">
              <a:buFont typeface="Wingdings" panose="05000000000000000000" pitchFamily="2" charset="2"/>
              <a:buChar char="l"/>
            </a:pPr>
            <a:r>
              <a:rPr lang="en-US" altLang="zh-CN" sz="2400" dirty="0" smtClean="0"/>
              <a:t>3G&amp;4G</a:t>
            </a:r>
            <a:r>
              <a:rPr lang="zh-CN" altLang="en-US" sz="2400" dirty="0" smtClean="0"/>
              <a:t>无线通信很好的满足了不方便获取有线链路资源或者需要移动通信的应用场景的通信需求，增强了路由器及网关设备的通信适应能力。</a:t>
            </a:r>
            <a:endParaRPr lang="en-US" altLang="zh-CN" sz="2400" dirty="0" smtClean="0"/>
          </a:p>
          <a:p>
            <a:pPr marL="285750" indent="-285750">
              <a:buFont typeface="Wingdings" panose="05000000000000000000" pitchFamily="2" charset="2"/>
              <a:buChar char="l"/>
            </a:pPr>
            <a:r>
              <a:rPr lang="en-US" altLang="zh-CN" sz="2400" dirty="0"/>
              <a:t>3G&amp;4G</a:t>
            </a:r>
            <a:r>
              <a:rPr lang="zh-CN" altLang="en-US" sz="2400" dirty="0" smtClean="0"/>
              <a:t>无线通信覆盖的网络是是一个公网环境，利用路由器或者网关设备强大的网络安全和数据加密功能，可以解决无线通信应用的安全隐患。</a:t>
            </a:r>
            <a:endParaRPr lang="en-US" altLang="zh-CN" sz="2400" dirty="0" smtClean="0"/>
          </a:p>
          <a:p>
            <a:pPr marL="285750" indent="-285750">
              <a:buFont typeface="Wingdings" panose="05000000000000000000" pitchFamily="2" charset="2"/>
              <a:buChar char="l"/>
            </a:pPr>
            <a:r>
              <a:rPr lang="en-US" altLang="zh-CN" sz="2400" dirty="0" smtClean="0"/>
              <a:t>3G&amp;4G</a:t>
            </a:r>
            <a:r>
              <a:rPr lang="zh-CN" altLang="en-US" sz="2400" dirty="0" smtClean="0"/>
              <a:t>无线通信的带宽得到了提升，可用性大大增加，为其普及和推广应用创造了有利条件。</a:t>
            </a:r>
            <a:endParaRPr lang="en-US" altLang="zh-CN" sz="2400" dirty="0" smtClean="0"/>
          </a:p>
          <a:p>
            <a:pPr marL="1371600" lvl="2" indent="-457200">
              <a:buFont typeface="Wingdings" panose="05000000000000000000" pitchFamily="2" charset="2"/>
              <a:buChar char="Ø"/>
            </a:pPr>
            <a:endParaRPr lang="en-US" altLang="zh-CN" dirty="0" smtClean="0"/>
          </a:p>
          <a:p>
            <a:pPr marL="1371600" lvl="2" indent="-457200">
              <a:buFont typeface="Wingdings" panose="05000000000000000000" pitchFamily="2" charset="2"/>
              <a:buChar char="Ø"/>
            </a:pPr>
            <a:endParaRPr lang="en-US" altLang="zh-CN" dirty="0" smtClean="0"/>
          </a:p>
          <a:p>
            <a:r>
              <a:rPr lang="en-US" altLang="zh-CN" dirty="0" smtClean="0"/>
              <a:t>     </a:t>
            </a:r>
          </a:p>
          <a:p>
            <a:r>
              <a:rPr lang="en-US" altLang="zh-CN" dirty="0" smtClean="0"/>
              <a:t>        </a:t>
            </a:r>
          </a:p>
          <a:p>
            <a:r>
              <a:rPr lang="en-US" altLang="zh-CN" dirty="0" smtClean="0"/>
              <a:t>     </a:t>
            </a:r>
            <a:endParaRPr lang="zh-CN" altLang="en-US" dirty="0"/>
          </a:p>
        </p:txBody>
      </p:sp>
    </p:spTree>
    <p:extLst>
      <p:ext uri="{BB962C8B-B14F-4D97-AF65-F5344CB8AC3E}">
        <p14:creationId xmlns:p14="http://schemas.microsoft.com/office/powerpoint/2010/main" val="106149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封面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模板-Top Secret  绝密">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华文细黑"/>
        <a:cs typeface=""/>
      </a:majorFont>
      <a:minorFont>
        <a:latin typeface="华文中宋"/>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688B6"/>
        </a:solidFill>
        <a:ln w="12700" cap="flat" cmpd="sng" algn="ctr">
          <a:noFill/>
          <a:prstDash val="dash"/>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a:ln>
              <a:noFill/>
            </a:ln>
            <a:effectLst/>
            <a:uLnTx/>
            <a:uFillTx/>
            <a:latin typeface="微软雅黑" pitchFamily="34" charset="-122"/>
            <a:ea typeface="微软雅黑" pitchFamily="34" charset="-122"/>
            <a:cs typeface="+mn-cs"/>
          </a:defRPr>
        </a:defPPr>
      </a:lstStyle>
    </a:sp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模板-Secret  机密 ">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华文细黑"/>
        <a:cs typeface=""/>
      </a:majorFont>
      <a:minorFont>
        <a:latin typeface="华文中宋"/>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688B6"/>
        </a:solidFill>
        <a:ln w="12700" cap="flat" cmpd="sng" algn="ctr">
          <a:noFill/>
          <a:prstDash val="dash"/>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a:ln>
              <a:noFill/>
            </a:ln>
            <a:effectLst/>
            <a:uLnTx/>
            <a:uFillTx/>
            <a:latin typeface="微软雅黑" pitchFamily="34" charset="-122"/>
            <a:ea typeface="微软雅黑" pitchFamily="34" charset="-122"/>
            <a:cs typeface="+mn-cs"/>
          </a:defRPr>
        </a:defPPr>
      </a:lstStyle>
    </a:sp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模板-Confidential 秘密">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华文细黑"/>
        <a:cs typeface=""/>
      </a:majorFont>
      <a:minorFont>
        <a:latin typeface="华文中宋"/>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688B6"/>
        </a:solidFill>
        <a:ln w="12700" cap="flat" cmpd="sng" algn="ctr">
          <a:noFill/>
          <a:prstDash val="dash"/>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a:ln>
              <a:noFill/>
            </a:ln>
            <a:effectLst/>
            <a:uLnTx/>
            <a:uFillTx/>
            <a:latin typeface="微软雅黑" pitchFamily="34" charset="-122"/>
            <a:ea typeface="微软雅黑" pitchFamily="34" charset="-122"/>
            <a:cs typeface="+mn-cs"/>
          </a:defRPr>
        </a:defPPr>
      </a:lstStyle>
    </a:sp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模板-Internal  内参">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华文细黑"/>
        <a:cs typeface=""/>
      </a:majorFont>
      <a:minorFont>
        <a:latin typeface="华文中宋"/>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688B6"/>
        </a:solidFill>
        <a:ln w="12700" cap="flat" cmpd="sng" algn="ctr">
          <a:noFill/>
          <a:prstDash val="dash"/>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a:ln>
              <a:noFill/>
            </a:ln>
            <a:effectLst/>
            <a:uLnTx/>
            <a:uFillTx/>
            <a:latin typeface="微软雅黑" pitchFamily="34" charset="-122"/>
            <a:ea typeface="微软雅黑" pitchFamily="34" charset="-122"/>
            <a:cs typeface="+mn-cs"/>
          </a:defRPr>
        </a:defPPr>
      </a:lstStyle>
    </a:sp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_x4e0b__x8f7d__x6570_ xmlns="bc87c209-5eac-4221-827f-86efcee758f3">0</_x4e0b__x8f7d__x6570_>
    <Feedback xmlns="bc87c209-5eac-4221-827f-86efcee758f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文档" ma:contentTypeID="0x0101005E0C628A2FEFA34192DFF954C0C54F3E" ma:contentTypeVersion="10" ma:contentTypeDescription="新建文档。" ma:contentTypeScope="" ma:versionID="57185a896370db72db2a576d363b40f6">
  <xsd:schema xmlns:xsd="http://www.w3.org/2001/XMLSchema" xmlns:xs="http://www.w3.org/2001/XMLSchema" xmlns:p="http://schemas.microsoft.com/office/2006/metadata/properties" xmlns:ns1="http://schemas.microsoft.com/sharepoint/v3" xmlns:ns2="ee8f07ca-e086-4550-8aee-a36bfb615190" xmlns:ns3="bc87c209-5eac-4221-827f-86efcee758f3" targetNamespace="http://schemas.microsoft.com/office/2006/metadata/properties" ma:root="true" ma:fieldsID="ca4f6e880b908a31a73c74f6b3e12510" ns1:_="" ns2:_="" ns3:_="">
    <xsd:import namespace="http://schemas.microsoft.com/sharepoint/v3"/>
    <xsd:import namespace="ee8f07ca-e086-4550-8aee-a36bfb615190"/>
    <xsd:import namespace="bc87c209-5eac-4221-827f-86efcee758f3"/>
    <xsd:element name="properties">
      <xsd:complexType>
        <xsd:sequence>
          <xsd:element name="documentManagement">
            <xsd:complexType>
              <xsd:all>
                <xsd:element ref="ns2:SharedWithUsers" minOccurs="0"/>
                <xsd:element ref="ns1:_dlc_Exempt" minOccurs="0"/>
                <xsd:element ref="ns1:_dlc_ExpireDateSaved" minOccurs="0"/>
                <xsd:element ref="ns1:_dlc_ExpireDate" minOccurs="0"/>
                <xsd:element ref="ns3:_x4e0b__x8f7d__x6570_" minOccurs="0"/>
                <xsd:element ref="ns3:Feedbac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9" nillable="true" ma:displayName="策略例外" ma:hidden="true" ma:internalName="_dlc_Exempt" ma:readOnly="true">
      <xsd:simpleType>
        <xsd:restriction base="dms:Unknown"/>
      </xsd:simpleType>
    </xsd:element>
    <xsd:element name="_dlc_ExpireDateSaved" ma:index="10" nillable="true" ma:displayName="原始过期日期" ma:hidden="true" ma:internalName="_dlc_ExpireDateSaved" ma:readOnly="true">
      <xsd:simpleType>
        <xsd:restriction base="dms:DateTime"/>
      </xsd:simpleType>
    </xsd:element>
    <xsd:element name="_dlc_ExpireDate" ma:index="11" nillable="true" ma:displayName="到期日期" ma:hidden="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e8f07ca-e086-4550-8aee-a36bfb615190" elementFormDefault="qualified">
    <xsd:import namespace="http://schemas.microsoft.com/office/2006/documentManagement/types"/>
    <xsd:import namespace="http://schemas.microsoft.com/office/infopath/2007/PartnerControls"/>
    <xsd:element name="SharedWithUsers" ma:index="8" nillable="true" ma:displayName="共享对象:"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c87c209-5eac-4221-827f-86efcee758f3" elementFormDefault="qualified">
    <xsd:import namespace="http://schemas.microsoft.com/office/2006/documentManagement/types"/>
    <xsd:import namespace="http://schemas.microsoft.com/office/infopath/2007/PartnerControls"/>
    <xsd:element name="_x4e0b__x8f7d__x6570_" ma:index="12" nillable="true" ma:displayName="下载数" ma:default="0" ma:internalName="_x4e0b__x8f7d__x6570_">
      <xsd:simpleType>
        <xsd:restriction base="dms:Number"/>
      </xsd:simpleType>
    </xsd:element>
    <xsd:element name="Feedback" ma:index="13" nillable="true" ma:displayName="反馈信息" ma:internalName="Feedback">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内容类型"/>
        <xsd:element ref="dc:title" minOccurs="0" maxOccurs="1" ma:index="4" ma:displayName="标题"/>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p:Policy xmlns:p="office.server.policy" id="" local="true">
  <p:Name>文档</p:Name>
  <p:Description/>
  <p:Statement/>
  <p:PolicyItems>
    <p:PolicyItem featureId="Microsoft.Office.RecordsManagement.PolicyFeatures.Expiration" staticId="0x0101005E0C628A2FEFA34192DFF954C0C54F3E" UniqueId="caeea3ac-a79f-4e4c-aa6a-9b71e863062e">
      <p:Name>保留</p:Name>
      <p:Description>自动安排内容处理并对终止的到期内容执行保留操作。</p:Description>
      <p:CustomData/>
    </p:PolicyItem>
    <p:PolicyItem featureId="Microsoft.Office.RecordsManagement.PolicyFeatures.PolicyAudit" staticId="0x0101005E0C628A2FEFA34192DFF954C0C54F3E|8138272" UniqueId="05a15a6b-7dc4-4bff-8357-6f61ccb3eb32">
      <p:Name>审核</p:Name>
      <p:Description>审核用户对文档和列表项所做的操作，并将审核结果写入审核日志。</p:Description>
      <p:CustomData>
        <Audit>
          <Update/>
          <View/>
          <CheckInOut/>
          <MoveCopy/>
          <DeleteRestore/>
        </Audit>
      </p:CustomData>
    </p:PolicyItem>
  </p:PolicyItems>
</p:Policy>
</file>

<file path=customXml/itemProps1.xml><?xml version="1.0" encoding="utf-8"?>
<ds:datastoreItem xmlns:ds="http://schemas.openxmlformats.org/officeDocument/2006/customXml" ds:itemID="{31B5DF67-C9B2-44A7-A27B-ADAC568DA10B}"/>
</file>

<file path=customXml/itemProps2.xml><?xml version="1.0" encoding="utf-8"?>
<ds:datastoreItem xmlns:ds="http://schemas.openxmlformats.org/officeDocument/2006/customXml" ds:itemID="{D71A9CC7-676B-4713-A3F7-377D10EAC796}"/>
</file>

<file path=customXml/itemProps3.xml><?xml version="1.0" encoding="utf-8"?>
<ds:datastoreItem xmlns:ds="http://schemas.openxmlformats.org/officeDocument/2006/customXml" ds:itemID="{CA819D97-E24B-49B5-ACF6-15A129431487}"/>
</file>

<file path=customXml/itemProps4.xml><?xml version="1.0" encoding="utf-8"?>
<ds:datastoreItem xmlns:ds="http://schemas.openxmlformats.org/officeDocument/2006/customXml" ds:itemID="{520AFD67-EE74-4E66-89FD-A7BE9726CA14}"/>
</file>

<file path=docProps/app.xml><?xml version="1.0" encoding="utf-8"?>
<Properties xmlns="http://schemas.openxmlformats.org/officeDocument/2006/extended-properties" xmlns:vt="http://schemas.openxmlformats.org/officeDocument/2006/docPropsVTypes">
  <Template>新华三集团PPT模板-白底中文模板</Template>
  <TotalTime>4952</TotalTime>
  <Words>1385</Words>
  <Application>Microsoft Office PowerPoint</Application>
  <PresentationFormat>全屏显示(16:9)</PresentationFormat>
  <Paragraphs>205</Paragraphs>
  <Slides>25</Slides>
  <Notes>19</Notes>
  <HiddenSlides>0</HiddenSlides>
  <MMClips>0</MMClips>
  <ScaleCrop>false</ScaleCrop>
  <HeadingPairs>
    <vt:vector size="6" baseType="variant">
      <vt:variant>
        <vt:lpstr>已用的字体</vt:lpstr>
      </vt:variant>
      <vt:variant>
        <vt:i4>7</vt:i4>
      </vt:variant>
      <vt:variant>
        <vt:lpstr>主题</vt:lpstr>
      </vt:variant>
      <vt:variant>
        <vt:i4>5</vt:i4>
      </vt:variant>
      <vt:variant>
        <vt:lpstr>幻灯片标题</vt:lpstr>
      </vt:variant>
      <vt:variant>
        <vt:i4>25</vt:i4>
      </vt:variant>
    </vt:vector>
  </HeadingPairs>
  <TitlesOfParts>
    <vt:vector size="37" baseType="lpstr">
      <vt:lpstr>华文细黑</vt:lpstr>
      <vt:lpstr>华文中宋</vt:lpstr>
      <vt:lpstr>宋体</vt:lpstr>
      <vt:lpstr>微软雅黑</vt:lpstr>
      <vt:lpstr>Arial</vt:lpstr>
      <vt:lpstr>Calibri</vt:lpstr>
      <vt:lpstr>Wingdings</vt:lpstr>
      <vt:lpstr>封面模板</vt:lpstr>
      <vt:lpstr>模板-Top Secret  绝密</vt:lpstr>
      <vt:lpstr>模板-Secret  机密 </vt:lpstr>
      <vt:lpstr>模板-Confidential 秘密</vt:lpstr>
      <vt:lpstr>模板-Internal  内参</vt:lpstr>
      <vt:lpstr>MSR路由器3G和4G Modem配置管理简介</vt:lpstr>
      <vt:lpstr>PowerPoint 演示文稿</vt:lpstr>
      <vt:lpstr>PowerPoint 演示文稿</vt:lpstr>
      <vt:lpstr>3G技术基础知识</vt:lpstr>
      <vt:lpstr>3G技术特点</vt:lpstr>
      <vt:lpstr>终端识别模块</vt:lpstr>
      <vt:lpstr>4G技术基础知识</vt:lpstr>
      <vt:lpstr>MSR路由器3G&amp;4G Modem管理介绍</vt:lpstr>
      <vt:lpstr>3G&amp;4G无线通信特点及优势</vt:lpstr>
      <vt:lpstr>PowerPoint 演示文稿</vt:lpstr>
      <vt:lpstr>典型组网-普通拨号联网</vt:lpstr>
      <vt:lpstr>典型组网-VPDN联网</vt:lpstr>
      <vt:lpstr>不同联网方式下的配置区别</vt:lpstr>
      <vt:lpstr>PowerPoint 演示文稿</vt:lpstr>
      <vt:lpstr>1.实验目的</vt:lpstr>
      <vt:lpstr>2.实验使用的主要设备及材料</vt:lpstr>
      <vt:lpstr>3.实验拓扑及联网方式</vt:lpstr>
      <vt:lpstr>4.实验过程</vt:lpstr>
      <vt:lpstr>PowerPoint 演示文稿</vt:lpstr>
      <vt:lpstr>1.SIM卡插入后读取失败</vt:lpstr>
      <vt:lpstr>2.终端连接上路由器后无法联网</vt:lpstr>
      <vt:lpstr>3G&amp;4G维护方法</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PPT使用说明</dc:title>
  <dc:creator>dingyuanmeng 11958</dc:creator>
  <cp:lastModifiedBy>xumeng 15237 (TS)</cp:lastModifiedBy>
  <cp:revision>185</cp:revision>
  <cp:lastPrinted>2013-01-19T15:46:08Z</cp:lastPrinted>
  <dcterms:created xsi:type="dcterms:W3CDTF">2016-05-11T02:15:44Z</dcterms:created>
  <dcterms:modified xsi:type="dcterms:W3CDTF">2017-10-19T05:51:30Z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0x0101005E0C628A2FEFA34192DFF954C0C54F3E</vt:lpwstr>
  </property>
  <property fmtid="{D5CDD505-2E9C-101B-9397-08002B2CF9AE}" pid="3" name="NXPowerLiteLastOptimized">
    <vt:lpwstr>2934491</vt:lpwstr>
  </property>
  <property fmtid="{D5CDD505-2E9C-101B-9397-08002B2CF9AE}" pid="4" name="NXPowerLiteSettings">
    <vt:lpwstr>F7000400038000</vt:lpwstr>
  </property>
  <property fmtid="{D5CDD505-2E9C-101B-9397-08002B2CF9AE}" pid="5" name="NXPowerLiteVersion">
    <vt:lpwstr>D5.0.6</vt:lpwstr>
  </property>
  <property fmtid="{D5CDD505-2E9C-101B-9397-08002B2CF9AE}" pid="6" name="Version">
    <vt:i4>1</vt:i4>
  </property>
</Properties>
</file>