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6"/>
    <p:sldMasterId id="2147483654" r:id="rId7"/>
    <p:sldMasterId id="2147483655" r:id="rId8"/>
  </p:sldMasterIdLst>
  <p:notesMasterIdLst>
    <p:notesMasterId r:id="rId110"/>
  </p:notesMasterIdLst>
  <p:handoutMasterIdLst>
    <p:handoutMasterId r:id="rId111"/>
  </p:handoutMasterIdLst>
  <p:sldIdLst>
    <p:sldId id="350" r:id="rId9"/>
    <p:sldId id="347" r:id="rId10"/>
    <p:sldId id="348" r:id="rId11"/>
    <p:sldId id="349" r:id="rId12"/>
    <p:sldId id="345" r:id="rId13"/>
    <p:sldId id="351" r:id="rId14"/>
    <p:sldId id="275" r:id="rId15"/>
    <p:sldId id="356" r:id="rId16"/>
    <p:sldId id="357" r:id="rId17"/>
    <p:sldId id="276" r:id="rId18"/>
    <p:sldId id="300" r:id="rId19"/>
    <p:sldId id="358" r:id="rId20"/>
    <p:sldId id="359" r:id="rId21"/>
    <p:sldId id="360" r:id="rId22"/>
    <p:sldId id="361" r:id="rId23"/>
    <p:sldId id="362" r:id="rId24"/>
    <p:sldId id="363" r:id="rId25"/>
    <p:sldId id="428" r:id="rId26"/>
    <p:sldId id="365" r:id="rId27"/>
    <p:sldId id="366" r:id="rId28"/>
    <p:sldId id="367" r:id="rId29"/>
    <p:sldId id="368" r:id="rId30"/>
    <p:sldId id="369" r:id="rId31"/>
    <p:sldId id="370" r:id="rId32"/>
    <p:sldId id="427" r:id="rId33"/>
    <p:sldId id="371" r:id="rId34"/>
    <p:sldId id="372" r:id="rId35"/>
    <p:sldId id="373" r:id="rId36"/>
    <p:sldId id="374" r:id="rId37"/>
    <p:sldId id="324" r:id="rId38"/>
    <p:sldId id="264" r:id="rId39"/>
    <p:sldId id="274" r:id="rId40"/>
    <p:sldId id="265" r:id="rId41"/>
    <p:sldId id="352" r:id="rId42"/>
    <p:sldId id="263" r:id="rId43"/>
    <p:sldId id="304" r:id="rId44"/>
    <p:sldId id="378" r:id="rId45"/>
    <p:sldId id="379" r:id="rId46"/>
    <p:sldId id="380" r:id="rId47"/>
    <p:sldId id="381" r:id="rId48"/>
    <p:sldId id="385" r:id="rId49"/>
    <p:sldId id="386" r:id="rId50"/>
    <p:sldId id="387" r:id="rId51"/>
    <p:sldId id="388" r:id="rId52"/>
    <p:sldId id="389" r:id="rId53"/>
    <p:sldId id="390" r:id="rId54"/>
    <p:sldId id="294" r:id="rId55"/>
    <p:sldId id="295" r:id="rId56"/>
    <p:sldId id="281" r:id="rId57"/>
    <p:sldId id="353" r:id="rId58"/>
    <p:sldId id="267" r:id="rId59"/>
    <p:sldId id="429" r:id="rId60"/>
    <p:sldId id="430" r:id="rId61"/>
    <p:sldId id="431" r:id="rId62"/>
    <p:sldId id="432" r:id="rId63"/>
    <p:sldId id="433" r:id="rId64"/>
    <p:sldId id="434" r:id="rId65"/>
    <p:sldId id="435" r:id="rId66"/>
    <p:sldId id="439" r:id="rId67"/>
    <p:sldId id="440" r:id="rId68"/>
    <p:sldId id="441" r:id="rId69"/>
    <p:sldId id="442" r:id="rId70"/>
    <p:sldId id="443" r:id="rId71"/>
    <p:sldId id="444" r:id="rId72"/>
    <p:sldId id="445" r:id="rId73"/>
    <p:sldId id="446" r:id="rId74"/>
    <p:sldId id="447" r:id="rId75"/>
    <p:sldId id="448" r:id="rId76"/>
    <p:sldId id="464" r:id="rId77"/>
    <p:sldId id="449" r:id="rId78"/>
    <p:sldId id="450" r:id="rId79"/>
    <p:sldId id="451" r:id="rId80"/>
    <p:sldId id="452" r:id="rId81"/>
    <p:sldId id="453" r:id="rId82"/>
    <p:sldId id="454" r:id="rId83"/>
    <p:sldId id="455" r:id="rId84"/>
    <p:sldId id="456" r:id="rId85"/>
    <p:sldId id="457" r:id="rId86"/>
    <p:sldId id="463" r:id="rId87"/>
    <p:sldId id="459" r:id="rId88"/>
    <p:sldId id="460" r:id="rId89"/>
    <p:sldId id="461" r:id="rId90"/>
    <p:sldId id="462" r:id="rId91"/>
    <p:sldId id="326" r:id="rId92"/>
    <p:sldId id="297" r:id="rId93"/>
    <p:sldId id="298" r:id="rId94"/>
    <p:sldId id="282" r:id="rId95"/>
    <p:sldId id="354" r:id="rId96"/>
    <p:sldId id="310" r:id="rId97"/>
    <p:sldId id="327" r:id="rId98"/>
    <p:sldId id="337" r:id="rId99"/>
    <p:sldId id="338" r:id="rId100"/>
    <p:sldId id="339" r:id="rId101"/>
    <p:sldId id="355" r:id="rId102"/>
    <p:sldId id="312" r:id="rId103"/>
    <p:sldId id="328" r:id="rId104"/>
    <p:sldId id="334" r:id="rId105"/>
    <p:sldId id="335" r:id="rId106"/>
    <p:sldId id="336" r:id="rId107"/>
    <p:sldId id="271" r:id="rId108"/>
    <p:sldId id="346" r:id="rId109"/>
  </p:sldIdLst>
  <p:sldSz cx="9144000" cy="6858000" type="screen4x3"/>
  <p:notesSz cx="6784975" cy="9856788"/>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00FF"/>
    <a:srgbClr val="333300"/>
    <a:srgbClr val="FFFF99"/>
    <a:srgbClr val="CCFFCC"/>
    <a:srgbClr val="CCFF66"/>
    <a:srgbClr val="FF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96643" autoAdjust="0"/>
  </p:normalViewPr>
  <p:slideViewPr>
    <p:cSldViewPr>
      <p:cViewPr varScale="1">
        <p:scale>
          <a:sx n="59" d="100"/>
          <a:sy n="59" d="100"/>
        </p:scale>
        <p:origin x="1267"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presProps" Target="presProps.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slide" Target="slides/slide94.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viewProps" Target="viewProps.xml"/><Relationship Id="rId8" Type="http://schemas.openxmlformats.org/officeDocument/2006/relationships/slideMaster" Target="slideMasters/slideMaster3.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7" Type="http://schemas.openxmlformats.org/officeDocument/2006/relationships/slideMaster" Target="slideMasters/slideMaster2.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00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a:latin typeface="Times New Roman" panose="02020603050405020304" pitchFamily="18" charset="0"/>
              </a:defRPr>
            </a:lvl1pPr>
          </a:lstStyle>
          <a:p>
            <a:endParaRPr lang="en-US" altLang="zh-CN"/>
          </a:p>
        </p:txBody>
      </p:sp>
      <p:sp>
        <p:nvSpPr>
          <p:cNvPr id="7171" name="Rectangle 3"/>
          <p:cNvSpPr>
            <a:spLocks noGrp="1" noChangeArrowheads="1"/>
          </p:cNvSpPr>
          <p:nvPr>
            <p:ph type="dt" sz="quarter" idx="1"/>
          </p:nvPr>
        </p:nvSpPr>
        <p:spPr bwMode="auto">
          <a:xfrm>
            <a:off x="3844925" y="0"/>
            <a:ext cx="29400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latin typeface="Times New Roman" panose="02020603050405020304" pitchFamily="18" charset="0"/>
              </a:defRPr>
            </a:lvl1pPr>
          </a:lstStyle>
          <a:p>
            <a:endParaRPr lang="en-US" altLang="zh-CN"/>
          </a:p>
        </p:txBody>
      </p:sp>
      <p:sp>
        <p:nvSpPr>
          <p:cNvPr id="7172" name="Rectangle 4"/>
          <p:cNvSpPr>
            <a:spLocks noGrp="1" noChangeArrowheads="1"/>
          </p:cNvSpPr>
          <p:nvPr>
            <p:ph type="ftr" sz="quarter" idx="2"/>
          </p:nvPr>
        </p:nvSpPr>
        <p:spPr bwMode="auto">
          <a:xfrm>
            <a:off x="0" y="9364663"/>
            <a:ext cx="29400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a:latin typeface="Times New Roman" panose="02020603050405020304" pitchFamily="18" charset="0"/>
              </a:defRPr>
            </a:lvl1pPr>
          </a:lstStyle>
          <a:p>
            <a:endParaRPr lang="en-US" altLang="zh-CN"/>
          </a:p>
        </p:txBody>
      </p:sp>
      <p:sp>
        <p:nvSpPr>
          <p:cNvPr id="7173" name="Rectangle 5"/>
          <p:cNvSpPr>
            <a:spLocks noGrp="1" noChangeArrowheads="1"/>
          </p:cNvSpPr>
          <p:nvPr>
            <p:ph type="sldNum" sz="quarter" idx="3"/>
          </p:nvPr>
        </p:nvSpPr>
        <p:spPr bwMode="auto">
          <a:xfrm>
            <a:off x="3844925" y="9364663"/>
            <a:ext cx="29400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latin typeface="Times New Roman" panose="02020603050405020304" pitchFamily="18" charset="0"/>
              </a:defRPr>
            </a:lvl1pPr>
          </a:lstStyle>
          <a:p>
            <a:fld id="{9031F83C-942D-4CBF-AD69-A0294F177ACC}" type="slidenum">
              <a:rPr lang="en-US" altLang="zh-CN"/>
              <a:pPr/>
              <a:t>‹#›</a:t>
            </a:fld>
            <a:endParaRPr lang="en-US" altLang="zh-CN"/>
          </a:p>
        </p:txBody>
      </p:sp>
    </p:spTree>
    <p:extLst>
      <p:ext uri="{BB962C8B-B14F-4D97-AF65-F5344CB8AC3E}">
        <p14:creationId xmlns:p14="http://schemas.microsoft.com/office/powerpoint/2010/main" val="4194706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29400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a:latin typeface="Times New Roman" panose="02020603050405020304" pitchFamily="18" charset="0"/>
              </a:defRPr>
            </a:lvl1pPr>
          </a:lstStyle>
          <a:p>
            <a:endParaRPr lang="en-US" altLang="zh-CN"/>
          </a:p>
        </p:txBody>
      </p:sp>
      <p:sp>
        <p:nvSpPr>
          <p:cNvPr id="21507" name="Rectangle 1027"/>
          <p:cNvSpPr>
            <a:spLocks noGrp="1" noChangeArrowheads="1"/>
          </p:cNvSpPr>
          <p:nvPr>
            <p:ph type="dt" idx="1"/>
          </p:nvPr>
        </p:nvSpPr>
        <p:spPr bwMode="auto">
          <a:xfrm>
            <a:off x="3844925" y="0"/>
            <a:ext cx="29400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latin typeface="Times New Roman" panose="02020603050405020304" pitchFamily="18" charset="0"/>
              </a:defRPr>
            </a:lvl1pPr>
          </a:lstStyle>
          <a:p>
            <a:endParaRPr lang="en-US" altLang="zh-CN"/>
          </a:p>
        </p:txBody>
      </p:sp>
      <p:sp>
        <p:nvSpPr>
          <p:cNvPr id="21508" name="Rectangle 1028"/>
          <p:cNvSpPr>
            <a:spLocks noChangeArrowheads="1" noTextEdit="1"/>
          </p:cNvSpPr>
          <p:nvPr>
            <p:ph type="sldImg" idx="2"/>
          </p:nvPr>
        </p:nvSpPr>
        <p:spPr bwMode="auto">
          <a:xfrm>
            <a:off x="928688" y="739775"/>
            <a:ext cx="4927600"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1029"/>
          <p:cNvSpPr>
            <a:spLocks noGrp="1" noChangeArrowheads="1"/>
          </p:cNvSpPr>
          <p:nvPr>
            <p:ph type="body" sz="quarter" idx="3"/>
          </p:nvPr>
        </p:nvSpPr>
        <p:spPr bwMode="auto">
          <a:xfrm>
            <a:off x="979488" y="4600575"/>
            <a:ext cx="4598987" cy="451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1510" name="Rectangle 1030"/>
          <p:cNvSpPr>
            <a:spLocks noGrp="1" noChangeArrowheads="1"/>
          </p:cNvSpPr>
          <p:nvPr>
            <p:ph type="ftr" sz="quarter" idx="4"/>
          </p:nvPr>
        </p:nvSpPr>
        <p:spPr bwMode="auto">
          <a:xfrm>
            <a:off x="0" y="9364663"/>
            <a:ext cx="29400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a:latin typeface="Times New Roman" panose="02020603050405020304" pitchFamily="18" charset="0"/>
              </a:defRPr>
            </a:lvl1pPr>
          </a:lstStyle>
          <a:p>
            <a:endParaRPr lang="en-US" altLang="zh-CN"/>
          </a:p>
        </p:txBody>
      </p:sp>
      <p:sp>
        <p:nvSpPr>
          <p:cNvPr id="21511" name="Rectangle 1031"/>
          <p:cNvSpPr>
            <a:spLocks noGrp="1" noChangeArrowheads="1"/>
          </p:cNvSpPr>
          <p:nvPr>
            <p:ph type="sldNum" sz="quarter" idx="5"/>
          </p:nvPr>
        </p:nvSpPr>
        <p:spPr bwMode="auto">
          <a:xfrm>
            <a:off x="2895600" y="9144000"/>
            <a:ext cx="6858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latin typeface="Times New Roman" panose="02020603050405020304" pitchFamily="18" charset="0"/>
              </a:defRPr>
            </a:lvl1pPr>
          </a:lstStyle>
          <a:p>
            <a:fld id="{EEA3CF8E-B94F-4902-9198-7C46D83B865B}" type="slidenum">
              <a:rPr lang="en-US" altLang="zh-CN"/>
              <a:pPr/>
              <a:t>‹#›</a:t>
            </a:fld>
            <a:endParaRPr lang="en-US" altLang="zh-CN"/>
          </a:p>
        </p:txBody>
      </p:sp>
    </p:spTree>
    <p:extLst>
      <p:ext uri="{BB962C8B-B14F-4D97-AF65-F5344CB8AC3E}">
        <p14:creationId xmlns:p14="http://schemas.microsoft.com/office/powerpoint/2010/main" val="3292690442"/>
      </p:ext>
    </p:extLst>
  </p:cSld>
  <p:clrMap bg1="lt1" tx1="dk1" bg2="lt2" tx2="dk2" accent1="accent1" accent2="accent2" accent3="accent3" accent4="accent4" accent5="accent5" accent6="accent6" hlink="hlink" folHlink="folHlink"/>
  <p:notesStyle>
    <a:lvl1pPr algn="l" rtl="0" fontAlgn="base">
      <a:lnSpc>
        <a:spcPct val="120000"/>
      </a:lnSpc>
      <a:spcBef>
        <a:spcPct val="30000"/>
      </a:spcBef>
      <a:spcAft>
        <a:spcPct val="30000"/>
      </a:spcAft>
      <a:defRPr sz="1200" kern="1200">
        <a:solidFill>
          <a:schemeClr val="tx1"/>
        </a:solidFill>
        <a:latin typeface="Times New Roman" panose="02020603050405020304" pitchFamily="18" charset="0"/>
        <a:ea typeface="宋体" panose="02010600030101010101" pitchFamily="2" charset="-122"/>
        <a:cs typeface="+mn-cs"/>
      </a:defRPr>
    </a:lvl1pPr>
    <a:lvl2pPr marL="571500" indent="-114300" algn="l" rtl="0" fontAlgn="base">
      <a:lnSpc>
        <a:spcPct val="120000"/>
      </a:lnSpc>
      <a:spcBef>
        <a:spcPct val="30000"/>
      </a:spcBef>
      <a:spcAft>
        <a:spcPct val="30000"/>
      </a:spcAft>
      <a:buSzPct val="70000"/>
      <a:buFont typeface="Wingdings" panose="05000000000000000000" pitchFamily="2" charset="2"/>
      <a:buChar char="l"/>
      <a:defRPr sz="1000" kern="1200">
        <a:solidFill>
          <a:schemeClr val="tx1"/>
        </a:solidFill>
        <a:latin typeface="Times New Roman" panose="02020603050405020304" pitchFamily="18" charset="0"/>
        <a:ea typeface="宋体" panose="02010600030101010101" pitchFamily="2" charset="-122"/>
        <a:cs typeface="+mn-cs"/>
      </a:defRPr>
    </a:lvl2pPr>
    <a:lvl3pPr marL="1047750" indent="-133350" algn="l" rtl="0" fontAlgn="base">
      <a:lnSpc>
        <a:spcPct val="120000"/>
      </a:lnSpc>
      <a:spcBef>
        <a:spcPct val="30000"/>
      </a:spcBef>
      <a:spcAft>
        <a:spcPct val="30000"/>
      </a:spcAft>
      <a:buSzPct val="70000"/>
      <a:buFont typeface="Wingdings" panose="05000000000000000000" pitchFamily="2" charset="2"/>
      <a:buChar char="n"/>
      <a:defRPr sz="9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lnSpc>
        <a:spcPct val="120000"/>
      </a:lnSpc>
      <a:spcBef>
        <a:spcPct val="30000"/>
      </a:spcBef>
      <a:spcAft>
        <a:spcPct val="30000"/>
      </a:spcAft>
      <a:buSzPct val="70000"/>
      <a:buFont typeface="Wingdings" panose="05000000000000000000" pitchFamily="2" charset="2"/>
      <a:buChar char="è"/>
      <a:defRPr sz="9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lnSpc>
        <a:spcPct val="120000"/>
      </a:lnSpc>
      <a:spcBef>
        <a:spcPct val="30000"/>
      </a:spcBef>
      <a:spcAft>
        <a:spcPct val="30000"/>
      </a:spcAft>
      <a:defRPr sz="9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1F504D0-96F1-4233-B500-1032AE617694}" type="slidenum">
              <a:rPr lang="en-US" altLang="zh-CN"/>
              <a:pPr/>
              <a:t>7</a:t>
            </a:fld>
            <a:endParaRPr lang="en-US" altLang="zh-CN"/>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p:txBody>
          <a:bodyPr/>
          <a:lstStyle/>
          <a:p>
            <a:r>
              <a:rPr lang="zh-CN" altLang="en-US"/>
              <a:t>此页用来描述该章的授课内容，方便老师授课。</a:t>
            </a:r>
          </a:p>
          <a:p>
            <a:r>
              <a:rPr lang="zh-CN" altLang="en-US"/>
              <a:t>这种形式适合于本章下面不再细分节的情况。</a:t>
            </a:r>
          </a:p>
          <a:p>
            <a:r>
              <a:rPr lang="zh-CN" altLang="en-US"/>
              <a:t>内容处将本章要讲解的主要内容列成简练的标题。</a:t>
            </a:r>
          </a:p>
          <a:p>
            <a:r>
              <a:rPr lang="zh-CN" altLang="en-US"/>
              <a:t>此页仅授课时使用，胶片＋注释不引用。</a:t>
            </a:r>
          </a:p>
        </p:txBody>
      </p:sp>
    </p:spTree>
    <p:extLst>
      <p:ext uri="{BB962C8B-B14F-4D97-AF65-F5344CB8AC3E}">
        <p14:creationId xmlns:p14="http://schemas.microsoft.com/office/powerpoint/2010/main" val="332074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2BA28C8-66C2-4D4F-9B4A-5025E97015F1}" type="slidenum">
              <a:rPr lang="en-US" altLang="zh-CN"/>
              <a:pPr/>
              <a:t>22</a:t>
            </a:fld>
            <a:endParaRPr lang="en-US" altLang="zh-CN"/>
          </a:p>
        </p:txBody>
      </p:sp>
      <p:sp>
        <p:nvSpPr>
          <p:cNvPr id="336898" name="Rectangle 2"/>
          <p:cNvSpPr>
            <a:spLocks noChangeArrowheads="1" noTextEdit="1"/>
          </p:cNvSpPr>
          <p:nvPr>
            <p:ph type="sldImg"/>
          </p:nvPr>
        </p:nvSpPr>
        <p:spPr>
          <a:ln/>
        </p:spPr>
      </p:sp>
      <p:sp>
        <p:nvSpPr>
          <p:cNvPr id="336899"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4294948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07B9287-325B-49C3-8092-61C85BFA1D7A}" type="slidenum">
              <a:rPr lang="en-US" altLang="zh-CN"/>
              <a:pPr/>
              <a:t>23</a:t>
            </a:fld>
            <a:endParaRPr lang="en-US" altLang="zh-CN"/>
          </a:p>
        </p:txBody>
      </p:sp>
      <p:sp>
        <p:nvSpPr>
          <p:cNvPr id="338946" name="Rectangle 2"/>
          <p:cNvSpPr>
            <a:spLocks noChangeArrowheads="1" noTextEdit="1"/>
          </p:cNvSpPr>
          <p:nvPr>
            <p:ph type="sldImg"/>
          </p:nvPr>
        </p:nvSpPr>
        <p:spPr>
          <a:ln/>
        </p:spPr>
      </p:sp>
      <p:sp>
        <p:nvSpPr>
          <p:cNvPr id="338947"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398058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FDA4429-07E8-486E-BFB2-7C4D12BFAF08}" type="slidenum">
              <a:rPr lang="en-US" altLang="zh-CN"/>
              <a:pPr/>
              <a:t>25</a:t>
            </a:fld>
            <a:endParaRPr lang="en-US" altLang="zh-CN"/>
          </a:p>
        </p:txBody>
      </p:sp>
      <p:sp>
        <p:nvSpPr>
          <p:cNvPr id="445442" name="Rectangle 2"/>
          <p:cNvSpPr>
            <a:spLocks noChangeArrowheads="1" noTextEdit="1"/>
          </p:cNvSpPr>
          <p:nvPr>
            <p:ph type="sldImg"/>
          </p:nvPr>
        </p:nvSpPr>
        <p:spPr>
          <a:ln/>
        </p:spPr>
      </p:sp>
      <p:sp>
        <p:nvSpPr>
          <p:cNvPr id="445443" name="Rectangle 3"/>
          <p:cNvSpPr>
            <a:spLocks noGrp="1" noChangeArrowheads="1"/>
          </p:cNvSpPr>
          <p:nvPr>
            <p:ph type="body" idx="1"/>
          </p:nvPr>
        </p:nvSpPr>
        <p:spPr/>
        <p:txBody>
          <a:bodyPr/>
          <a:lstStyle/>
          <a:p>
            <a:r>
              <a:rPr lang="zh-CN" altLang="en-US"/>
              <a:t>对任播地址的理解：用一个地址代表多个接口，路由器根据任播路由将报文转发到最近（或称为最合适）的接口上。类似的例子是服务器的负载分担方式，一个大型的网站通常会使用多台服务器构成机群，当用户访问网站时，会有专门的设备将服务请求分流到负担较小的服务器上，这种方式是在服务器端实现的，是应用层的实现方式。而任播是在网络层实现的，需要路由器等网络设备的支持。</a:t>
            </a:r>
          </a:p>
        </p:txBody>
      </p:sp>
    </p:spTree>
    <p:extLst>
      <p:ext uri="{BB962C8B-B14F-4D97-AF65-F5344CB8AC3E}">
        <p14:creationId xmlns:p14="http://schemas.microsoft.com/office/powerpoint/2010/main" val="3194505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C4F7E19-294D-424D-801B-F4B9AD6D0D05}" type="slidenum">
              <a:rPr lang="en-US" altLang="zh-CN"/>
              <a:pPr/>
              <a:t>26</a:t>
            </a:fld>
            <a:endParaRPr lang="en-US" altLang="zh-CN"/>
          </a:p>
        </p:txBody>
      </p:sp>
      <p:sp>
        <p:nvSpPr>
          <p:cNvPr id="342018" name="Rectangle 2"/>
          <p:cNvSpPr>
            <a:spLocks noChangeArrowheads="1" noTextEdit="1"/>
          </p:cNvSpPr>
          <p:nvPr>
            <p:ph type="sldImg"/>
          </p:nvPr>
        </p:nvSpPr>
        <p:spPr>
          <a:ln/>
        </p:spPr>
      </p:sp>
      <p:sp>
        <p:nvSpPr>
          <p:cNvPr id="342019"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257587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FF95E97-6A20-4B54-87FB-35663813EFB3}" type="slidenum">
              <a:rPr lang="en-US" altLang="zh-CN"/>
              <a:pPr/>
              <a:t>28</a:t>
            </a:fld>
            <a:endParaRPr lang="en-US" altLang="zh-CN"/>
          </a:p>
        </p:txBody>
      </p:sp>
      <p:sp>
        <p:nvSpPr>
          <p:cNvPr id="345090" name="Rectangle 2"/>
          <p:cNvSpPr>
            <a:spLocks noChangeArrowheads="1" noTextEdit="1"/>
          </p:cNvSpPr>
          <p:nvPr>
            <p:ph type="sldImg"/>
          </p:nvPr>
        </p:nvSpPr>
        <p:spPr>
          <a:ln/>
        </p:spPr>
      </p:sp>
      <p:sp>
        <p:nvSpPr>
          <p:cNvPr id="345091" name="Rectangle 3"/>
          <p:cNvSpPr>
            <a:spLocks noGrp="1" noChangeArrowheads="1"/>
          </p:cNvSpPr>
          <p:nvPr>
            <p:ph type="body" idx="1"/>
          </p:nvPr>
        </p:nvSpPr>
        <p:spPr>
          <a:xfrm>
            <a:off x="677863" y="4681538"/>
            <a:ext cx="5429250" cy="4435475"/>
          </a:xfrm>
        </p:spPr>
        <p:txBody>
          <a:bodyPr/>
          <a:lstStyle/>
          <a:p>
            <a:endParaRPr lang="zh-CN" altLang="zh-CN">
              <a:solidFill>
                <a:srgbClr val="003366"/>
              </a:solidFill>
              <a:latin typeface="Arial" panose="020B0604020202020204" pitchFamily="34" charset="0"/>
              <a:ea typeface="黑体" panose="02010609060101010101" pitchFamily="49" charset="-122"/>
            </a:endParaRPr>
          </a:p>
        </p:txBody>
      </p:sp>
    </p:spTree>
    <p:extLst>
      <p:ext uri="{BB962C8B-B14F-4D97-AF65-F5344CB8AC3E}">
        <p14:creationId xmlns:p14="http://schemas.microsoft.com/office/powerpoint/2010/main" val="2439401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45DF225-4F3F-4CA2-A7CE-A8971F498F85}" type="slidenum">
              <a:rPr lang="en-US" altLang="zh-CN"/>
              <a:pPr/>
              <a:t>29</a:t>
            </a:fld>
            <a:endParaRPr lang="en-US" altLang="zh-CN"/>
          </a:p>
        </p:txBody>
      </p:sp>
      <p:sp>
        <p:nvSpPr>
          <p:cNvPr id="347138" name="Rectangle 2"/>
          <p:cNvSpPr>
            <a:spLocks noChangeArrowheads="1" noTextEdit="1"/>
          </p:cNvSpPr>
          <p:nvPr>
            <p:ph type="sldImg"/>
          </p:nvPr>
        </p:nvSpPr>
        <p:spPr>
          <a:ln/>
        </p:spPr>
      </p:sp>
      <p:sp>
        <p:nvSpPr>
          <p:cNvPr id="347139" name="Rectangle 3"/>
          <p:cNvSpPr>
            <a:spLocks noGrp="1" noChangeArrowheads="1"/>
          </p:cNvSpPr>
          <p:nvPr>
            <p:ph type="body" idx="1"/>
          </p:nvPr>
        </p:nvSpPr>
        <p:spPr>
          <a:xfrm>
            <a:off x="677863" y="4681538"/>
            <a:ext cx="5429250" cy="4435475"/>
          </a:xfrm>
        </p:spPr>
        <p:txBody>
          <a:bodyPr/>
          <a:lstStyle/>
          <a:p>
            <a:endParaRPr lang="zh-CN" altLang="zh-CN">
              <a:latin typeface="Arial" panose="020B0604020202020204" pitchFamily="34" charset="0"/>
              <a:ea typeface="黑体" panose="02010609060101010101" pitchFamily="49" charset="-122"/>
            </a:endParaRPr>
          </a:p>
        </p:txBody>
      </p:sp>
    </p:spTree>
    <p:extLst>
      <p:ext uri="{BB962C8B-B14F-4D97-AF65-F5344CB8AC3E}">
        <p14:creationId xmlns:p14="http://schemas.microsoft.com/office/powerpoint/2010/main" val="135665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2D8F6FE-13AA-4FEF-B824-183902D45708}" type="slidenum">
              <a:rPr lang="en-US" altLang="zh-CN"/>
              <a:pPr/>
              <a:t>30</a:t>
            </a:fld>
            <a:endParaRPr lang="en-US" altLang="zh-CN"/>
          </a:p>
        </p:txBody>
      </p:sp>
      <p:sp>
        <p:nvSpPr>
          <p:cNvPr id="245762" name="Rectangle 2"/>
          <p:cNvSpPr>
            <a:spLocks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zh-CN" altLang="en-US"/>
              <a:t>此页标题禁止有多级标题，更不要出现所在章节的名称。</a:t>
            </a:r>
          </a:p>
          <a:p>
            <a:r>
              <a:rPr lang="zh-CN" altLang="en-US"/>
              <a:t>此页标题要简练，能直接表达出本页的内容。</a:t>
            </a:r>
          </a:p>
          <a:p>
            <a:r>
              <a:rPr lang="zh-CN" altLang="en-US"/>
              <a:t>内容页可以除标题外的任何版式，如图、表等。</a:t>
            </a:r>
          </a:p>
          <a:p>
            <a:r>
              <a:rPr lang="zh-CN" altLang="en-US"/>
              <a:t>该页在授课和胶片＋注释中都要使用。</a:t>
            </a:r>
          </a:p>
        </p:txBody>
      </p:sp>
    </p:spTree>
    <p:extLst>
      <p:ext uri="{BB962C8B-B14F-4D97-AF65-F5344CB8AC3E}">
        <p14:creationId xmlns:p14="http://schemas.microsoft.com/office/powerpoint/2010/main" val="2863821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BE24682-8654-4BDB-AD5C-53E1BF0C1EF5}" type="slidenum">
              <a:rPr lang="en-US" altLang="zh-CN"/>
              <a:pPr/>
              <a:t>31</a:t>
            </a:fld>
            <a:endParaRPr lang="en-US" altLang="zh-CN"/>
          </a:p>
        </p:txBody>
      </p:sp>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a:xfrm>
            <a:off x="979488" y="4600575"/>
            <a:ext cx="4598987" cy="752475"/>
          </a:xfrm>
        </p:spPr>
        <p:txBody>
          <a:bodyPr/>
          <a:lstStyle/>
          <a:p>
            <a:r>
              <a:rPr lang="zh-CN" altLang="en-US"/>
              <a:t>此处给出与本章目标紧密相连的主要问题，题目尽量出思考题或讨论题，引导学员思考，引出后面的讨论话题。</a:t>
            </a:r>
          </a:p>
          <a:p>
            <a:r>
              <a:rPr lang="zh-CN" altLang="en-US"/>
              <a:t>学员用书中的题目尽量是实际操作或答案明确的发散性不强的题目。</a:t>
            </a:r>
          </a:p>
          <a:p>
            <a:r>
              <a:rPr lang="zh-CN" altLang="en-US"/>
              <a:t>此页不出现在胶片＋注释中。</a:t>
            </a:r>
          </a:p>
        </p:txBody>
      </p:sp>
    </p:spTree>
    <p:extLst>
      <p:ext uri="{BB962C8B-B14F-4D97-AF65-F5344CB8AC3E}">
        <p14:creationId xmlns:p14="http://schemas.microsoft.com/office/powerpoint/2010/main" val="3602958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8A4C9EA-1EFF-46EA-8E20-5F086936F60D}" type="slidenum">
              <a:rPr lang="en-US" altLang="zh-CN"/>
              <a:pPr/>
              <a:t>32</a:t>
            </a:fld>
            <a:endParaRPr lang="en-US" altLang="zh-CN"/>
          </a:p>
        </p:txBody>
      </p:sp>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xfrm>
            <a:off x="979488" y="4600575"/>
            <a:ext cx="4598987" cy="752475"/>
          </a:xfrm>
        </p:spPr>
        <p:txBody>
          <a:bodyPr/>
          <a:lstStyle/>
          <a:p>
            <a:r>
              <a:rPr lang="zh-CN" altLang="en-US"/>
              <a:t>答案可以不必写出，此页可无。</a:t>
            </a:r>
          </a:p>
          <a:p>
            <a:r>
              <a:rPr lang="zh-CN" altLang="en-US"/>
              <a:t>如果有答案，不必写道胶片＋注释中。</a:t>
            </a:r>
          </a:p>
        </p:txBody>
      </p:sp>
    </p:spTree>
    <p:extLst>
      <p:ext uri="{BB962C8B-B14F-4D97-AF65-F5344CB8AC3E}">
        <p14:creationId xmlns:p14="http://schemas.microsoft.com/office/powerpoint/2010/main" val="2208481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FF4D796-039D-48B8-9EB3-07210189FD6C}" type="slidenum">
              <a:rPr lang="en-US" altLang="zh-CN"/>
              <a:pPr/>
              <a:t>33</a:t>
            </a:fld>
            <a:endParaRPr lang="en-US" altLang="zh-CN"/>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p:txBody>
          <a:bodyPr/>
          <a:lstStyle/>
          <a:p>
            <a:r>
              <a:rPr lang="zh-CN" altLang="en-US"/>
              <a:t>对本章的课程内容、要达到的能力和注意事项等进行总结</a:t>
            </a:r>
          </a:p>
          <a:p>
            <a:r>
              <a:rPr lang="zh-CN" altLang="en-US"/>
              <a:t>小结可以不仅限于一个章结束时使用，一段相对完整的内容讲授完就可以总结一下。</a:t>
            </a:r>
          </a:p>
          <a:p>
            <a:r>
              <a:rPr lang="zh-CN" altLang="en-US"/>
              <a:t>此页授课和胶片＋注释都要使用。</a:t>
            </a:r>
          </a:p>
        </p:txBody>
      </p:sp>
    </p:spTree>
    <p:extLst>
      <p:ext uri="{BB962C8B-B14F-4D97-AF65-F5344CB8AC3E}">
        <p14:creationId xmlns:p14="http://schemas.microsoft.com/office/powerpoint/2010/main" val="250864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7308284-909B-40F3-9E63-B9D86A17459D}" type="slidenum">
              <a:rPr lang="en-US" altLang="zh-CN"/>
              <a:pPr/>
              <a:t>8</a:t>
            </a:fld>
            <a:endParaRPr lang="en-US" altLang="zh-CN"/>
          </a:p>
        </p:txBody>
      </p:sp>
      <p:sp>
        <p:nvSpPr>
          <p:cNvPr id="318466" name="Rectangle 2"/>
          <p:cNvSpPr>
            <a:spLocks noChangeArrowheads="1" noTextEdit="1"/>
          </p:cNvSpPr>
          <p:nvPr>
            <p:ph type="sldImg"/>
          </p:nvPr>
        </p:nvSpPr>
        <p:spPr>
          <a:ln/>
        </p:spPr>
      </p:sp>
      <p:sp>
        <p:nvSpPr>
          <p:cNvPr id="318467" name="Rectangle 3"/>
          <p:cNvSpPr>
            <a:spLocks noGrp="1" noChangeArrowheads="1"/>
          </p:cNvSpPr>
          <p:nvPr>
            <p:ph type="body" idx="1"/>
          </p:nvPr>
        </p:nvSpPr>
        <p:spPr>
          <a:xfrm>
            <a:off x="677863" y="4681538"/>
            <a:ext cx="5429250" cy="4435475"/>
          </a:xfrm>
        </p:spPr>
        <p:txBody>
          <a:bodyPr/>
          <a:lstStyle/>
          <a:p>
            <a:endParaRPr kumimoji="1" lang="zh-CN" altLang="zh-CN" b="1">
              <a:solidFill>
                <a:srgbClr val="003366"/>
              </a:solidFill>
            </a:endParaRPr>
          </a:p>
        </p:txBody>
      </p:sp>
    </p:spTree>
    <p:extLst>
      <p:ext uri="{BB962C8B-B14F-4D97-AF65-F5344CB8AC3E}">
        <p14:creationId xmlns:p14="http://schemas.microsoft.com/office/powerpoint/2010/main" val="607108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7A7D504-362D-42C0-9241-1D750FA712C3}" type="slidenum">
              <a:rPr lang="en-US" altLang="zh-CN"/>
              <a:pPr/>
              <a:t>35</a:t>
            </a:fld>
            <a:endParaRPr lang="en-US" altLang="zh-CN"/>
          </a:p>
        </p:txBody>
      </p:sp>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p:txBody>
          <a:bodyPr/>
          <a:lstStyle/>
          <a:p>
            <a:r>
              <a:rPr lang="zh-CN" altLang="en-US"/>
              <a:t>此页标题禁止有多级标题，更不要出现所在章节的名称。</a:t>
            </a:r>
          </a:p>
          <a:p>
            <a:r>
              <a:rPr lang="zh-CN" altLang="en-US"/>
              <a:t>此页标题要简练，能直接表达出本页的内容。</a:t>
            </a:r>
          </a:p>
          <a:p>
            <a:r>
              <a:rPr lang="zh-CN" altLang="en-US"/>
              <a:t>内容页可以除标题外的任何版式，如图、表等。</a:t>
            </a:r>
          </a:p>
          <a:p>
            <a:r>
              <a:rPr lang="zh-CN" altLang="en-US"/>
              <a:t>该页在授课和胶片＋注释中都要使用。</a:t>
            </a:r>
          </a:p>
        </p:txBody>
      </p:sp>
    </p:spTree>
    <p:extLst>
      <p:ext uri="{BB962C8B-B14F-4D97-AF65-F5344CB8AC3E}">
        <p14:creationId xmlns:p14="http://schemas.microsoft.com/office/powerpoint/2010/main" val="264705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3EF2D74-B1F5-4B96-BADE-F4B6C86BD857}" type="slidenum">
              <a:rPr lang="en-US" altLang="zh-CN"/>
              <a:pPr/>
              <a:t>36</a:t>
            </a:fld>
            <a:endParaRPr lang="en-US" altLang="zh-CN"/>
          </a:p>
        </p:txBody>
      </p:sp>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zh-CN" altLang="en-US"/>
              <a:t>此页标题禁止有多级标题，更不要出现所在章节的名称。</a:t>
            </a:r>
          </a:p>
          <a:p>
            <a:r>
              <a:rPr lang="zh-CN" altLang="en-US"/>
              <a:t>此页标题要简练，能直接表达出本页的内容。</a:t>
            </a:r>
          </a:p>
          <a:p>
            <a:r>
              <a:rPr lang="zh-CN" altLang="en-US"/>
              <a:t>内容页可以除标题外的任何版式，如图、表等。</a:t>
            </a:r>
          </a:p>
          <a:p>
            <a:r>
              <a:rPr lang="zh-CN" altLang="en-US"/>
              <a:t>该页在授课和胶片＋注释中都要使用。</a:t>
            </a:r>
          </a:p>
        </p:txBody>
      </p:sp>
    </p:spTree>
    <p:extLst>
      <p:ext uri="{BB962C8B-B14F-4D97-AF65-F5344CB8AC3E}">
        <p14:creationId xmlns:p14="http://schemas.microsoft.com/office/powerpoint/2010/main" val="3267144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9924302-6893-41F0-8DAD-5556462D5AF4}" type="slidenum">
              <a:rPr lang="en-US" altLang="zh-CN"/>
              <a:pPr/>
              <a:t>37</a:t>
            </a:fld>
            <a:endParaRPr lang="en-US" altLang="zh-CN"/>
          </a:p>
        </p:txBody>
      </p:sp>
      <p:sp>
        <p:nvSpPr>
          <p:cNvPr id="356354" name="Rectangle 2"/>
          <p:cNvSpPr>
            <a:spLocks noChangeArrowheads="1" noTextEdit="1"/>
          </p:cNvSpPr>
          <p:nvPr>
            <p:ph type="sldImg"/>
          </p:nvPr>
        </p:nvSpPr>
        <p:spPr>
          <a:ln/>
        </p:spPr>
      </p:sp>
      <p:sp>
        <p:nvSpPr>
          <p:cNvPr id="356355"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2052979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C89B12F-2E05-4482-8353-5DADA9740F66}" type="slidenum">
              <a:rPr lang="en-US" altLang="zh-CN"/>
              <a:pPr/>
              <a:t>39</a:t>
            </a:fld>
            <a:endParaRPr lang="en-US" altLang="zh-CN"/>
          </a:p>
        </p:txBody>
      </p:sp>
      <p:sp>
        <p:nvSpPr>
          <p:cNvPr id="359426" name="Rectangle 2"/>
          <p:cNvSpPr>
            <a:spLocks noChangeArrowheads="1" noTextEdit="1"/>
          </p:cNvSpPr>
          <p:nvPr>
            <p:ph type="sldImg"/>
          </p:nvPr>
        </p:nvSpPr>
        <p:spPr>
          <a:ln/>
        </p:spPr>
      </p:sp>
      <p:sp>
        <p:nvSpPr>
          <p:cNvPr id="359427"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587128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35C835B-CFA3-40CA-94C6-D553F0ECE055}" type="slidenum">
              <a:rPr lang="en-US" altLang="zh-CN"/>
              <a:pPr/>
              <a:t>44</a:t>
            </a:fld>
            <a:endParaRPr lang="en-US" altLang="zh-CN"/>
          </a:p>
        </p:txBody>
      </p:sp>
      <p:sp>
        <p:nvSpPr>
          <p:cNvPr id="373762" name="Rectangle 2"/>
          <p:cNvSpPr>
            <a:spLocks noChangeArrowheads="1" noTextEdit="1"/>
          </p:cNvSpPr>
          <p:nvPr>
            <p:ph type="sldImg"/>
          </p:nvPr>
        </p:nvSpPr>
        <p:spPr>
          <a:ln/>
        </p:spPr>
      </p:sp>
      <p:sp>
        <p:nvSpPr>
          <p:cNvPr id="373763"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3693101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14D3EE0-B72E-4E11-8883-82D992C71F6C}" type="slidenum">
              <a:rPr lang="en-US" altLang="zh-CN"/>
              <a:pPr/>
              <a:t>45</a:t>
            </a:fld>
            <a:endParaRPr lang="en-US" altLang="zh-CN"/>
          </a:p>
        </p:txBody>
      </p:sp>
      <p:sp>
        <p:nvSpPr>
          <p:cNvPr id="375810" name="Rectangle 2"/>
          <p:cNvSpPr>
            <a:spLocks noChangeArrowheads="1" noTextEdit="1"/>
          </p:cNvSpPr>
          <p:nvPr>
            <p:ph type="sldImg"/>
          </p:nvPr>
        </p:nvSpPr>
        <p:spPr>
          <a:ln/>
        </p:spPr>
      </p:sp>
      <p:sp>
        <p:nvSpPr>
          <p:cNvPr id="375811" name="Rectangle 3"/>
          <p:cNvSpPr>
            <a:spLocks noGrp="1" noChangeArrowheads="1"/>
          </p:cNvSpPr>
          <p:nvPr>
            <p:ph type="body" idx="1"/>
          </p:nvPr>
        </p:nvSpPr>
        <p:spPr>
          <a:xfrm>
            <a:off x="677863" y="4681538"/>
            <a:ext cx="5429250" cy="4435475"/>
          </a:xfrm>
        </p:spPr>
        <p:txBody>
          <a:bodyPr/>
          <a:lstStyle/>
          <a:p>
            <a:r>
              <a:rPr lang="zh-CN" altLang="en-US"/>
              <a:t>。</a:t>
            </a:r>
          </a:p>
        </p:txBody>
      </p:sp>
    </p:spTree>
    <p:extLst>
      <p:ext uri="{BB962C8B-B14F-4D97-AF65-F5344CB8AC3E}">
        <p14:creationId xmlns:p14="http://schemas.microsoft.com/office/powerpoint/2010/main" val="3474608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C9D8168-42C3-407B-B54A-0B240A4CCA4B}" type="slidenum">
              <a:rPr lang="en-US" altLang="zh-CN"/>
              <a:pPr/>
              <a:t>46</a:t>
            </a:fld>
            <a:endParaRPr lang="en-US" altLang="zh-CN"/>
          </a:p>
        </p:txBody>
      </p:sp>
      <p:sp>
        <p:nvSpPr>
          <p:cNvPr id="377858" name="Rectangle 2"/>
          <p:cNvSpPr>
            <a:spLocks noChangeArrowheads="1" noTextEdit="1"/>
          </p:cNvSpPr>
          <p:nvPr>
            <p:ph type="sldImg"/>
          </p:nvPr>
        </p:nvSpPr>
        <p:spPr>
          <a:ln/>
        </p:spPr>
      </p:sp>
      <p:sp>
        <p:nvSpPr>
          <p:cNvPr id="377859"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364412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28CE33E-0FF7-4041-939F-566104457969}" type="slidenum">
              <a:rPr lang="en-US" altLang="zh-CN"/>
              <a:pPr/>
              <a:t>47</a:t>
            </a:fld>
            <a:endParaRPr lang="en-US" altLang="zh-CN"/>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xfrm>
            <a:off x="979488" y="4600575"/>
            <a:ext cx="4598987" cy="752475"/>
          </a:xfrm>
        </p:spPr>
        <p:txBody>
          <a:bodyPr/>
          <a:lstStyle/>
          <a:p>
            <a:r>
              <a:rPr lang="zh-CN" altLang="en-US"/>
              <a:t>此处给出与本章目标紧密相连的主要问题，题目尽量出思考题或讨论题，引导学员思考，引出后面的讨论话题。</a:t>
            </a:r>
          </a:p>
          <a:p>
            <a:r>
              <a:rPr lang="zh-CN" altLang="en-US"/>
              <a:t>学员用书中的题目尽量是实际操作或答案明确的发散性不强的题目。</a:t>
            </a:r>
          </a:p>
          <a:p>
            <a:r>
              <a:rPr lang="zh-CN" altLang="en-US"/>
              <a:t>此页不出现在胶片＋注释中。</a:t>
            </a:r>
          </a:p>
        </p:txBody>
      </p:sp>
    </p:spTree>
    <p:extLst>
      <p:ext uri="{BB962C8B-B14F-4D97-AF65-F5344CB8AC3E}">
        <p14:creationId xmlns:p14="http://schemas.microsoft.com/office/powerpoint/2010/main" val="487879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CD2B332-73BD-4988-A34B-756FCFD47CEA}" type="slidenum">
              <a:rPr lang="en-US" altLang="zh-CN"/>
              <a:pPr/>
              <a:t>48</a:t>
            </a:fld>
            <a:endParaRPr lang="en-US" altLang="zh-CN"/>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xfrm>
            <a:off x="979488" y="4600575"/>
            <a:ext cx="4598987" cy="752475"/>
          </a:xfrm>
        </p:spPr>
        <p:txBody>
          <a:bodyPr/>
          <a:lstStyle/>
          <a:p>
            <a:r>
              <a:rPr lang="zh-CN" altLang="en-US"/>
              <a:t>答案可以不必写出，此页可无。</a:t>
            </a:r>
          </a:p>
          <a:p>
            <a:r>
              <a:rPr lang="zh-CN" altLang="en-US"/>
              <a:t>如果有答案，不必写道胶片＋注释中。</a:t>
            </a:r>
          </a:p>
        </p:txBody>
      </p:sp>
    </p:spTree>
    <p:extLst>
      <p:ext uri="{BB962C8B-B14F-4D97-AF65-F5344CB8AC3E}">
        <p14:creationId xmlns:p14="http://schemas.microsoft.com/office/powerpoint/2010/main" val="1320515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A9849CA-C528-46FC-BC9F-E420B6849C47}" type="slidenum">
              <a:rPr lang="en-US" altLang="zh-CN"/>
              <a:pPr/>
              <a:t>49</a:t>
            </a:fld>
            <a:endParaRPr lang="en-US" altLang="zh-CN"/>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p:txBody>
          <a:bodyPr/>
          <a:lstStyle/>
          <a:p>
            <a:r>
              <a:rPr lang="zh-CN" altLang="en-US"/>
              <a:t>对本章的课程内容、要达到的能力和注意事项等进行总结</a:t>
            </a:r>
          </a:p>
          <a:p>
            <a:r>
              <a:rPr lang="zh-CN" altLang="en-US"/>
              <a:t>小结可以不仅限于一个章结束时使用，一段相对完整的内容讲授完就可以总结一下。</a:t>
            </a:r>
          </a:p>
          <a:p>
            <a:r>
              <a:rPr lang="zh-CN" altLang="en-US"/>
              <a:t>此页授课和胶片＋注释都要使用。</a:t>
            </a:r>
          </a:p>
        </p:txBody>
      </p:sp>
    </p:spTree>
    <p:extLst>
      <p:ext uri="{BB962C8B-B14F-4D97-AF65-F5344CB8AC3E}">
        <p14:creationId xmlns:p14="http://schemas.microsoft.com/office/powerpoint/2010/main" val="273767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45D65E-8D3C-46ED-9C00-EC6459068D89}" type="slidenum">
              <a:rPr lang="en-US" altLang="zh-CN"/>
              <a:pPr/>
              <a:t>9</a:t>
            </a:fld>
            <a:endParaRPr lang="en-US" altLang="zh-CN"/>
          </a:p>
        </p:txBody>
      </p:sp>
      <p:sp>
        <p:nvSpPr>
          <p:cNvPr id="320514" name="Rectangle 2"/>
          <p:cNvSpPr>
            <a:spLocks noChangeArrowheads="1" noTextEdit="1"/>
          </p:cNvSpPr>
          <p:nvPr>
            <p:ph type="sldImg"/>
          </p:nvPr>
        </p:nvSpPr>
        <p:spPr>
          <a:ln/>
        </p:spPr>
      </p:sp>
      <p:sp>
        <p:nvSpPr>
          <p:cNvPr id="320515"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2835114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A121440-5C41-44A4-8FA3-343AEBBA5900}" type="slidenum">
              <a:rPr lang="en-US" altLang="zh-CN"/>
              <a:pPr/>
              <a:t>51</a:t>
            </a:fld>
            <a:endParaRPr lang="en-US" altLang="zh-CN"/>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0138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A06F6EA-876D-460D-9D2D-3F0505D40138}" type="slidenum">
              <a:rPr lang="en-US" altLang="zh-CN"/>
              <a:pPr/>
              <a:t>52</a:t>
            </a:fld>
            <a:endParaRPr lang="en-US" altLang="zh-CN"/>
          </a:p>
        </p:txBody>
      </p:sp>
      <p:sp>
        <p:nvSpPr>
          <p:cNvPr id="449538" name="Rectangle 2"/>
          <p:cNvSpPr>
            <a:spLocks noChangeArrowheads="1" noTextEdit="1"/>
          </p:cNvSpPr>
          <p:nvPr>
            <p:ph type="sldImg"/>
          </p:nvPr>
        </p:nvSpPr>
        <p:spPr>
          <a:ln/>
        </p:spPr>
      </p:sp>
      <p:sp>
        <p:nvSpPr>
          <p:cNvPr id="449539"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3037534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235ACAE-BC15-4057-B568-6127E3F1590C}" type="slidenum">
              <a:rPr lang="en-US" altLang="zh-CN"/>
              <a:pPr/>
              <a:t>53</a:t>
            </a:fld>
            <a:endParaRPr lang="en-US" altLang="zh-CN"/>
          </a:p>
        </p:txBody>
      </p:sp>
      <p:sp>
        <p:nvSpPr>
          <p:cNvPr id="451586" name="Rectangle 2"/>
          <p:cNvSpPr>
            <a:spLocks noChangeArrowheads="1" noTextEdit="1"/>
          </p:cNvSpPr>
          <p:nvPr>
            <p:ph type="sldImg"/>
          </p:nvPr>
        </p:nvSpPr>
        <p:spPr>
          <a:ln/>
        </p:spPr>
      </p:sp>
      <p:sp>
        <p:nvSpPr>
          <p:cNvPr id="451587"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3633548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FC5CB90-649A-40EF-A04E-C771ADB837D4}" type="slidenum">
              <a:rPr lang="en-US" altLang="zh-CN"/>
              <a:pPr/>
              <a:t>55</a:t>
            </a:fld>
            <a:endParaRPr lang="en-US" altLang="zh-CN"/>
          </a:p>
        </p:txBody>
      </p:sp>
      <p:sp>
        <p:nvSpPr>
          <p:cNvPr id="454658" name="Rectangle 2"/>
          <p:cNvSpPr>
            <a:spLocks noChangeArrowheads="1" noTextEdit="1"/>
          </p:cNvSpPr>
          <p:nvPr>
            <p:ph type="sldImg"/>
          </p:nvPr>
        </p:nvSpPr>
        <p:spPr>
          <a:ln/>
        </p:spPr>
      </p:sp>
      <p:sp>
        <p:nvSpPr>
          <p:cNvPr id="454659"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775753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D968892-D53D-4ED0-B597-F7798B3A352B}" type="slidenum">
              <a:rPr lang="en-US" altLang="zh-CN"/>
              <a:pPr/>
              <a:t>56</a:t>
            </a:fld>
            <a:endParaRPr lang="en-US" altLang="zh-CN"/>
          </a:p>
        </p:txBody>
      </p:sp>
      <p:sp>
        <p:nvSpPr>
          <p:cNvPr id="456706" name="Rectangle 2"/>
          <p:cNvSpPr>
            <a:spLocks noChangeArrowheads="1" noTextEdit="1"/>
          </p:cNvSpPr>
          <p:nvPr>
            <p:ph type="sldImg"/>
          </p:nvPr>
        </p:nvSpPr>
        <p:spPr>
          <a:ln/>
        </p:spPr>
      </p:sp>
      <p:sp>
        <p:nvSpPr>
          <p:cNvPr id="456707"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2703517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EF08C0A-80E0-453A-8FE9-8714A766CAF6}" type="slidenum">
              <a:rPr lang="en-US" altLang="zh-CN"/>
              <a:pPr/>
              <a:t>59</a:t>
            </a:fld>
            <a:endParaRPr lang="en-US" altLang="zh-CN"/>
          </a:p>
        </p:txBody>
      </p:sp>
      <p:sp>
        <p:nvSpPr>
          <p:cNvPr id="463874" name="Rectangle 2"/>
          <p:cNvSpPr>
            <a:spLocks noChangeArrowheads="1" noTextEdit="1"/>
          </p:cNvSpPr>
          <p:nvPr>
            <p:ph type="sldImg"/>
          </p:nvPr>
        </p:nvSpPr>
        <p:spPr>
          <a:ln/>
        </p:spPr>
      </p:sp>
      <p:sp>
        <p:nvSpPr>
          <p:cNvPr id="463875"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971390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CF67970-419F-41BE-8490-3A72A9C49AB0}" type="slidenum">
              <a:rPr lang="en-US" altLang="zh-CN"/>
              <a:pPr/>
              <a:t>62</a:t>
            </a:fld>
            <a:endParaRPr lang="en-US" altLang="zh-CN"/>
          </a:p>
        </p:txBody>
      </p:sp>
      <p:sp>
        <p:nvSpPr>
          <p:cNvPr id="467970" name="Rectangle 2"/>
          <p:cNvSpPr>
            <a:spLocks noChangeArrowheads="1" noTextEdit="1"/>
          </p:cNvSpPr>
          <p:nvPr>
            <p:ph type="sldImg"/>
          </p:nvPr>
        </p:nvSpPr>
        <p:spPr>
          <a:ln/>
        </p:spPr>
      </p:sp>
      <p:sp>
        <p:nvSpPr>
          <p:cNvPr id="467971"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1743033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831AB5C-9CB4-4341-91EB-7DBFFD1039A8}" type="slidenum">
              <a:rPr lang="en-US" altLang="zh-CN"/>
              <a:pPr/>
              <a:t>64</a:t>
            </a:fld>
            <a:endParaRPr lang="en-US" altLang="zh-CN"/>
          </a:p>
        </p:txBody>
      </p:sp>
      <p:sp>
        <p:nvSpPr>
          <p:cNvPr id="471042" name="Rectangle 2"/>
          <p:cNvSpPr>
            <a:spLocks noChangeArrowheads="1" noTextEdit="1"/>
          </p:cNvSpPr>
          <p:nvPr>
            <p:ph type="sldImg"/>
          </p:nvPr>
        </p:nvSpPr>
        <p:spPr>
          <a:ln/>
        </p:spPr>
      </p:sp>
      <p:sp>
        <p:nvSpPr>
          <p:cNvPr id="471043"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2269678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0006F41-6CB3-48D1-B23B-9FAD6C6867F7}" type="slidenum">
              <a:rPr lang="en-US" altLang="zh-CN"/>
              <a:pPr/>
              <a:t>66</a:t>
            </a:fld>
            <a:endParaRPr lang="en-US" altLang="zh-CN"/>
          </a:p>
        </p:txBody>
      </p:sp>
      <p:sp>
        <p:nvSpPr>
          <p:cNvPr id="474114" name="Rectangle 2"/>
          <p:cNvSpPr>
            <a:spLocks noChangeArrowheads="1" noTextEdit="1"/>
          </p:cNvSpPr>
          <p:nvPr>
            <p:ph type="sldImg"/>
          </p:nvPr>
        </p:nvSpPr>
        <p:spPr>
          <a:ln/>
        </p:spPr>
      </p:sp>
      <p:sp>
        <p:nvSpPr>
          <p:cNvPr id="474115"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789241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76EDFE9-D0B8-4413-BE7D-98E18B217D64}" type="slidenum">
              <a:rPr lang="en-US" altLang="zh-CN"/>
              <a:pPr/>
              <a:t>68</a:t>
            </a:fld>
            <a:endParaRPr lang="en-US" altLang="zh-CN"/>
          </a:p>
        </p:txBody>
      </p:sp>
      <p:sp>
        <p:nvSpPr>
          <p:cNvPr id="477186" name="Rectangle 2"/>
          <p:cNvSpPr>
            <a:spLocks noChangeArrowheads="1" noTextEdit="1"/>
          </p:cNvSpPr>
          <p:nvPr>
            <p:ph type="sldImg"/>
          </p:nvPr>
        </p:nvSpPr>
        <p:spPr>
          <a:ln/>
        </p:spPr>
      </p:sp>
      <p:sp>
        <p:nvSpPr>
          <p:cNvPr id="477187"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353212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250C3E3-9BE6-41D9-ABF9-C3E9CBB4C885}" type="slidenum">
              <a:rPr lang="en-US" altLang="zh-CN"/>
              <a:pPr/>
              <a:t>10</a:t>
            </a:fld>
            <a:endParaRPr lang="en-US" altLang="zh-CN"/>
          </a:p>
        </p:txBody>
      </p:sp>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ltLang="zh-CN"/>
              <a:t>128</a:t>
            </a:r>
            <a:r>
              <a:rPr lang="zh-CN" altLang="en-US"/>
              <a:t>位的地址由</a:t>
            </a:r>
            <a:r>
              <a:rPr lang="en-US" altLang="zh-CN"/>
              <a:t>16</a:t>
            </a:r>
            <a:r>
              <a:rPr lang="zh-CN" altLang="en-US"/>
              <a:t>个</a:t>
            </a:r>
            <a:r>
              <a:rPr lang="en-US" altLang="zh-CN"/>
              <a:t>16</a:t>
            </a:r>
            <a:r>
              <a:rPr lang="zh-CN" altLang="en-US"/>
              <a:t>进制数表示，分成</a:t>
            </a:r>
            <a:r>
              <a:rPr lang="en-US" altLang="zh-CN"/>
              <a:t>8</a:t>
            </a:r>
            <a:r>
              <a:rPr lang="zh-CN" altLang="en-US"/>
              <a:t>组</a:t>
            </a:r>
          </a:p>
        </p:txBody>
      </p:sp>
    </p:spTree>
    <p:extLst>
      <p:ext uri="{BB962C8B-B14F-4D97-AF65-F5344CB8AC3E}">
        <p14:creationId xmlns:p14="http://schemas.microsoft.com/office/powerpoint/2010/main" val="577832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7F37ABD-BC20-46A6-A52E-C55AB9B3769A}" type="slidenum">
              <a:rPr lang="en-US" altLang="zh-CN"/>
              <a:pPr/>
              <a:t>69</a:t>
            </a:fld>
            <a:endParaRPr lang="en-US" altLang="zh-CN"/>
          </a:p>
        </p:txBody>
      </p:sp>
      <p:sp>
        <p:nvSpPr>
          <p:cNvPr id="503810" name="Rectangle 2"/>
          <p:cNvSpPr>
            <a:spLocks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77474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D034708-5A27-4933-A959-45805B871AF6}" type="slidenum">
              <a:rPr lang="en-US" altLang="zh-CN"/>
              <a:pPr/>
              <a:t>70</a:t>
            </a:fld>
            <a:endParaRPr lang="en-US" altLang="zh-CN"/>
          </a:p>
        </p:txBody>
      </p:sp>
      <p:sp>
        <p:nvSpPr>
          <p:cNvPr id="479234" name="Rectangle 2"/>
          <p:cNvSpPr>
            <a:spLocks noChangeArrowheads="1" noTextEdit="1"/>
          </p:cNvSpPr>
          <p:nvPr>
            <p:ph type="sldImg"/>
          </p:nvPr>
        </p:nvSpPr>
        <p:spPr>
          <a:ln/>
        </p:spPr>
      </p:sp>
      <p:sp>
        <p:nvSpPr>
          <p:cNvPr id="479235"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658273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E9B3462-FAE4-4FB4-8BF8-7B05BFBF173E}" type="slidenum">
              <a:rPr lang="en-US" altLang="zh-CN"/>
              <a:pPr/>
              <a:t>71</a:t>
            </a:fld>
            <a:endParaRPr lang="en-US" altLang="zh-CN"/>
          </a:p>
        </p:txBody>
      </p:sp>
      <p:sp>
        <p:nvSpPr>
          <p:cNvPr id="481282" name="Rectangle 2"/>
          <p:cNvSpPr>
            <a:spLocks noChangeArrowheads="1" noTextEdit="1"/>
          </p:cNvSpPr>
          <p:nvPr>
            <p:ph type="sldImg"/>
          </p:nvPr>
        </p:nvSpPr>
        <p:spPr>
          <a:ln/>
        </p:spPr>
      </p:sp>
      <p:sp>
        <p:nvSpPr>
          <p:cNvPr id="481283"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3260163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24F329D-FA22-48CC-A0ED-85B0D6A81585}" type="slidenum">
              <a:rPr lang="en-US" altLang="zh-CN"/>
              <a:pPr/>
              <a:t>72</a:t>
            </a:fld>
            <a:endParaRPr lang="en-US" altLang="zh-CN"/>
          </a:p>
        </p:txBody>
      </p:sp>
      <p:sp>
        <p:nvSpPr>
          <p:cNvPr id="483330" name="Rectangle 2"/>
          <p:cNvSpPr>
            <a:spLocks noChangeArrowheads="1" noTextEdit="1"/>
          </p:cNvSpPr>
          <p:nvPr>
            <p:ph type="sldImg"/>
          </p:nvPr>
        </p:nvSpPr>
        <p:spPr>
          <a:ln/>
        </p:spPr>
      </p:sp>
      <p:sp>
        <p:nvSpPr>
          <p:cNvPr id="483331"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18149692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A49E5F8-D510-4A58-BEE2-A51F7DC34E3D}" type="slidenum">
              <a:rPr lang="en-US" altLang="zh-CN"/>
              <a:pPr/>
              <a:t>74</a:t>
            </a:fld>
            <a:endParaRPr lang="en-US" altLang="zh-CN"/>
          </a:p>
        </p:txBody>
      </p:sp>
      <p:sp>
        <p:nvSpPr>
          <p:cNvPr id="486402" name="Rectangle 2"/>
          <p:cNvSpPr>
            <a:spLocks noChangeArrowheads="1" noTextEdit="1"/>
          </p:cNvSpPr>
          <p:nvPr>
            <p:ph type="sldImg"/>
          </p:nvPr>
        </p:nvSpPr>
        <p:spPr>
          <a:ln/>
        </p:spPr>
      </p:sp>
      <p:sp>
        <p:nvSpPr>
          <p:cNvPr id="486403"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3186564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FE55082-CBE2-49D3-827E-BA75110B8079}" type="slidenum">
              <a:rPr lang="en-US" altLang="zh-CN"/>
              <a:pPr/>
              <a:t>75</a:t>
            </a:fld>
            <a:endParaRPr lang="en-US" altLang="zh-CN"/>
          </a:p>
        </p:txBody>
      </p:sp>
      <p:sp>
        <p:nvSpPr>
          <p:cNvPr id="488450" name="Rectangle 2"/>
          <p:cNvSpPr>
            <a:spLocks noChangeArrowheads="1" noTextEdit="1"/>
          </p:cNvSpPr>
          <p:nvPr>
            <p:ph type="sldImg"/>
          </p:nvPr>
        </p:nvSpPr>
        <p:spPr>
          <a:ln/>
        </p:spPr>
      </p:sp>
      <p:sp>
        <p:nvSpPr>
          <p:cNvPr id="488451"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19484930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6FF1F1A-4066-43E2-99AA-78AD81B64AE2}" type="slidenum">
              <a:rPr lang="en-US" altLang="zh-CN"/>
              <a:pPr/>
              <a:t>77</a:t>
            </a:fld>
            <a:endParaRPr lang="en-US" altLang="zh-CN"/>
          </a:p>
        </p:txBody>
      </p:sp>
      <p:sp>
        <p:nvSpPr>
          <p:cNvPr id="491522" name="Rectangle 2"/>
          <p:cNvSpPr>
            <a:spLocks noChangeArrowheads="1" noTextEdit="1"/>
          </p:cNvSpPr>
          <p:nvPr>
            <p:ph type="sldImg"/>
          </p:nvPr>
        </p:nvSpPr>
        <p:spPr>
          <a:ln/>
        </p:spPr>
      </p:sp>
      <p:sp>
        <p:nvSpPr>
          <p:cNvPr id="491523"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3094561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2081FB6-F0DA-4973-986E-2B706AA40A9A}" type="slidenum">
              <a:rPr lang="en-US" altLang="zh-CN"/>
              <a:pPr/>
              <a:t>79</a:t>
            </a:fld>
            <a:endParaRPr lang="en-US" altLang="zh-CN"/>
          </a:p>
        </p:txBody>
      </p:sp>
      <p:sp>
        <p:nvSpPr>
          <p:cNvPr id="501762" name="Rectangle 2"/>
          <p:cNvSpPr>
            <a:spLocks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819025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9A93FD9-8CBD-42DB-A487-4A876BE4A537}" type="slidenum">
              <a:rPr lang="en-US" altLang="zh-CN"/>
              <a:pPr/>
              <a:t>80</a:t>
            </a:fld>
            <a:endParaRPr lang="en-US" altLang="zh-CN"/>
          </a:p>
        </p:txBody>
      </p:sp>
      <p:sp>
        <p:nvSpPr>
          <p:cNvPr id="496642" name="Rectangle 2"/>
          <p:cNvSpPr>
            <a:spLocks noChangeArrowheads="1" noTextEdit="1"/>
          </p:cNvSpPr>
          <p:nvPr>
            <p:ph type="sldImg"/>
          </p:nvPr>
        </p:nvSpPr>
        <p:spPr>
          <a:ln/>
        </p:spPr>
      </p:sp>
      <p:sp>
        <p:nvSpPr>
          <p:cNvPr id="496643" name="Rectangle 3"/>
          <p:cNvSpPr>
            <a:spLocks noGrp="1" noChangeArrowheads="1"/>
          </p:cNvSpPr>
          <p:nvPr>
            <p:ph type="body" idx="1"/>
          </p:nvPr>
        </p:nvSpPr>
        <p:spPr>
          <a:xfrm>
            <a:off x="677863" y="4681538"/>
            <a:ext cx="5429250" cy="4435475"/>
          </a:xfrm>
        </p:spPr>
        <p:txBody>
          <a:bodyPr/>
          <a:lstStyle/>
          <a:p>
            <a:endParaRPr kumimoji="1" lang="zh-CN" altLang="zh-CN"/>
          </a:p>
        </p:txBody>
      </p:sp>
    </p:spTree>
    <p:extLst>
      <p:ext uri="{BB962C8B-B14F-4D97-AF65-F5344CB8AC3E}">
        <p14:creationId xmlns:p14="http://schemas.microsoft.com/office/powerpoint/2010/main" val="4270460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AC7332E-ECB4-4DE2-B04C-EE53BEEB17A5}" type="slidenum">
              <a:rPr lang="en-US" altLang="zh-CN"/>
              <a:pPr/>
              <a:t>84</a:t>
            </a:fld>
            <a:endParaRPr lang="en-US" altLang="zh-CN"/>
          </a:p>
        </p:txBody>
      </p:sp>
      <p:sp>
        <p:nvSpPr>
          <p:cNvPr id="249858" name="Rectangle 2"/>
          <p:cNvSpPr>
            <a:spLocks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zh-CN" altLang="en-US"/>
              <a:t>此页标题禁止有多级标题，更不要出现所在章节的名称。</a:t>
            </a:r>
          </a:p>
          <a:p>
            <a:r>
              <a:rPr lang="zh-CN" altLang="en-US"/>
              <a:t>此页标题要简练，能直接表达出本页的内容。</a:t>
            </a:r>
          </a:p>
          <a:p>
            <a:r>
              <a:rPr lang="zh-CN" altLang="en-US"/>
              <a:t>内容页可以除标题外的任何版式，如图、表等。</a:t>
            </a:r>
          </a:p>
          <a:p>
            <a:r>
              <a:rPr lang="zh-CN" altLang="en-US"/>
              <a:t>该页在授课和胶片＋注释中都要使用。</a:t>
            </a:r>
          </a:p>
        </p:txBody>
      </p:sp>
    </p:spTree>
    <p:extLst>
      <p:ext uri="{BB962C8B-B14F-4D97-AF65-F5344CB8AC3E}">
        <p14:creationId xmlns:p14="http://schemas.microsoft.com/office/powerpoint/2010/main" val="39135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D45FE87-CF99-4FCC-9EFB-5F22141C0E6D}" type="slidenum">
              <a:rPr lang="en-US" altLang="zh-CN"/>
              <a:pPr/>
              <a:t>11</a:t>
            </a:fld>
            <a:endParaRPr lang="en-US" altLang="zh-CN"/>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zh-CN" altLang="en-US"/>
              <a:t>此页标题禁止有多级标题，更不要出现所在章节的名称。</a:t>
            </a:r>
          </a:p>
          <a:p>
            <a:r>
              <a:rPr lang="zh-CN" altLang="en-US"/>
              <a:t>此页标题要简练，能直接表达出本页的内容。</a:t>
            </a:r>
          </a:p>
          <a:p>
            <a:r>
              <a:rPr lang="zh-CN" altLang="en-US"/>
              <a:t>内容页可以除标题外的任何版式，如图、表等。</a:t>
            </a:r>
          </a:p>
          <a:p>
            <a:r>
              <a:rPr lang="zh-CN" altLang="en-US"/>
              <a:t>该页在授课和胶片＋注释中都要使用。</a:t>
            </a:r>
          </a:p>
        </p:txBody>
      </p:sp>
    </p:spTree>
    <p:extLst>
      <p:ext uri="{BB962C8B-B14F-4D97-AF65-F5344CB8AC3E}">
        <p14:creationId xmlns:p14="http://schemas.microsoft.com/office/powerpoint/2010/main" val="4010877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5EB583B-89B6-4AB8-8FCC-442DE1B8B7C6}" type="slidenum">
              <a:rPr lang="en-US" altLang="zh-CN"/>
              <a:pPr/>
              <a:t>85</a:t>
            </a:fld>
            <a:endParaRPr lang="en-US" altLang="zh-CN"/>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xfrm>
            <a:off x="979488" y="4600575"/>
            <a:ext cx="4598987" cy="752475"/>
          </a:xfrm>
        </p:spPr>
        <p:txBody>
          <a:bodyPr/>
          <a:lstStyle/>
          <a:p>
            <a:r>
              <a:rPr lang="zh-CN" altLang="en-US"/>
              <a:t>此处给出与本章目标紧密相连的主要问题，题目尽量出思考题或讨论题，引导学员思考，引出后面的讨论话题。</a:t>
            </a:r>
          </a:p>
          <a:p>
            <a:r>
              <a:rPr lang="zh-CN" altLang="en-US"/>
              <a:t>学员用书中的题目尽量是实际操作或答案明确的发散性不强的题目。</a:t>
            </a:r>
          </a:p>
          <a:p>
            <a:r>
              <a:rPr lang="zh-CN" altLang="en-US"/>
              <a:t>此页不出现在胶片＋注释中。</a:t>
            </a:r>
          </a:p>
        </p:txBody>
      </p:sp>
    </p:spTree>
    <p:extLst>
      <p:ext uri="{BB962C8B-B14F-4D97-AF65-F5344CB8AC3E}">
        <p14:creationId xmlns:p14="http://schemas.microsoft.com/office/powerpoint/2010/main" val="25511874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B7154C0-2F9D-443B-A9A4-B263B964E45B}" type="slidenum">
              <a:rPr lang="en-US" altLang="zh-CN"/>
              <a:pPr/>
              <a:t>86</a:t>
            </a:fld>
            <a:endParaRPr lang="en-US" altLang="zh-CN"/>
          </a:p>
        </p:txBody>
      </p:sp>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xfrm>
            <a:off x="979488" y="4600575"/>
            <a:ext cx="4598987" cy="752475"/>
          </a:xfrm>
        </p:spPr>
        <p:txBody>
          <a:bodyPr/>
          <a:lstStyle/>
          <a:p>
            <a:r>
              <a:rPr lang="zh-CN" altLang="en-US"/>
              <a:t>答案可以不必写出，此页可无。</a:t>
            </a:r>
          </a:p>
          <a:p>
            <a:r>
              <a:rPr lang="zh-CN" altLang="en-US"/>
              <a:t>如果有答案，不必写道胶片＋注释中。</a:t>
            </a:r>
          </a:p>
        </p:txBody>
      </p:sp>
    </p:spTree>
    <p:extLst>
      <p:ext uri="{BB962C8B-B14F-4D97-AF65-F5344CB8AC3E}">
        <p14:creationId xmlns:p14="http://schemas.microsoft.com/office/powerpoint/2010/main" val="27636168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1B4C790-55AE-4B9A-A410-520743215056}" type="slidenum">
              <a:rPr lang="en-US" altLang="zh-CN"/>
              <a:pPr/>
              <a:t>87</a:t>
            </a:fld>
            <a:endParaRPr lang="en-US" altLang="zh-CN"/>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p:txBody>
          <a:bodyPr/>
          <a:lstStyle/>
          <a:p>
            <a:r>
              <a:rPr lang="zh-CN" altLang="en-US"/>
              <a:t>对本章的课程内容、要达到的能力和注意事项等进行总结</a:t>
            </a:r>
          </a:p>
          <a:p>
            <a:r>
              <a:rPr lang="zh-CN" altLang="en-US"/>
              <a:t>小结可以不仅限于一个章结束时使用，一段相对完整的内容讲授完就可以总结一下。</a:t>
            </a:r>
          </a:p>
          <a:p>
            <a:r>
              <a:rPr lang="zh-CN" altLang="en-US"/>
              <a:t>此页授课和胶片＋注释都要使用。</a:t>
            </a:r>
          </a:p>
        </p:txBody>
      </p:sp>
    </p:spTree>
    <p:extLst>
      <p:ext uri="{BB962C8B-B14F-4D97-AF65-F5344CB8AC3E}">
        <p14:creationId xmlns:p14="http://schemas.microsoft.com/office/powerpoint/2010/main" val="6338867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BC3988E-F34D-4440-9730-1391F4DC27D6}" type="slidenum">
              <a:rPr lang="en-US" altLang="zh-CN"/>
              <a:pPr/>
              <a:t>89</a:t>
            </a:fld>
            <a:endParaRPr lang="en-US" altLang="zh-CN"/>
          </a:p>
        </p:txBody>
      </p:sp>
      <p:sp>
        <p:nvSpPr>
          <p:cNvPr id="214018" name="Rectangle 2"/>
          <p:cNvSpPr>
            <a:spLocks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571695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A626C52-AC53-4958-875E-808E303DF7D9}" type="slidenum">
              <a:rPr lang="en-US" altLang="zh-CN"/>
              <a:pPr/>
              <a:t>90</a:t>
            </a:fld>
            <a:endParaRPr lang="en-US" altLang="zh-CN"/>
          </a:p>
        </p:txBody>
      </p:sp>
      <p:sp>
        <p:nvSpPr>
          <p:cNvPr id="251906" name="Rectangle 2"/>
          <p:cNvSpPr>
            <a:spLocks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594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CE245B4-BC07-42FF-9E4D-5B6D0D0852F4}" type="slidenum">
              <a:rPr lang="en-US" altLang="zh-CN"/>
              <a:pPr/>
              <a:t>91</a:t>
            </a:fld>
            <a:endParaRPr lang="en-US" altLang="zh-CN"/>
          </a:p>
        </p:txBody>
      </p:sp>
      <p:sp>
        <p:nvSpPr>
          <p:cNvPr id="278530" name="Rectangle 2"/>
          <p:cNvSpPr>
            <a:spLocks noChangeArrowheads="1" noTextEdit="1"/>
          </p:cNvSpPr>
          <p:nvPr>
            <p:ph type="sldImg"/>
          </p:nvPr>
        </p:nvSpPr>
        <p:spPr>
          <a:ln/>
        </p:spPr>
      </p:sp>
      <p:sp>
        <p:nvSpPr>
          <p:cNvPr id="278531" name="Rectangle 3"/>
          <p:cNvSpPr>
            <a:spLocks noGrp="1" noChangeArrowheads="1"/>
          </p:cNvSpPr>
          <p:nvPr>
            <p:ph type="body" idx="1"/>
          </p:nvPr>
        </p:nvSpPr>
        <p:spPr>
          <a:xfrm>
            <a:off x="979488" y="4600575"/>
            <a:ext cx="4598987" cy="752475"/>
          </a:xfrm>
        </p:spPr>
        <p:txBody>
          <a:bodyPr/>
          <a:lstStyle/>
          <a:p>
            <a:r>
              <a:rPr lang="zh-CN" altLang="en-US"/>
              <a:t>此处给出与本章目标紧密相连的主要问题，题目尽量出思考题或讨论题，引导学员思考，引出后面的讨论话题。</a:t>
            </a:r>
          </a:p>
          <a:p>
            <a:r>
              <a:rPr lang="zh-CN" altLang="en-US"/>
              <a:t>学员用书中的题目尽量是实际操作或答案明确的发散性不强的题目。</a:t>
            </a:r>
          </a:p>
          <a:p>
            <a:r>
              <a:rPr lang="zh-CN" altLang="en-US"/>
              <a:t>此页不出现在胶片＋注释中。</a:t>
            </a:r>
          </a:p>
        </p:txBody>
      </p:sp>
    </p:spTree>
    <p:extLst>
      <p:ext uri="{BB962C8B-B14F-4D97-AF65-F5344CB8AC3E}">
        <p14:creationId xmlns:p14="http://schemas.microsoft.com/office/powerpoint/2010/main" val="41458149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CDCD658-1CE5-42D3-84C9-3624A473E212}" type="slidenum">
              <a:rPr lang="en-US" altLang="zh-CN"/>
              <a:pPr/>
              <a:t>92</a:t>
            </a:fld>
            <a:endParaRPr lang="en-US" altLang="zh-CN"/>
          </a:p>
        </p:txBody>
      </p:sp>
      <p:sp>
        <p:nvSpPr>
          <p:cNvPr id="280578" name="Rectangle 2"/>
          <p:cNvSpPr>
            <a:spLocks noChangeArrowheads="1" noTextEdit="1"/>
          </p:cNvSpPr>
          <p:nvPr>
            <p:ph type="sldImg"/>
          </p:nvPr>
        </p:nvSpPr>
        <p:spPr>
          <a:ln/>
        </p:spPr>
      </p:sp>
      <p:sp>
        <p:nvSpPr>
          <p:cNvPr id="280579" name="Rectangle 3"/>
          <p:cNvSpPr>
            <a:spLocks noGrp="1" noChangeArrowheads="1"/>
          </p:cNvSpPr>
          <p:nvPr>
            <p:ph type="body" idx="1"/>
          </p:nvPr>
        </p:nvSpPr>
        <p:spPr>
          <a:xfrm>
            <a:off x="979488" y="4600575"/>
            <a:ext cx="4598987" cy="752475"/>
          </a:xfrm>
        </p:spPr>
        <p:txBody>
          <a:bodyPr/>
          <a:lstStyle/>
          <a:p>
            <a:r>
              <a:rPr lang="zh-CN" altLang="en-US"/>
              <a:t>答案可以不必写出，此页可无。</a:t>
            </a:r>
          </a:p>
          <a:p>
            <a:r>
              <a:rPr lang="zh-CN" altLang="en-US"/>
              <a:t>如果有答案，不必写道胶片＋注释中。</a:t>
            </a:r>
          </a:p>
        </p:txBody>
      </p:sp>
    </p:spTree>
    <p:extLst>
      <p:ext uri="{BB962C8B-B14F-4D97-AF65-F5344CB8AC3E}">
        <p14:creationId xmlns:p14="http://schemas.microsoft.com/office/powerpoint/2010/main" val="204168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9A5E1DF-A102-453E-969F-A25833AE3528}" type="slidenum">
              <a:rPr lang="en-US" altLang="zh-CN"/>
              <a:pPr/>
              <a:t>93</a:t>
            </a:fld>
            <a:endParaRPr lang="en-US" altLang="zh-CN"/>
          </a:p>
        </p:txBody>
      </p:sp>
      <p:sp>
        <p:nvSpPr>
          <p:cNvPr id="282626" name="Rectangle 2"/>
          <p:cNvSpPr>
            <a:spLocks noChangeArrowheads="1" noTextEdit="1"/>
          </p:cNvSpPr>
          <p:nvPr>
            <p:ph type="sldImg"/>
          </p:nvPr>
        </p:nvSpPr>
        <p:spPr>
          <a:ln/>
        </p:spPr>
      </p:sp>
      <p:sp>
        <p:nvSpPr>
          <p:cNvPr id="282627" name="Rectangle 3"/>
          <p:cNvSpPr>
            <a:spLocks noGrp="1" noChangeArrowheads="1"/>
          </p:cNvSpPr>
          <p:nvPr>
            <p:ph type="body" idx="1"/>
          </p:nvPr>
        </p:nvSpPr>
        <p:spPr/>
        <p:txBody>
          <a:bodyPr/>
          <a:lstStyle/>
          <a:p>
            <a:r>
              <a:rPr lang="zh-CN" altLang="en-US"/>
              <a:t>对本章的课程内容、要达到的能力和注意事项等进行总结</a:t>
            </a:r>
          </a:p>
          <a:p>
            <a:r>
              <a:rPr lang="zh-CN" altLang="en-US"/>
              <a:t>小结可以不仅限于一个章结束时使用，一段相对完整的内容讲授完就可以总结一下。</a:t>
            </a:r>
          </a:p>
          <a:p>
            <a:r>
              <a:rPr lang="zh-CN" altLang="en-US"/>
              <a:t>此页授课和胶片＋注释都要使用。</a:t>
            </a:r>
          </a:p>
        </p:txBody>
      </p:sp>
    </p:spTree>
    <p:extLst>
      <p:ext uri="{BB962C8B-B14F-4D97-AF65-F5344CB8AC3E}">
        <p14:creationId xmlns:p14="http://schemas.microsoft.com/office/powerpoint/2010/main" val="21193982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FAE12D6-EADA-451E-ACC1-E4A790390EAA}" type="slidenum">
              <a:rPr lang="en-US" altLang="zh-CN"/>
              <a:pPr/>
              <a:t>95</a:t>
            </a:fld>
            <a:endParaRPr lang="en-US" altLang="zh-CN"/>
          </a:p>
        </p:txBody>
      </p:sp>
      <p:sp>
        <p:nvSpPr>
          <p:cNvPr id="219138" name="Rectangle 2"/>
          <p:cNvSpPr>
            <a:spLocks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104186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F64F43A-6C67-4551-A7F9-9B4952AD06E5}" type="slidenum">
              <a:rPr lang="en-US" altLang="zh-CN"/>
              <a:pPr/>
              <a:t>96</a:t>
            </a:fld>
            <a:endParaRPr lang="en-US" altLang="zh-CN"/>
          </a:p>
        </p:txBody>
      </p:sp>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9815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ABF4EE8-6029-4732-B8CF-780DCDB8A1B4}" type="slidenum">
              <a:rPr lang="en-US" altLang="zh-CN"/>
              <a:pPr/>
              <a:t>12</a:t>
            </a:fld>
            <a:endParaRPr lang="en-US" altLang="zh-CN"/>
          </a:p>
        </p:txBody>
      </p:sp>
      <p:sp>
        <p:nvSpPr>
          <p:cNvPr id="322562" name="Rectangle 2"/>
          <p:cNvSpPr>
            <a:spLocks noChangeArrowheads="1" noTextEdit="1"/>
          </p:cNvSpPr>
          <p:nvPr>
            <p:ph type="sldImg"/>
          </p:nvPr>
        </p:nvSpPr>
        <p:spPr>
          <a:ln/>
        </p:spPr>
      </p:sp>
      <p:sp>
        <p:nvSpPr>
          <p:cNvPr id="322563"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21021225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9B988E8-F530-4509-83E3-BAF9D7F96D65}" type="slidenum">
              <a:rPr lang="en-US" altLang="zh-CN"/>
              <a:pPr/>
              <a:t>97</a:t>
            </a:fld>
            <a:endParaRPr lang="en-US" altLang="zh-CN"/>
          </a:p>
        </p:txBody>
      </p:sp>
      <p:sp>
        <p:nvSpPr>
          <p:cNvPr id="272386" name="Rectangle 2"/>
          <p:cNvSpPr>
            <a:spLocks noChangeArrowheads="1" noTextEdit="1"/>
          </p:cNvSpPr>
          <p:nvPr>
            <p:ph type="sldImg"/>
          </p:nvPr>
        </p:nvSpPr>
        <p:spPr>
          <a:ln/>
        </p:spPr>
      </p:sp>
      <p:sp>
        <p:nvSpPr>
          <p:cNvPr id="272387" name="Rectangle 3"/>
          <p:cNvSpPr>
            <a:spLocks noGrp="1" noChangeArrowheads="1"/>
          </p:cNvSpPr>
          <p:nvPr>
            <p:ph type="body" idx="1"/>
          </p:nvPr>
        </p:nvSpPr>
        <p:spPr>
          <a:xfrm>
            <a:off x="979488" y="4600575"/>
            <a:ext cx="4598987" cy="752475"/>
          </a:xfrm>
        </p:spPr>
        <p:txBody>
          <a:bodyPr/>
          <a:lstStyle/>
          <a:p>
            <a:r>
              <a:rPr lang="zh-CN" altLang="en-US"/>
              <a:t>此处给出与本章目标紧密相连的主要问题，题目尽量出思考题或讨论题，引导学员思考，引出后面的讨论话题。</a:t>
            </a:r>
          </a:p>
          <a:p>
            <a:r>
              <a:rPr lang="zh-CN" altLang="en-US"/>
              <a:t>学员用书中的题目尽量是实际操作或答案明确的发散性不强的题目。</a:t>
            </a:r>
          </a:p>
          <a:p>
            <a:r>
              <a:rPr lang="zh-CN" altLang="en-US"/>
              <a:t>此页不出现在胶片＋注释中。</a:t>
            </a:r>
          </a:p>
        </p:txBody>
      </p:sp>
    </p:spTree>
    <p:extLst>
      <p:ext uri="{BB962C8B-B14F-4D97-AF65-F5344CB8AC3E}">
        <p14:creationId xmlns:p14="http://schemas.microsoft.com/office/powerpoint/2010/main" val="42563678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23A52E3-7F17-4B7E-B06C-25FF8AAD9E2A}" type="slidenum">
              <a:rPr lang="en-US" altLang="zh-CN"/>
              <a:pPr/>
              <a:t>98</a:t>
            </a:fld>
            <a:endParaRPr lang="en-US" altLang="zh-CN"/>
          </a:p>
        </p:txBody>
      </p:sp>
      <p:sp>
        <p:nvSpPr>
          <p:cNvPr id="274434" name="Rectangle 2"/>
          <p:cNvSpPr>
            <a:spLocks noChangeArrowheads="1" noTextEdit="1"/>
          </p:cNvSpPr>
          <p:nvPr>
            <p:ph type="sldImg"/>
          </p:nvPr>
        </p:nvSpPr>
        <p:spPr>
          <a:ln/>
        </p:spPr>
      </p:sp>
      <p:sp>
        <p:nvSpPr>
          <p:cNvPr id="274435" name="Rectangle 3"/>
          <p:cNvSpPr>
            <a:spLocks noGrp="1" noChangeArrowheads="1"/>
          </p:cNvSpPr>
          <p:nvPr>
            <p:ph type="body" idx="1"/>
          </p:nvPr>
        </p:nvSpPr>
        <p:spPr>
          <a:xfrm>
            <a:off x="979488" y="4600575"/>
            <a:ext cx="4598987" cy="752475"/>
          </a:xfrm>
        </p:spPr>
        <p:txBody>
          <a:bodyPr/>
          <a:lstStyle/>
          <a:p>
            <a:r>
              <a:rPr lang="zh-CN" altLang="en-US"/>
              <a:t>答案可以不必写出，此页可无。</a:t>
            </a:r>
          </a:p>
          <a:p>
            <a:r>
              <a:rPr lang="zh-CN" altLang="en-US"/>
              <a:t>如果有答案，不必写道胶片＋注释中。</a:t>
            </a:r>
          </a:p>
        </p:txBody>
      </p:sp>
    </p:spTree>
    <p:extLst>
      <p:ext uri="{BB962C8B-B14F-4D97-AF65-F5344CB8AC3E}">
        <p14:creationId xmlns:p14="http://schemas.microsoft.com/office/powerpoint/2010/main" val="17297368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D3895F2-B34B-4426-8ACD-A5A379471F72}" type="slidenum">
              <a:rPr lang="en-US" altLang="zh-CN"/>
              <a:pPr/>
              <a:t>99</a:t>
            </a:fld>
            <a:endParaRPr lang="en-US" altLang="zh-CN"/>
          </a:p>
        </p:txBody>
      </p:sp>
      <p:sp>
        <p:nvSpPr>
          <p:cNvPr id="276482" name="Rectangle 2"/>
          <p:cNvSpPr>
            <a:spLocks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zh-CN" altLang="en-US"/>
              <a:t>对本章的课程内容、要达到的能力和注意事项等进行总结</a:t>
            </a:r>
          </a:p>
          <a:p>
            <a:r>
              <a:rPr lang="zh-CN" altLang="en-US"/>
              <a:t>小结可以不仅限于一个章结束时使用，一段相对完整的内容讲授完就可以总结一下。</a:t>
            </a:r>
          </a:p>
          <a:p>
            <a:r>
              <a:rPr lang="zh-CN" altLang="en-US"/>
              <a:t>此页授课和胶片＋注释都要使用。</a:t>
            </a:r>
          </a:p>
        </p:txBody>
      </p:sp>
    </p:spTree>
    <p:extLst>
      <p:ext uri="{BB962C8B-B14F-4D97-AF65-F5344CB8AC3E}">
        <p14:creationId xmlns:p14="http://schemas.microsoft.com/office/powerpoint/2010/main" val="21935035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D333320-9C50-4B75-A131-D91A7C35D4E5}" type="slidenum">
              <a:rPr lang="en-US" altLang="zh-CN"/>
              <a:pPr/>
              <a:t>100</a:t>
            </a:fld>
            <a:endParaRPr lang="en-US" altLang="zh-CN"/>
          </a:p>
        </p:txBody>
      </p:sp>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p:txBody>
          <a:bodyPr/>
          <a:lstStyle/>
          <a:p>
            <a:r>
              <a:rPr lang="zh-CN" altLang="en-US"/>
              <a:t>对于比较大的章，内容比较多，最好能在一章讲解完后对本章的课程内容、要达到的能力和注意事项等进行概要总结。</a:t>
            </a:r>
          </a:p>
          <a:p>
            <a:r>
              <a:rPr lang="zh-CN" altLang="en-US"/>
              <a:t>本页在胶片＋注释中同样要使用。</a:t>
            </a:r>
          </a:p>
        </p:txBody>
      </p:sp>
    </p:spTree>
    <p:extLst>
      <p:ext uri="{BB962C8B-B14F-4D97-AF65-F5344CB8AC3E}">
        <p14:creationId xmlns:p14="http://schemas.microsoft.com/office/powerpoint/2010/main" val="61214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01DAE9-5D1C-46F0-BD94-ED426CF99B5D}" type="slidenum">
              <a:rPr lang="en-US" altLang="zh-CN"/>
              <a:pPr/>
              <a:t>16</a:t>
            </a:fld>
            <a:endParaRPr lang="en-US" altLang="zh-CN"/>
          </a:p>
        </p:txBody>
      </p:sp>
      <p:sp>
        <p:nvSpPr>
          <p:cNvPr id="327682" name="Rectangle 2"/>
          <p:cNvSpPr>
            <a:spLocks noChangeArrowheads="1" noTextEdit="1"/>
          </p:cNvSpPr>
          <p:nvPr>
            <p:ph type="sldImg"/>
          </p:nvPr>
        </p:nvSpPr>
        <p:spPr>
          <a:ln/>
        </p:spPr>
      </p:sp>
      <p:sp>
        <p:nvSpPr>
          <p:cNvPr id="327683"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236855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0B7C10A-250A-4250-8EEB-05F2738F272C}" type="slidenum">
              <a:rPr lang="en-US" altLang="zh-CN"/>
              <a:pPr/>
              <a:t>17</a:t>
            </a:fld>
            <a:endParaRPr lang="en-US" altLang="zh-CN"/>
          </a:p>
        </p:txBody>
      </p:sp>
      <p:sp>
        <p:nvSpPr>
          <p:cNvPr id="329730" name="Rectangle 2"/>
          <p:cNvSpPr>
            <a:spLocks noChangeArrowheads="1" noTextEdit="1"/>
          </p:cNvSpPr>
          <p:nvPr>
            <p:ph type="sldImg"/>
          </p:nvPr>
        </p:nvSpPr>
        <p:spPr>
          <a:ln/>
        </p:spPr>
      </p:sp>
      <p:sp>
        <p:nvSpPr>
          <p:cNvPr id="329731"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202406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79B941E-AACB-42A6-98F5-10A7E5FD426E}" type="slidenum">
              <a:rPr lang="en-US" altLang="zh-CN"/>
              <a:pPr/>
              <a:t>18</a:t>
            </a:fld>
            <a:endParaRPr lang="en-US" altLang="zh-CN"/>
          </a:p>
        </p:txBody>
      </p:sp>
      <p:sp>
        <p:nvSpPr>
          <p:cNvPr id="447490" name="Rectangle 2"/>
          <p:cNvSpPr>
            <a:spLocks noChangeArrowheads="1" noTextEdit="1"/>
          </p:cNvSpPr>
          <p:nvPr>
            <p:ph type="sldImg"/>
          </p:nvPr>
        </p:nvSpPr>
        <p:spPr>
          <a:ln/>
        </p:spPr>
      </p:sp>
      <p:sp>
        <p:nvSpPr>
          <p:cNvPr id="447491" name="Rectangle 3"/>
          <p:cNvSpPr>
            <a:spLocks noGrp="1" noChangeArrowheads="1"/>
          </p:cNvSpPr>
          <p:nvPr>
            <p:ph type="body" idx="1"/>
          </p:nvPr>
        </p:nvSpPr>
        <p:spPr>
          <a:xfrm>
            <a:off x="677863" y="4681538"/>
            <a:ext cx="5429250" cy="4435475"/>
          </a:xfrm>
        </p:spPr>
        <p:txBody>
          <a:bodyPr/>
          <a:lstStyle/>
          <a:p>
            <a:endParaRPr lang="zh-CN" altLang="zh-CN"/>
          </a:p>
        </p:txBody>
      </p:sp>
    </p:spTree>
    <p:extLst>
      <p:ext uri="{BB962C8B-B14F-4D97-AF65-F5344CB8AC3E}">
        <p14:creationId xmlns:p14="http://schemas.microsoft.com/office/powerpoint/2010/main" val="207573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85698" name="Picture 2" descr="中文封"/>
          <p:cNvPicPr>
            <a:picLocks noChangeAspect="1" noChangeArrowheads="1"/>
          </p:cNvPicPr>
          <p:nvPr/>
        </p:nvPicPr>
        <p:blipFill>
          <a:blip r:embed="rId2">
            <a:extLst>
              <a:ext uri="{28A0092B-C50C-407E-A947-70E740481C1C}">
                <a14:useLocalDpi xmlns:a14="http://schemas.microsoft.com/office/drawing/2010/main" val="0"/>
              </a:ext>
            </a:extLst>
          </a:blip>
          <a:srcRect l="4077"/>
          <a:stretch>
            <a:fillRect/>
          </a:stretch>
        </p:blipFill>
        <p:spPr bwMode="auto">
          <a:xfrm>
            <a:off x="0" y="2667000"/>
            <a:ext cx="717232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285699" name="Picture 3" descr="H3C_彩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15938"/>
            <a:ext cx="1371600" cy="341312"/>
          </a:xfrm>
          <a:prstGeom prst="rect">
            <a:avLst/>
          </a:prstGeom>
          <a:noFill/>
          <a:extLst>
            <a:ext uri="{909E8E84-426E-40DD-AFC4-6F175D3DCCD1}">
              <a14:hiddenFill xmlns:a14="http://schemas.microsoft.com/office/drawing/2010/main">
                <a:solidFill>
                  <a:srgbClr val="FFFFFF"/>
                </a:solidFill>
              </a14:hiddenFill>
            </a:ext>
          </a:extLst>
        </p:spPr>
      </p:pic>
      <p:sp>
        <p:nvSpPr>
          <p:cNvPr id="285700" name="AutoShape 4"/>
          <p:cNvSpPr>
            <a:spLocks noChangeArrowheads="1"/>
          </p:cNvSpPr>
          <p:nvPr/>
        </p:nvSpPr>
        <p:spPr bwMode="auto">
          <a:xfrm>
            <a:off x="1447800" y="2686050"/>
            <a:ext cx="5638800" cy="209550"/>
          </a:xfrm>
          <a:prstGeom prst="roundRect">
            <a:avLst>
              <a:gd name="adj" fmla="val 5000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5701" name="AutoShape 5"/>
          <p:cNvSpPr>
            <a:spLocks noChangeArrowheads="1"/>
          </p:cNvSpPr>
          <p:nvPr/>
        </p:nvSpPr>
        <p:spPr bwMode="auto">
          <a:xfrm>
            <a:off x="0" y="2686050"/>
            <a:ext cx="1004888" cy="209550"/>
          </a:xfrm>
          <a:prstGeom prst="roundRect">
            <a:avLst>
              <a:gd name="adj" fmla="val 4013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3796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4450"/>
            <a:ext cx="2057400" cy="5978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4450"/>
            <a:ext cx="6019800" cy="5978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1229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4450"/>
            <a:ext cx="72390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765175"/>
            <a:ext cx="4038600" cy="5257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765175"/>
            <a:ext cx="4038600" cy="25527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470275"/>
            <a:ext cx="4038600" cy="25527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34993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4450"/>
            <a:ext cx="72390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765175"/>
            <a:ext cx="4038600" cy="5257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765175"/>
            <a:ext cx="4038600" cy="5257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14910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44450"/>
            <a:ext cx="7239000" cy="609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765175"/>
            <a:ext cx="8229600" cy="5257800"/>
          </a:xfrm>
        </p:spPr>
        <p:txBody>
          <a:bodyPr/>
          <a:lstStyle/>
          <a:p>
            <a:endParaRPr lang="zh-CN" altLang="en-US"/>
          </a:p>
        </p:txBody>
      </p:sp>
    </p:spTree>
    <p:extLst>
      <p:ext uri="{BB962C8B-B14F-4D97-AF65-F5344CB8AC3E}">
        <p14:creationId xmlns:p14="http://schemas.microsoft.com/office/powerpoint/2010/main" val="486107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82480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11182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3855492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90900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3040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67573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37214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056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4196137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723063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63971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35742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4024766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97329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194176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1773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4101032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43787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38865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1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363986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050606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83107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3183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765175"/>
            <a:ext cx="4038600" cy="5257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765175"/>
            <a:ext cx="4038600" cy="5257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2277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5917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9898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4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26222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891360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4674" name="Picture 2" descr="n1内"/>
          <p:cNvPicPr>
            <a:picLocks noChangeAspect="1" noChangeArrowheads="1"/>
          </p:cNvPicPr>
          <p:nvPr/>
        </p:nvPicPr>
        <p:blipFill>
          <a:blip r:embed="rId16">
            <a:extLst>
              <a:ext uri="{28A0092B-C50C-407E-A947-70E740481C1C}">
                <a14:useLocalDpi xmlns:a14="http://schemas.microsoft.com/office/drawing/2010/main" val="0"/>
              </a:ext>
            </a:extLst>
          </a:blip>
          <a:srcRect l="6418" t="83084" r="34" b="2017"/>
          <a:stretch>
            <a:fillRect/>
          </a:stretch>
        </p:blipFill>
        <p:spPr bwMode="auto">
          <a:xfrm>
            <a:off x="304800" y="6410325"/>
            <a:ext cx="8839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84675" name="Text Box 3"/>
          <p:cNvSpPr txBox="1">
            <a:spLocks noChangeArrowheads="1"/>
          </p:cNvSpPr>
          <p:nvPr/>
        </p:nvSpPr>
        <p:spPr bwMode="auto">
          <a:xfrm>
            <a:off x="533400" y="6583363"/>
            <a:ext cx="220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200">
                <a:solidFill>
                  <a:schemeClr val="bg1"/>
                </a:solidFill>
              </a:rPr>
              <a:t>www.h3c.com</a:t>
            </a:r>
          </a:p>
        </p:txBody>
      </p:sp>
      <p:sp>
        <p:nvSpPr>
          <p:cNvPr id="284676" name="Text Box 4"/>
          <p:cNvSpPr txBox="1">
            <a:spLocks noChangeArrowheads="1"/>
          </p:cNvSpPr>
          <p:nvPr/>
        </p:nvSpPr>
        <p:spPr bwMode="auto">
          <a:xfrm>
            <a:off x="8585200" y="659606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fld id="{DF5A676A-CB2B-4158-947D-804F48FA3946}" type="slidenum">
              <a:rPr lang="zh-CN" altLang="zh-CN" sz="1400">
                <a:solidFill>
                  <a:schemeClr val="bg1"/>
                </a:solidFill>
                <a:ea typeface="华文细黑" panose="02010600040101010101" pitchFamily="2" charset="-122"/>
              </a:rPr>
              <a:pPr algn="r">
                <a:spcBef>
                  <a:spcPct val="50000"/>
                </a:spcBef>
              </a:pPr>
              <a:t>‹#›</a:t>
            </a:fld>
            <a:endParaRPr lang="en-US" altLang="zh-CN" sz="1400">
              <a:solidFill>
                <a:schemeClr val="bg1"/>
              </a:solidFill>
              <a:ea typeface="华文细黑" panose="02010600040101010101" pitchFamily="2" charset="-122"/>
            </a:endParaRPr>
          </a:p>
        </p:txBody>
      </p:sp>
      <p:sp>
        <p:nvSpPr>
          <p:cNvPr id="284677" name="AutoShape 5"/>
          <p:cNvSpPr>
            <a:spLocks noChangeArrowheads="1"/>
          </p:cNvSpPr>
          <p:nvPr/>
        </p:nvSpPr>
        <p:spPr bwMode="auto">
          <a:xfrm>
            <a:off x="609600" y="6550025"/>
            <a:ext cx="6997700" cy="79375"/>
          </a:xfrm>
          <a:prstGeom prst="roundRect">
            <a:avLst>
              <a:gd name="adj" fmla="val 5000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678" name="AutoShape 6"/>
          <p:cNvSpPr>
            <a:spLocks noChangeArrowheads="1"/>
          </p:cNvSpPr>
          <p:nvPr/>
        </p:nvSpPr>
        <p:spPr bwMode="auto">
          <a:xfrm>
            <a:off x="8229600" y="6553200"/>
            <a:ext cx="882650" cy="76200"/>
          </a:xfrm>
          <a:prstGeom prst="roundRect">
            <a:avLst>
              <a:gd name="adj" fmla="val 4013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284679" name="Picture 7" descr="H3C_彩色"/>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204788"/>
            <a:ext cx="1017588" cy="252412"/>
          </a:xfrm>
          <a:prstGeom prst="rect">
            <a:avLst/>
          </a:prstGeom>
          <a:noFill/>
          <a:extLst>
            <a:ext uri="{909E8E84-426E-40DD-AFC4-6F175D3DCCD1}">
              <a14:hiddenFill xmlns:a14="http://schemas.microsoft.com/office/drawing/2010/main">
                <a:solidFill>
                  <a:srgbClr val="FFFFFF"/>
                </a:solidFill>
              </a14:hiddenFill>
            </a:ext>
          </a:extLst>
        </p:spPr>
      </p:pic>
      <p:sp>
        <p:nvSpPr>
          <p:cNvPr id="284680" name="Rectangle 8"/>
          <p:cNvSpPr>
            <a:spLocks noGrp="1" noChangeArrowheads="1"/>
          </p:cNvSpPr>
          <p:nvPr>
            <p:ph type="title"/>
          </p:nvPr>
        </p:nvSpPr>
        <p:spPr bwMode="auto">
          <a:xfrm>
            <a:off x="457200" y="44450"/>
            <a:ext cx="7239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84681" name="Rectangle 9"/>
          <p:cNvSpPr>
            <a:spLocks noGrp="1" noChangeArrowheads="1"/>
          </p:cNvSpPr>
          <p:nvPr>
            <p:ph type="body" idx="1"/>
          </p:nvPr>
        </p:nvSpPr>
        <p:spPr bwMode="auto">
          <a:xfrm>
            <a:off x="457200" y="765175"/>
            <a:ext cx="822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4682" name="Line 10"/>
          <p:cNvSpPr>
            <a:spLocks noChangeShapeType="1"/>
          </p:cNvSpPr>
          <p:nvPr/>
        </p:nvSpPr>
        <p:spPr bwMode="auto">
          <a:xfrm>
            <a:off x="323850" y="692150"/>
            <a:ext cx="8820150" cy="0"/>
          </a:xfrm>
          <a:prstGeom prst="line">
            <a:avLst/>
          </a:prstGeom>
          <a:noFill/>
          <a:ln w="2857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88" r:id="rId12"/>
    <p:sldLayoutId id="2147483689" r:id="rId13"/>
    <p:sldLayoutId id="2147483690" r:id="rId14"/>
  </p:sldLayoutIdLst>
  <p:txStyles>
    <p:titleStyle>
      <a:lvl1pPr algn="l" rtl="0" fontAlgn="base">
        <a:spcBef>
          <a:spcPct val="0"/>
        </a:spcBef>
        <a:spcAft>
          <a:spcPct val="0"/>
        </a:spcAft>
        <a:defRPr sz="3200" b="1" kern="1200">
          <a:solidFill>
            <a:srgbClr val="CC0000"/>
          </a:solidFill>
          <a:latin typeface="+mj-lt"/>
          <a:ea typeface="+mj-ea"/>
          <a:cs typeface="+mj-cs"/>
        </a:defRPr>
      </a:lvl1pPr>
      <a:lvl2pPr algn="l" rtl="0" fontAlgn="base">
        <a:spcBef>
          <a:spcPct val="0"/>
        </a:spcBef>
        <a:spcAft>
          <a:spcPct val="0"/>
        </a:spcAft>
        <a:defRPr sz="3200" b="1">
          <a:solidFill>
            <a:srgbClr val="CC0000"/>
          </a:solidFill>
          <a:latin typeface="Arial" panose="020B0604020202020204" pitchFamily="34" charset="0"/>
          <a:ea typeface="华文细黑" panose="02010600040101010101" pitchFamily="2" charset="-122"/>
        </a:defRPr>
      </a:lvl2pPr>
      <a:lvl3pPr algn="l" rtl="0" fontAlgn="base">
        <a:spcBef>
          <a:spcPct val="0"/>
        </a:spcBef>
        <a:spcAft>
          <a:spcPct val="0"/>
        </a:spcAft>
        <a:defRPr sz="3200" b="1">
          <a:solidFill>
            <a:srgbClr val="CC0000"/>
          </a:solidFill>
          <a:latin typeface="Arial" panose="020B0604020202020204" pitchFamily="34" charset="0"/>
          <a:ea typeface="华文细黑" panose="02010600040101010101" pitchFamily="2" charset="-122"/>
        </a:defRPr>
      </a:lvl3pPr>
      <a:lvl4pPr algn="l" rtl="0" fontAlgn="base">
        <a:spcBef>
          <a:spcPct val="0"/>
        </a:spcBef>
        <a:spcAft>
          <a:spcPct val="0"/>
        </a:spcAft>
        <a:defRPr sz="3200" b="1">
          <a:solidFill>
            <a:srgbClr val="CC0000"/>
          </a:solidFill>
          <a:latin typeface="Arial" panose="020B0604020202020204" pitchFamily="34" charset="0"/>
          <a:ea typeface="华文细黑" panose="02010600040101010101" pitchFamily="2" charset="-122"/>
        </a:defRPr>
      </a:lvl4pPr>
      <a:lvl5pPr algn="l" rtl="0" fontAlgn="base">
        <a:spcBef>
          <a:spcPct val="0"/>
        </a:spcBef>
        <a:spcAft>
          <a:spcPct val="0"/>
        </a:spcAft>
        <a:defRPr sz="3200" b="1">
          <a:solidFill>
            <a:srgbClr val="CC0000"/>
          </a:solidFill>
          <a:latin typeface="Arial" panose="020B0604020202020204" pitchFamily="34" charset="0"/>
          <a:ea typeface="华文细黑" panose="02010600040101010101" pitchFamily="2" charset="-122"/>
        </a:defRPr>
      </a:lvl5pPr>
      <a:lvl6pPr marL="457200" algn="l" rtl="0" fontAlgn="base">
        <a:spcBef>
          <a:spcPct val="0"/>
        </a:spcBef>
        <a:spcAft>
          <a:spcPct val="0"/>
        </a:spcAft>
        <a:defRPr sz="3200" b="1">
          <a:solidFill>
            <a:srgbClr val="CC0000"/>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3200" b="1">
          <a:solidFill>
            <a:srgbClr val="CC0000"/>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3200" b="1">
          <a:solidFill>
            <a:srgbClr val="CC0000"/>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3200" b="1">
          <a:solidFill>
            <a:srgbClr val="CC0000"/>
          </a:solidFill>
          <a:latin typeface="Arial" panose="020B0604020202020204" pitchFamily="34" charset="0"/>
          <a:ea typeface="华文细黑" panose="02010600040101010101" pitchFamily="2" charset="-122"/>
        </a:defRPr>
      </a:lvl9pPr>
    </p:titleStyle>
    <p:bodyStyle>
      <a:lvl1pPr marL="342900" indent="-342900" algn="l" rtl="0" fontAlgn="base">
        <a:lnSpc>
          <a:spcPct val="110000"/>
        </a:lnSpc>
        <a:spcBef>
          <a:spcPct val="0"/>
        </a:spcBef>
        <a:spcAft>
          <a:spcPct val="0"/>
        </a:spcAft>
        <a:buClr>
          <a:schemeClr val="tx1"/>
        </a:buClr>
        <a:buFont typeface="Wingdings" panose="05000000000000000000" pitchFamily="2" charset="2"/>
        <a:buChar char="l"/>
        <a:defRPr sz="2800" b="1" kern="1200">
          <a:solidFill>
            <a:srgbClr val="000000"/>
          </a:solidFill>
          <a:latin typeface="+mn-lt"/>
          <a:ea typeface="+mn-ea"/>
          <a:cs typeface="+mn-cs"/>
        </a:defRPr>
      </a:lvl1pPr>
      <a:lvl2pPr marL="742950" indent="-285750" algn="l" rtl="0" fontAlgn="base">
        <a:lnSpc>
          <a:spcPct val="110000"/>
        </a:lnSpc>
        <a:spcBef>
          <a:spcPct val="0"/>
        </a:spcBef>
        <a:spcAft>
          <a:spcPct val="0"/>
        </a:spcAft>
        <a:buClr>
          <a:schemeClr val="tx1"/>
        </a:buClr>
        <a:buFont typeface="Wingdings" panose="05000000000000000000" pitchFamily="2" charset="2"/>
        <a:buChar char="à"/>
        <a:defRPr sz="2400" kern="1200">
          <a:solidFill>
            <a:srgbClr val="000000"/>
          </a:solidFill>
          <a:latin typeface="+mn-lt"/>
          <a:ea typeface="+mn-ea"/>
          <a:cs typeface="+mn-cs"/>
        </a:defRPr>
      </a:lvl2pPr>
      <a:lvl3pPr marL="1143000" indent="-228600" algn="l" rtl="0" fontAlgn="base">
        <a:lnSpc>
          <a:spcPct val="110000"/>
        </a:lnSpc>
        <a:spcBef>
          <a:spcPct val="0"/>
        </a:spcBef>
        <a:spcAft>
          <a:spcPct val="0"/>
        </a:spcAft>
        <a:buClr>
          <a:schemeClr val="tx1"/>
        </a:buClr>
        <a:buFont typeface="Wingdings" panose="05000000000000000000" pitchFamily="2" charset="2"/>
        <a:buChar char="Ø"/>
        <a:defRPr sz="2000" kern="1200">
          <a:solidFill>
            <a:srgbClr val="000000"/>
          </a:solidFill>
          <a:latin typeface="+mn-lt"/>
          <a:ea typeface="+mn-ea"/>
          <a:cs typeface="+mn-cs"/>
        </a:defRPr>
      </a:lvl3pPr>
      <a:lvl4pPr marL="1600200" indent="-228600" algn="l" rtl="0" fontAlgn="base">
        <a:lnSpc>
          <a:spcPct val="110000"/>
        </a:lnSpc>
        <a:spcBef>
          <a:spcPct val="0"/>
        </a:spcBef>
        <a:spcAft>
          <a:spcPct val="0"/>
        </a:spcAft>
        <a:buClr>
          <a:schemeClr val="tx1"/>
        </a:buClr>
        <a:buFont typeface="Arial" panose="020B0604020202020204" pitchFamily="34" charset="0"/>
        <a:buChar char="—"/>
        <a:defRPr kern="1200">
          <a:solidFill>
            <a:srgbClr val="000000"/>
          </a:solidFill>
          <a:latin typeface="+mn-lt"/>
          <a:ea typeface="+mn-ea"/>
          <a:cs typeface="+mn-cs"/>
        </a:defRPr>
      </a:lvl4pPr>
      <a:lvl5pPr marL="2057400" indent="-228600" algn="l" rtl="0" fontAlgn="base">
        <a:lnSpc>
          <a:spcPct val="110000"/>
        </a:lnSpc>
        <a:spcBef>
          <a:spcPct val="0"/>
        </a:spcBef>
        <a:spcAft>
          <a:spcPct val="0"/>
        </a:spcAft>
        <a:buClr>
          <a:schemeClr val="tx1"/>
        </a:buClr>
        <a:buFont typeface="Wingdings" panose="05000000000000000000" pitchFamily="2" charset="2"/>
        <a:buChar char="Ü"/>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7746" name="AutoShape 2"/>
          <p:cNvSpPr>
            <a:spLocks noChangeArrowheads="1"/>
          </p:cNvSpPr>
          <p:nvPr/>
        </p:nvSpPr>
        <p:spPr bwMode="auto">
          <a:xfrm>
            <a:off x="582613" y="935038"/>
            <a:ext cx="1524000" cy="131762"/>
          </a:xfrm>
          <a:prstGeom prst="roundRect">
            <a:avLst>
              <a:gd name="adj" fmla="val 4013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7747" name="AutoShape 3"/>
          <p:cNvSpPr>
            <a:spLocks noChangeArrowheads="1"/>
          </p:cNvSpPr>
          <p:nvPr/>
        </p:nvSpPr>
        <p:spPr bwMode="auto">
          <a:xfrm rot="10800000">
            <a:off x="1181100" y="247650"/>
            <a:ext cx="6781800" cy="152400"/>
          </a:xfrm>
          <a:prstGeom prst="roundRect">
            <a:avLst>
              <a:gd name="adj" fmla="val 5000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87748" name="Group 4"/>
          <p:cNvGrpSpPr>
            <a:grpSpLocks/>
          </p:cNvGrpSpPr>
          <p:nvPr/>
        </p:nvGrpSpPr>
        <p:grpSpPr bwMode="auto">
          <a:xfrm>
            <a:off x="671513" y="6464300"/>
            <a:ext cx="7800975" cy="393700"/>
            <a:chOff x="423" y="4072"/>
            <a:chExt cx="4914" cy="248"/>
          </a:xfrm>
        </p:grpSpPr>
        <p:pic>
          <p:nvPicPr>
            <p:cNvPr id="287749" name="Picture 5" descr="n1目"/>
            <p:cNvPicPr>
              <a:picLocks noChangeAspect="1" noChangeArrowheads="1"/>
            </p:cNvPicPr>
            <p:nvPr userDrawn="1"/>
          </p:nvPicPr>
          <p:blipFill>
            <a:blip r:embed="rId13">
              <a:extLst>
                <a:ext uri="{28A0092B-C50C-407E-A947-70E740481C1C}">
                  <a14:useLocalDpi xmlns:a14="http://schemas.microsoft.com/office/drawing/2010/main" val="0"/>
                </a:ext>
              </a:extLst>
            </a:blip>
            <a:srcRect r="102" b="87794"/>
            <a:stretch>
              <a:fillRect/>
            </a:stretch>
          </p:blipFill>
          <p:spPr bwMode="auto">
            <a:xfrm>
              <a:off x="423" y="4072"/>
              <a:ext cx="4914" cy="248"/>
            </a:xfrm>
            <a:prstGeom prst="rect">
              <a:avLst/>
            </a:prstGeom>
            <a:noFill/>
            <a:extLst>
              <a:ext uri="{909E8E84-426E-40DD-AFC4-6F175D3DCCD1}">
                <a14:hiddenFill xmlns:a14="http://schemas.microsoft.com/office/drawing/2010/main">
                  <a:solidFill>
                    <a:srgbClr val="FFFFFF"/>
                  </a:solidFill>
                </a14:hiddenFill>
              </a:ext>
            </a:extLst>
          </p:spPr>
        </p:pic>
        <p:sp>
          <p:nvSpPr>
            <p:cNvPr id="287750" name="AutoShape 6"/>
            <p:cNvSpPr>
              <a:spLocks noChangeArrowheads="1"/>
            </p:cNvSpPr>
            <p:nvPr userDrawn="1"/>
          </p:nvSpPr>
          <p:spPr bwMode="auto">
            <a:xfrm>
              <a:off x="576" y="4082"/>
              <a:ext cx="4656" cy="78"/>
            </a:xfrm>
            <a:prstGeom prst="roundRect">
              <a:avLst>
                <a:gd name="adj" fmla="val 5000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87751" name="Group 7"/>
          <p:cNvGrpSpPr>
            <a:grpSpLocks/>
          </p:cNvGrpSpPr>
          <p:nvPr/>
        </p:nvGrpSpPr>
        <p:grpSpPr bwMode="auto">
          <a:xfrm rot="10800000">
            <a:off x="671513" y="0"/>
            <a:ext cx="7800975" cy="393700"/>
            <a:chOff x="423" y="4072"/>
            <a:chExt cx="4914" cy="248"/>
          </a:xfrm>
        </p:grpSpPr>
        <p:pic>
          <p:nvPicPr>
            <p:cNvPr id="287752" name="Picture 8" descr="n1目"/>
            <p:cNvPicPr>
              <a:picLocks noChangeAspect="1" noChangeArrowheads="1"/>
            </p:cNvPicPr>
            <p:nvPr userDrawn="1"/>
          </p:nvPicPr>
          <p:blipFill>
            <a:blip r:embed="rId13">
              <a:extLst>
                <a:ext uri="{28A0092B-C50C-407E-A947-70E740481C1C}">
                  <a14:useLocalDpi xmlns:a14="http://schemas.microsoft.com/office/drawing/2010/main" val="0"/>
                </a:ext>
              </a:extLst>
            </a:blip>
            <a:srcRect r="102" b="87794"/>
            <a:stretch>
              <a:fillRect/>
            </a:stretch>
          </p:blipFill>
          <p:spPr bwMode="auto">
            <a:xfrm>
              <a:off x="423" y="4072"/>
              <a:ext cx="4914" cy="248"/>
            </a:xfrm>
            <a:prstGeom prst="rect">
              <a:avLst/>
            </a:prstGeom>
            <a:noFill/>
            <a:extLst>
              <a:ext uri="{909E8E84-426E-40DD-AFC4-6F175D3DCCD1}">
                <a14:hiddenFill xmlns:a14="http://schemas.microsoft.com/office/drawing/2010/main">
                  <a:solidFill>
                    <a:srgbClr val="FFFFFF"/>
                  </a:solidFill>
                </a14:hiddenFill>
              </a:ext>
            </a:extLst>
          </p:spPr>
        </p:pic>
        <p:sp>
          <p:nvSpPr>
            <p:cNvPr id="287753" name="AutoShape 9"/>
            <p:cNvSpPr>
              <a:spLocks noChangeArrowheads="1"/>
            </p:cNvSpPr>
            <p:nvPr userDrawn="1"/>
          </p:nvSpPr>
          <p:spPr bwMode="auto">
            <a:xfrm>
              <a:off x="576" y="4082"/>
              <a:ext cx="4656" cy="78"/>
            </a:xfrm>
            <a:prstGeom prst="roundRect">
              <a:avLst>
                <a:gd name="adj" fmla="val 5000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8770" name="Picture 2" descr="H3C+中文口号_红灰"/>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67000" y="1752600"/>
            <a:ext cx="4114800" cy="1781175"/>
          </a:xfrm>
          <a:prstGeom prst="rect">
            <a:avLst/>
          </a:prstGeom>
          <a:noFill/>
          <a:extLst>
            <a:ext uri="{909E8E84-426E-40DD-AFC4-6F175D3DCCD1}">
              <a14:hiddenFill xmlns:a14="http://schemas.microsoft.com/office/drawing/2010/main">
                <a:solidFill>
                  <a:srgbClr val="FFFFFF"/>
                </a:solidFill>
              </a14:hiddenFill>
            </a:ext>
          </a:extLst>
        </p:spPr>
      </p:pic>
      <p:sp>
        <p:nvSpPr>
          <p:cNvPr id="288771" name="Text Box 3"/>
          <p:cNvSpPr txBox="1">
            <a:spLocks noChangeArrowheads="1"/>
          </p:cNvSpPr>
          <p:nvPr/>
        </p:nvSpPr>
        <p:spPr bwMode="auto">
          <a:xfrm>
            <a:off x="2971800" y="4038600"/>
            <a:ext cx="3352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30000"/>
              </a:lnSpc>
            </a:pPr>
            <a:r>
              <a:rPr lang="zh-CN" altLang="en-US" sz="2000">
                <a:ea typeface="华文细黑" panose="02010600040101010101" pitchFamily="2" charset="-122"/>
              </a:rPr>
              <a:t>杭州华三通信技术有限公司</a:t>
            </a:r>
          </a:p>
          <a:p>
            <a:pPr algn="ctr">
              <a:lnSpc>
                <a:spcPct val="130000"/>
              </a:lnSpc>
            </a:pPr>
            <a:r>
              <a:rPr lang="en-US" altLang="zh-CN" sz="2000">
                <a:ea typeface="华文细黑" panose="02010600040101010101" pitchFamily="2" charset="-122"/>
              </a:rPr>
              <a:t>www.h3c.com</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9.png"/><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2.png"/><Relationship Id="rId4" Type="http://schemas.openxmlformats.org/officeDocument/2006/relationships/oleObject" Target="../embeddings/oleObject9.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3.png"/><Relationship Id="rId4" Type="http://schemas.openxmlformats.org/officeDocument/2006/relationships/oleObject" Target="../embeddings/oleObject10.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png"/><Relationship Id="rId4" Type="http://schemas.openxmlformats.org/officeDocument/2006/relationships/oleObject" Target="../embeddings/oleObject12.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8.png"/><Relationship Id="rId4" Type="http://schemas.openxmlformats.org/officeDocument/2006/relationships/oleObject" Target="../embeddings/oleObject13.bin"/></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1.png"/><Relationship Id="rId4" Type="http://schemas.openxmlformats.org/officeDocument/2006/relationships/oleObject" Target="../embeddings/oleObject15.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2.png"/><Relationship Id="rId4" Type="http://schemas.openxmlformats.org/officeDocument/2006/relationships/oleObject" Target="../embeddings/oleObject16.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3.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vmlDrawing" Target="../drawings/vmlDrawing17.vml"/><Relationship Id="rId5" Type="http://schemas.openxmlformats.org/officeDocument/2006/relationships/image" Target="../media/image34.png"/><Relationship Id="rId4" Type="http://schemas.openxmlformats.org/officeDocument/2006/relationships/oleObject" Target="../embeddings/oleObject18.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image" Target="../media/image36.png"/></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19.vml"/><Relationship Id="rId4" Type="http://schemas.openxmlformats.org/officeDocument/2006/relationships/image" Target="../media/image3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495300" y="1401763"/>
            <a:ext cx="8343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CC0000"/>
                </a:solidFill>
                <a:latin typeface="华文细黑" panose="02010600040101010101" pitchFamily="2" charset="-122"/>
                <a:ea typeface="华文细黑" panose="02010600040101010101" pitchFamily="2" charset="-122"/>
              </a:rPr>
              <a:t>H3C SR66</a:t>
            </a:r>
            <a:r>
              <a:rPr lang="zh-CN" altLang="en-US" sz="3600" b="1">
                <a:solidFill>
                  <a:srgbClr val="CC0000"/>
                </a:solidFill>
                <a:latin typeface="华文细黑" panose="02010600040101010101" pitchFamily="2" charset="-122"/>
                <a:ea typeface="华文细黑" panose="02010600040101010101" pitchFamily="2" charset="-122"/>
              </a:rPr>
              <a:t>系列路由器</a:t>
            </a:r>
            <a:r>
              <a:rPr lang="en-US" altLang="en-US" sz="3600" b="1">
                <a:solidFill>
                  <a:srgbClr val="CC0000"/>
                </a:solidFill>
                <a:latin typeface="华文细黑" panose="02010600040101010101" pitchFamily="2" charset="-122"/>
                <a:ea typeface="华文细黑" panose="02010600040101010101" pitchFamily="2" charset="-122"/>
              </a:rPr>
              <a:t>IPv6基础协议简介</a:t>
            </a:r>
            <a:endParaRPr lang="zh-CN" altLang="en-US" sz="3600" b="1">
              <a:solidFill>
                <a:srgbClr val="CC0000"/>
              </a:solidFill>
              <a:latin typeface="华文细黑" panose="02010600040101010101" pitchFamily="2" charset="-122"/>
              <a:ea typeface="华文细黑" panose="02010600040101010101" pitchFamily="2" charset="-122"/>
            </a:endParaRPr>
          </a:p>
        </p:txBody>
      </p:sp>
      <p:sp>
        <p:nvSpPr>
          <p:cNvPr id="311299" name="Rectangle 3"/>
          <p:cNvSpPr>
            <a:spLocks noChangeArrowheads="1"/>
          </p:cNvSpPr>
          <p:nvPr/>
        </p:nvSpPr>
        <p:spPr bwMode="auto">
          <a:xfrm>
            <a:off x="533400" y="2055813"/>
            <a:ext cx="1370013" cy="396875"/>
          </a:xfrm>
          <a:prstGeom prst="rect">
            <a:avLst/>
          </a:prstGeom>
          <a:noFill/>
          <a:ln>
            <a:noFill/>
          </a:ln>
          <a:effectLst/>
          <a:extLst>
            <a:ext uri="{909E8E84-426E-40DD-AFC4-6F175D3DCCD1}">
              <a14:hiddenFill xmlns:a14="http://schemas.microsoft.com/office/drawing/2010/main">
                <a:gradFill rotWithShape="1">
                  <a:gsLst>
                    <a:gs pos="0">
                      <a:srgbClr val="006699"/>
                    </a:gs>
                    <a:gs pos="100000">
                      <a:srgbClr val="006699">
                        <a:gamma/>
                        <a:shade val="46275"/>
                        <a:invGamma/>
                      </a:srgbClr>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sz="2000" b="1">
                <a:solidFill>
                  <a:srgbClr val="6E6E6E"/>
                </a:solidFill>
                <a:ea typeface="华文细黑" panose="02010600040101010101" pitchFamily="2" charset="-122"/>
              </a:rPr>
              <a:t>ISSUE 1.0</a:t>
            </a:r>
          </a:p>
        </p:txBody>
      </p:sp>
      <p:sp>
        <p:nvSpPr>
          <p:cNvPr id="311300" name="Text Box 4"/>
          <p:cNvSpPr txBox="1">
            <a:spLocks noChangeArrowheads="1"/>
          </p:cNvSpPr>
          <p:nvPr/>
        </p:nvSpPr>
        <p:spPr bwMode="auto">
          <a:xfrm>
            <a:off x="533400" y="5873750"/>
            <a:ext cx="1316038"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25" tIns="45712" rIns="91425" bIns="45712">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marL="1370013">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0" hangingPunct="0"/>
            <a:r>
              <a:rPr kumimoji="0" lang="zh-CN" altLang="en-US" sz="1200">
                <a:solidFill>
                  <a:srgbClr val="5F5F5F"/>
                </a:solidFill>
                <a:latin typeface="Arial" panose="020B0604020202020204" pitchFamily="34" charset="0"/>
                <a:ea typeface="华文细黑" panose="02010600040101010101" pitchFamily="2" charset="-122"/>
              </a:rPr>
              <a:t>日期：</a:t>
            </a:r>
            <a:r>
              <a:rPr kumimoji="0" lang="en-US" altLang="zh-CN" sz="1200">
                <a:solidFill>
                  <a:srgbClr val="5F5F5F"/>
                </a:solidFill>
                <a:latin typeface="Arial" panose="020B0604020202020204" pitchFamily="34" charset="0"/>
                <a:ea typeface="华文细黑" panose="02010600040101010101" pitchFamily="2" charset="-122"/>
              </a:rPr>
              <a:t>2007.9.30</a:t>
            </a:r>
          </a:p>
        </p:txBody>
      </p:sp>
      <p:sp>
        <p:nvSpPr>
          <p:cNvPr id="311301" name="Text Box 5"/>
          <p:cNvSpPr txBox="1">
            <a:spLocks noChangeArrowheads="1"/>
          </p:cNvSpPr>
          <p:nvPr/>
        </p:nvSpPr>
        <p:spPr bwMode="auto">
          <a:xfrm>
            <a:off x="533400" y="6429375"/>
            <a:ext cx="44942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5" tIns="45712" rIns="91425" bIns="45712">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marL="1370013">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0" hangingPunct="0"/>
            <a:r>
              <a:rPr kumimoji="0" lang="zh-CN" altLang="en-US" sz="1200">
                <a:solidFill>
                  <a:srgbClr val="5F5F5F"/>
                </a:solidFill>
                <a:latin typeface="Arial" panose="020B0604020202020204" pitchFamily="34" charset="0"/>
                <a:ea typeface="华文细黑" panose="02010600040101010101" pitchFamily="2" charset="-122"/>
              </a:rPr>
              <a:t>杭州华三通信技术有限公司 版权所有，未经授权不得使用与传播</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地址形式</a:t>
            </a:r>
          </a:p>
        </p:txBody>
      </p:sp>
      <p:sp>
        <p:nvSpPr>
          <p:cNvPr id="56323" name="Rectangle 3"/>
          <p:cNvSpPr>
            <a:spLocks noGrp="1" noChangeArrowheads="1"/>
          </p:cNvSpPr>
          <p:nvPr>
            <p:ph type="body" idx="1"/>
          </p:nvPr>
        </p:nvSpPr>
        <p:spPr>
          <a:xfrm>
            <a:off x="457200" y="901700"/>
            <a:ext cx="8229600" cy="13747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地址形式</a:t>
            </a:r>
          </a:p>
        </p:txBody>
      </p:sp>
      <p:sp>
        <p:nvSpPr>
          <p:cNvPr id="56324" name="Text Box 4"/>
          <p:cNvSpPr txBox="1">
            <a:spLocks noChangeArrowheads="1"/>
          </p:cNvSpPr>
          <p:nvPr/>
        </p:nvSpPr>
        <p:spPr bwMode="auto">
          <a:xfrm>
            <a:off x="1573213" y="2779713"/>
            <a:ext cx="7535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2000">
                <a:solidFill>
                  <a:srgbClr val="000000"/>
                </a:solidFill>
                <a:latin typeface="Arial" panose="020B0604020202020204" pitchFamily="34" charset="0"/>
                <a:ea typeface="华文细黑" panose="02010600040101010101" pitchFamily="2" charset="-122"/>
              </a:rPr>
              <a:t>完整表示：</a:t>
            </a:r>
            <a:r>
              <a:rPr kumimoji="0" lang="en-US" altLang="zh-CN" sz="2000">
                <a:solidFill>
                  <a:srgbClr val="000000"/>
                </a:solidFill>
                <a:latin typeface="Arial" panose="020B0604020202020204" pitchFamily="34" charset="0"/>
                <a:ea typeface="华文细黑" panose="02010600040101010101" pitchFamily="2" charset="-122"/>
              </a:rPr>
              <a:t>2001:0410:0000:0001:0000:0000:0000:45ff</a:t>
            </a:r>
          </a:p>
        </p:txBody>
      </p:sp>
      <p:sp>
        <p:nvSpPr>
          <p:cNvPr id="56325" name="Text Box 5"/>
          <p:cNvSpPr txBox="1">
            <a:spLocks noChangeArrowheads="1"/>
          </p:cNvSpPr>
          <p:nvPr/>
        </p:nvSpPr>
        <p:spPr bwMode="auto">
          <a:xfrm>
            <a:off x="1563688" y="3763963"/>
            <a:ext cx="545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2000">
                <a:solidFill>
                  <a:srgbClr val="000000"/>
                </a:solidFill>
                <a:latin typeface="Arial" panose="020B0604020202020204" pitchFamily="34" charset="0"/>
                <a:ea typeface="华文细黑" panose="02010600040101010101" pitchFamily="2" charset="-122"/>
              </a:rPr>
              <a:t>部分简写表示：</a:t>
            </a:r>
            <a:r>
              <a:rPr kumimoji="0" lang="en-US" altLang="zh-CN" sz="2000">
                <a:solidFill>
                  <a:srgbClr val="000000"/>
                </a:solidFill>
                <a:latin typeface="Arial" panose="020B0604020202020204" pitchFamily="34" charset="0"/>
                <a:ea typeface="华文细黑" panose="02010600040101010101" pitchFamily="2" charset="-122"/>
              </a:rPr>
              <a:t>2001:410:0:1:0:0:0:45ff</a:t>
            </a:r>
          </a:p>
        </p:txBody>
      </p:sp>
      <p:sp>
        <p:nvSpPr>
          <p:cNvPr id="56326" name="Text Box 6"/>
          <p:cNvSpPr txBox="1">
            <a:spLocks noChangeArrowheads="1"/>
          </p:cNvSpPr>
          <p:nvPr/>
        </p:nvSpPr>
        <p:spPr bwMode="auto">
          <a:xfrm>
            <a:off x="1611313" y="4735513"/>
            <a:ext cx="4779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2000">
                <a:solidFill>
                  <a:srgbClr val="000000"/>
                </a:solidFill>
                <a:latin typeface="Arial" panose="020B0604020202020204" pitchFamily="34" charset="0"/>
                <a:ea typeface="华文细黑" panose="02010600040101010101" pitchFamily="2" charset="-122"/>
              </a:rPr>
              <a:t>完全简写表示：</a:t>
            </a:r>
            <a:r>
              <a:rPr kumimoji="0" lang="en-US" altLang="zh-CN" sz="2000">
                <a:solidFill>
                  <a:srgbClr val="000000"/>
                </a:solidFill>
                <a:latin typeface="Arial" panose="020B0604020202020204" pitchFamily="34" charset="0"/>
                <a:ea typeface="华文细黑" panose="02010600040101010101" pitchFamily="2" charset="-122"/>
              </a:rPr>
              <a:t>2001:410:0:1::45ff</a:t>
            </a:r>
          </a:p>
        </p:txBody>
      </p:sp>
      <p:sp>
        <p:nvSpPr>
          <p:cNvPr id="56327" name="AutoShape 7"/>
          <p:cNvSpPr>
            <a:spLocks noChangeArrowheads="1"/>
          </p:cNvSpPr>
          <p:nvPr/>
        </p:nvSpPr>
        <p:spPr bwMode="auto">
          <a:xfrm>
            <a:off x="4140200" y="3284538"/>
            <a:ext cx="360363" cy="504825"/>
          </a:xfrm>
          <a:prstGeom prst="downArrow">
            <a:avLst>
              <a:gd name="adj1" fmla="val 50000"/>
              <a:gd name="adj2" fmla="val 35022"/>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28" name="AutoShape 8"/>
          <p:cNvSpPr>
            <a:spLocks noChangeArrowheads="1"/>
          </p:cNvSpPr>
          <p:nvPr/>
        </p:nvSpPr>
        <p:spPr bwMode="auto">
          <a:xfrm>
            <a:off x="4140200" y="4222750"/>
            <a:ext cx="360363" cy="504825"/>
          </a:xfrm>
          <a:prstGeom prst="downArrow">
            <a:avLst>
              <a:gd name="adj1" fmla="val 50000"/>
              <a:gd name="adj2" fmla="val 35022"/>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29" name="AutoShape 9"/>
          <p:cNvSpPr>
            <a:spLocks/>
          </p:cNvSpPr>
          <p:nvPr/>
        </p:nvSpPr>
        <p:spPr bwMode="auto">
          <a:xfrm rot="5400000">
            <a:off x="5111750" y="7938"/>
            <a:ext cx="288925" cy="5257800"/>
          </a:xfrm>
          <a:prstGeom prst="leftBrace">
            <a:avLst>
              <a:gd name="adj1" fmla="val 151648"/>
              <a:gd name="adj2" fmla="val 4981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30" name="Text Box 10"/>
          <p:cNvSpPr txBox="1">
            <a:spLocks noChangeArrowheads="1"/>
          </p:cNvSpPr>
          <p:nvPr/>
        </p:nvSpPr>
        <p:spPr bwMode="auto">
          <a:xfrm>
            <a:off x="4625975" y="1962150"/>
            <a:ext cx="1603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en-US" altLang="zh-CN" sz="2000" b="1">
                <a:solidFill>
                  <a:srgbClr val="000000"/>
                </a:solidFill>
                <a:latin typeface="Arial" panose="020B0604020202020204" pitchFamily="34" charset="0"/>
                <a:ea typeface="华文细黑" panose="02010600040101010101" pitchFamily="2" charset="-122"/>
              </a:rPr>
              <a:t>128</a:t>
            </a:r>
            <a:r>
              <a:rPr kumimoji="0" lang="zh-CN" altLang="en-US" sz="2000" b="1">
                <a:solidFill>
                  <a:srgbClr val="000000"/>
                </a:solidFill>
                <a:latin typeface="Arial" panose="020B0604020202020204" pitchFamily="34" charset="0"/>
                <a:ea typeface="华文细黑" panose="02010600040101010101" pitchFamily="2" charset="-122"/>
              </a:rPr>
              <a:t>位地址</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基础协议总结</a:t>
            </a:r>
          </a:p>
        </p:txBody>
      </p:sp>
      <p:sp>
        <p:nvSpPr>
          <p:cNvPr id="43011" name="Rectangle 3"/>
          <p:cNvSpPr>
            <a:spLocks noGrp="1" noChangeArrowheads="1"/>
          </p:cNvSpPr>
          <p:nvPr>
            <p:ph type="body" idx="1"/>
          </p:nvPr>
        </p:nvSpPr>
        <p:spPr>
          <a:xfrm>
            <a:off x="1219200" y="1952625"/>
            <a:ext cx="6553200" cy="32623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地址长度扩展为</a:t>
            </a:r>
            <a:r>
              <a:rPr lang="en-US" altLang="zh-CN" sz="2400"/>
              <a:t>128</a:t>
            </a:r>
            <a:r>
              <a:rPr lang="zh-CN" altLang="en-US" sz="2400"/>
              <a:t>位</a:t>
            </a:r>
          </a:p>
          <a:p>
            <a:r>
              <a:rPr lang="en-US" altLang="zh-CN" sz="2400"/>
              <a:t>IPv6</a:t>
            </a:r>
            <a:r>
              <a:rPr lang="zh-CN" altLang="en-US" sz="2400"/>
              <a:t>将基本包头简化，将附加的信息放在扩展头中，网络设备可以根据扩展头类型决定是否处理扩展头</a:t>
            </a:r>
          </a:p>
          <a:p>
            <a:r>
              <a:rPr lang="en-US" altLang="zh-CN" sz="2400"/>
              <a:t>IPv6</a:t>
            </a:r>
            <a:r>
              <a:rPr lang="zh-CN" altLang="en-US" sz="2400"/>
              <a:t>使用邻居发现机制替代</a:t>
            </a:r>
            <a:r>
              <a:rPr lang="en-US" altLang="zh-CN" sz="2400"/>
              <a:t>ARP</a:t>
            </a:r>
            <a:r>
              <a:rPr lang="zh-CN" altLang="en-US" sz="2400"/>
              <a:t>，并实现路由器发现和自动地址配置</a:t>
            </a:r>
          </a:p>
          <a:p>
            <a:r>
              <a:rPr lang="zh-CN" altLang="en-US" sz="2400"/>
              <a:t>取消转发分片，利用</a:t>
            </a:r>
            <a:r>
              <a:rPr lang="en-US" altLang="zh-CN" sz="2400"/>
              <a:t>PathMTU</a:t>
            </a:r>
            <a:r>
              <a:rPr lang="zh-CN" altLang="en-US" sz="2400"/>
              <a:t>机制决定源节点发送的报文大小</a:t>
            </a:r>
          </a:p>
        </p:txBody>
      </p:sp>
      <p:grpSp>
        <p:nvGrpSpPr>
          <p:cNvPr id="43013" name="Group 5"/>
          <p:cNvGrpSpPr>
            <a:grpSpLocks/>
          </p:cNvGrpSpPr>
          <p:nvPr/>
        </p:nvGrpSpPr>
        <p:grpSpPr bwMode="auto">
          <a:xfrm>
            <a:off x="2590800" y="1676400"/>
            <a:ext cx="5715000" cy="3276600"/>
            <a:chOff x="1632" y="1056"/>
            <a:chExt cx="3600" cy="2064"/>
          </a:xfrm>
        </p:grpSpPr>
        <p:sp>
          <p:nvSpPr>
            <p:cNvPr id="43014" name="Rectangle 6"/>
            <p:cNvSpPr>
              <a:spLocks noChangeArrowheads="1"/>
            </p:cNvSpPr>
            <p:nvPr/>
          </p:nvSpPr>
          <p:spPr bwMode="auto">
            <a:xfrm>
              <a:off x="1632" y="1056"/>
              <a:ext cx="3600" cy="48"/>
            </a:xfrm>
            <a:prstGeom prst="rect">
              <a:avLst/>
            </a:prstGeom>
            <a:gradFill rotWithShape="0">
              <a:gsLst>
                <a:gs pos="0">
                  <a:srgbClr val="4C61A4">
                    <a:gamma/>
                    <a:tint val="0"/>
                    <a:invGamma/>
                  </a:srgbClr>
                </a:gs>
                <a:gs pos="100000">
                  <a:srgbClr val="4C61A4"/>
                </a:gs>
              </a:gsLst>
              <a:lin ang="0" scaled="1"/>
            </a:gradFill>
            <a:ln>
              <a:noFill/>
            </a:ln>
            <a:effectLst/>
            <a:extLs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15" name="Rectangle 7"/>
            <p:cNvSpPr>
              <a:spLocks noChangeArrowheads="1"/>
            </p:cNvSpPr>
            <p:nvPr/>
          </p:nvSpPr>
          <p:spPr bwMode="auto">
            <a:xfrm>
              <a:off x="5088" y="1056"/>
              <a:ext cx="48" cy="2064"/>
            </a:xfrm>
            <a:prstGeom prst="rect">
              <a:avLst/>
            </a:prstGeom>
            <a:gradFill rotWithShape="0">
              <a:gsLst>
                <a:gs pos="0">
                  <a:srgbClr val="4C61A4"/>
                </a:gs>
                <a:gs pos="100000">
                  <a:srgbClr val="4C61A4">
                    <a:gamma/>
                    <a:tint val="0"/>
                    <a:invGamma/>
                  </a:srgbClr>
                </a:gs>
              </a:gsLst>
              <a:lin ang="5400000" scaled="1"/>
            </a:gradFill>
            <a:ln>
              <a:noFill/>
            </a:ln>
            <a:effectLst/>
            <a:extLs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3016" name="Group 8"/>
          <p:cNvGrpSpPr>
            <a:grpSpLocks/>
          </p:cNvGrpSpPr>
          <p:nvPr/>
        </p:nvGrpSpPr>
        <p:grpSpPr bwMode="auto">
          <a:xfrm>
            <a:off x="838200" y="3200400"/>
            <a:ext cx="5562600" cy="2971800"/>
            <a:chOff x="432" y="2064"/>
            <a:chExt cx="3504" cy="1872"/>
          </a:xfrm>
        </p:grpSpPr>
        <p:sp>
          <p:nvSpPr>
            <p:cNvPr id="43017" name="Rectangle 9"/>
            <p:cNvSpPr>
              <a:spLocks noChangeArrowheads="1"/>
            </p:cNvSpPr>
            <p:nvPr/>
          </p:nvSpPr>
          <p:spPr bwMode="auto">
            <a:xfrm>
              <a:off x="432" y="3792"/>
              <a:ext cx="3504" cy="48"/>
            </a:xfrm>
            <a:prstGeom prst="rect">
              <a:avLst/>
            </a:prstGeom>
            <a:gradFill rotWithShape="0">
              <a:gsLst>
                <a:gs pos="0">
                  <a:srgbClr val="808000"/>
                </a:gs>
                <a:gs pos="100000">
                  <a:srgbClr val="808000">
                    <a:gamma/>
                    <a:tint val="0"/>
                    <a:invGamma/>
                  </a:srgbClr>
                </a:gs>
              </a:gsLst>
              <a:lin ang="0" scaled="1"/>
            </a:gradFill>
            <a:ln>
              <a:noFill/>
            </a:ln>
            <a:effectLst/>
            <a:extLs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18" name="Rectangle 10"/>
            <p:cNvSpPr>
              <a:spLocks noChangeArrowheads="1"/>
            </p:cNvSpPr>
            <p:nvPr/>
          </p:nvSpPr>
          <p:spPr bwMode="auto">
            <a:xfrm>
              <a:off x="432" y="2064"/>
              <a:ext cx="48" cy="1872"/>
            </a:xfrm>
            <a:prstGeom prst="rect">
              <a:avLst/>
            </a:prstGeom>
            <a:gradFill rotWithShape="0">
              <a:gsLst>
                <a:gs pos="0">
                  <a:srgbClr val="808000">
                    <a:gamma/>
                    <a:tint val="0"/>
                    <a:invGamma/>
                  </a:srgbClr>
                </a:gs>
                <a:gs pos="100000">
                  <a:srgbClr val="808000"/>
                </a:gs>
              </a:gsLst>
              <a:lin ang="5400000" scaled="1"/>
            </a:gradFill>
            <a:ln>
              <a:noFill/>
            </a:ln>
            <a:effectLst/>
            <a:extLs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地址</a:t>
            </a:r>
          </a:p>
        </p:txBody>
      </p:sp>
      <p:sp>
        <p:nvSpPr>
          <p:cNvPr id="184323" name="Rectangle 3"/>
          <p:cNvSpPr>
            <a:spLocks noGrp="1" noChangeArrowheads="1"/>
          </p:cNvSpPr>
          <p:nvPr>
            <p:ph type="body" idx="1"/>
          </p:nvPr>
        </p:nvSpPr>
        <p:spPr>
          <a:xfrm>
            <a:off x="457200" y="765175"/>
            <a:ext cx="8229600" cy="1374775"/>
          </a:xfrm>
        </p:spPr>
        <p:txBody>
          <a:bodyPr/>
          <a:lstStyle/>
          <a:p>
            <a:r>
              <a:rPr lang="zh-CN" altLang="en-US" sz="2400"/>
              <a:t>接口上所需的</a:t>
            </a:r>
            <a:r>
              <a:rPr lang="en-US" altLang="zh-CN" sz="2400"/>
              <a:t>IPv6</a:t>
            </a:r>
            <a:r>
              <a:rPr lang="zh-CN" altLang="en-US" sz="2400"/>
              <a:t>地址</a:t>
            </a:r>
          </a:p>
        </p:txBody>
      </p:sp>
      <p:sp>
        <p:nvSpPr>
          <p:cNvPr id="184324" name="Text Box 4"/>
          <p:cNvSpPr txBox="1">
            <a:spLocks noChangeArrowheads="1"/>
          </p:cNvSpPr>
          <p:nvPr/>
        </p:nvSpPr>
        <p:spPr bwMode="auto">
          <a:xfrm>
            <a:off x="2700338" y="2297113"/>
            <a:ext cx="44640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en-US" altLang="zh-CN" sz="1600" b="1">
                <a:solidFill>
                  <a:srgbClr val="000000"/>
                </a:solidFill>
                <a:latin typeface="Arial" panose="020B0604020202020204" pitchFamily="34" charset="0"/>
                <a:ea typeface="华文细黑" panose="02010600040101010101" pitchFamily="2" charset="-122"/>
              </a:rPr>
              <a:t> -</a:t>
            </a:r>
            <a:r>
              <a:rPr kumimoji="0" lang="zh-CN" altLang="en-US" sz="1600" b="1">
                <a:solidFill>
                  <a:srgbClr val="000000"/>
                </a:solidFill>
                <a:latin typeface="Arial" panose="020B0604020202020204" pitchFamily="34" charset="0"/>
                <a:ea typeface="华文细黑" panose="02010600040101010101" pitchFamily="2" charset="-122"/>
              </a:rPr>
              <a:t>本地链路地址</a:t>
            </a:r>
          </a:p>
          <a:p>
            <a:pPr>
              <a:lnSpc>
                <a:spcPct val="110000"/>
              </a:lnSpc>
              <a:buClr>
                <a:schemeClr val="tx1"/>
              </a:buClr>
              <a:buFont typeface="Wingdings" panose="05000000000000000000" pitchFamily="2" charset="2"/>
              <a:buNone/>
            </a:pPr>
            <a:r>
              <a:rPr kumimoji="0" lang="zh-CN" altLang="en-US" sz="1600" b="1">
                <a:solidFill>
                  <a:srgbClr val="000000"/>
                </a:solidFill>
                <a:latin typeface="Arial" panose="020B0604020202020204" pitchFamily="34" charset="0"/>
                <a:ea typeface="华文细黑" panose="02010600040101010101" pitchFamily="2" charset="-122"/>
              </a:rPr>
              <a:t> </a:t>
            </a:r>
            <a:r>
              <a:rPr kumimoji="0" lang="en-US" altLang="zh-CN" sz="1600" b="1">
                <a:solidFill>
                  <a:srgbClr val="000000"/>
                </a:solidFill>
                <a:latin typeface="Arial" panose="020B0604020202020204" pitchFamily="34" charset="0"/>
                <a:ea typeface="华文细黑" panose="02010600040101010101" pitchFamily="2" charset="-122"/>
              </a:rPr>
              <a:t>-</a:t>
            </a:r>
            <a:r>
              <a:rPr kumimoji="0" lang="zh-CN" altLang="en-US" sz="1600" b="1">
                <a:solidFill>
                  <a:srgbClr val="000000"/>
                </a:solidFill>
                <a:latin typeface="Arial" panose="020B0604020202020204" pitchFamily="34" charset="0"/>
                <a:ea typeface="华文细黑" panose="02010600040101010101" pitchFamily="2" charset="-122"/>
              </a:rPr>
              <a:t>环回地址</a:t>
            </a:r>
          </a:p>
          <a:p>
            <a:pPr>
              <a:lnSpc>
                <a:spcPct val="110000"/>
              </a:lnSpc>
              <a:buClr>
                <a:schemeClr val="tx1"/>
              </a:buClr>
              <a:buFont typeface="Wingdings" panose="05000000000000000000" pitchFamily="2" charset="2"/>
              <a:buNone/>
            </a:pPr>
            <a:r>
              <a:rPr kumimoji="0" lang="zh-CN" altLang="en-US" sz="1600" b="1">
                <a:solidFill>
                  <a:srgbClr val="000000"/>
                </a:solidFill>
                <a:latin typeface="Arial" panose="020B0604020202020204" pitchFamily="34" charset="0"/>
                <a:ea typeface="华文细黑" panose="02010600040101010101" pitchFamily="2" charset="-122"/>
              </a:rPr>
              <a:t> </a:t>
            </a:r>
            <a:r>
              <a:rPr kumimoji="0" lang="en-US" altLang="zh-CN" sz="1600" b="1">
                <a:solidFill>
                  <a:srgbClr val="000000"/>
                </a:solidFill>
                <a:latin typeface="Arial" panose="020B0604020202020204" pitchFamily="34" charset="0"/>
                <a:ea typeface="华文细黑" panose="02010600040101010101" pitchFamily="2" charset="-122"/>
              </a:rPr>
              <a:t>-</a:t>
            </a:r>
            <a:r>
              <a:rPr kumimoji="0" lang="zh-CN" altLang="en-US" sz="1600" b="1">
                <a:solidFill>
                  <a:srgbClr val="000000"/>
                </a:solidFill>
                <a:latin typeface="Arial" panose="020B0604020202020204" pitchFamily="34" charset="0"/>
                <a:ea typeface="华文细黑" panose="02010600040101010101" pitchFamily="2" charset="-122"/>
              </a:rPr>
              <a:t>本地链路的所有节点组播地址</a:t>
            </a:r>
          </a:p>
        </p:txBody>
      </p:sp>
      <p:sp>
        <p:nvSpPr>
          <p:cNvPr id="184333" name="Line 13"/>
          <p:cNvSpPr>
            <a:spLocks noChangeShapeType="1"/>
          </p:cNvSpPr>
          <p:nvPr/>
        </p:nvSpPr>
        <p:spPr bwMode="auto">
          <a:xfrm>
            <a:off x="2411413" y="2457450"/>
            <a:ext cx="0" cy="590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34" name="Line 14"/>
          <p:cNvSpPr>
            <a:spLocks noChangeShapeType="1"/>
          </p:cNvSpPr>
          <p:nvPr/>
        </p:nvSpPr>
        <p:spPr bwMode="auto">
          <a:xfrm>
            <a:off x="2411413" y="2457450"/>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35" name="Line 15"/>
          <p:cNvSpPr>
            <a:spLocks noChangeShapeType="1"/>
          </p:cNvSpPr>
          <p:nvPr/>
        </p:nvSpPr>
        <p:spPr bwMode="auto">
          <a:xfrm>
            <a:off x="2411413" y="3048000"/>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36" name="Text Box 16"/>
          <p:cNvSpPr txBox="1">
            <a:spLocks noChangeArrowheads="1"/>
          </p:cNvSpPr>
          <p:nvPr/>
        </p:nvSpPr>
        <p:spPr bwMode="auto">
          <a:xfrm>
            <a:off x="2700338" y="3933825"/>
            <a:ext cx="38877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en-US" altLang="zh-CN" sz="1600" b="1">
                <a:solidFill>
                  <a:srgbClr val="000000"/>
                </a:solidFill>
                <a:latin typeface="Arial" panose="020B0604020202020204" pitchFamily="34" charset="0"/>
                <a:ea typeface="华文细黑" panose="02010600040101010101" pitchFamily="2" charset="-122"/>
              </a:rPr>
              <a:t>-</a:t>
            </a:r>
            <a:r>
              <a:rPr kumimoji="0" lang="zh-CN" altLang="en-US" sz="1600" b="1">
                <a:solidFill>
                  <a:srgbClr val="000000"/>
                </a:solidFill>
                <a:latin typeface="Arial" panose="020B0604020202020204" pitchFamily="34" charset="0"/>
                <a:ea typeface="华文细黑" panose="02010600040101010101" pitchFamily="2" charset="-122"/>
              </a:rPr>
              <a:t>全球单播地址</a:t>
            </a:r>
          </a:p>
          <a:p>
            <a:pPr>
              <a:lnSpc>
                <a:spcPct val="110000"/>
              </a:lnSpc>
              <a:buClr>
                <a:schemeClr val="tx1"/>
              </a:buClr>
              <a:buFont typeface="Wingdings" panose="05000000000000000000" pitchFamily="2" charset="2"/>
              <a:buNone/>
            </a:pPr>
            <a:r>
              <a:rPr kumimoji="0" lang="en-US" altLang="zh-CN" sz="1600" b="1">
                <a:solidFill>
                  <a:srgbClr val="000000"/>
                </a:solidFill>
                <a:latin typeface="Arial" panose="020B0604020202020204" pitchFamily="34" charset="0"/>
                <a:ea typeface="华文细黑" panose="02010600040101010101" pitchFamily="2" charset="-122"/>
              </a:rPr>
              <a:t>-</a:t>
            </a:r>
            <a:r>
              <a:rPr kumimoji="0" lang="zh-CN" altLang="en-US" sz="1600" b="1">
                <a:solidFill>
                  <a:srgbClr val="000000"/>
                </a:solidFill>
                <a:latin typeface="Arial" panose="020B0604020202020204" pitchFamily="34" charset="0"/>
                <a:ea typeface="华文细黑" panose="02010600040101010101" pitchFamily="2" charset="-122"/>
              </a:rPr>
              <a:t>本地站点地址</a:t>
            </a:r>
          </a:p>
          <a:p>
            <a:pPr>
              <a:lnSpc>
                <a:spcPct val="110000"/>
              </a:lnSpc>
              <a:buClr>
                <a:schemeClr val="tx1"/>
              </a:buClr>
              <a:buFont typeface="Wingdings" panose="05000000000000000000" pitchFamily="2" charset="2"/>
              <a:buNone/>
            </a:pPr>
            <a:r>
              <a:rPr kumimoji="0" lang="en-US" altLang="zh-CN" sz="1600" b="1">
                <a:solidFill>
                  <a:srgbClr val="000000"/>
                </a:solidFill>
                <a:latin typeface="Arial" panose="020B0604020202020204" pitchFamily="34" charset="0"/>
                <a:ea typeface="华文细黑" panose="02010600040101010101" pitchFamily="2" charset="-122"/>
              </a:rPr>
              <a:t>-</a:t>
            </a:r>
            <a:r>
              <a:rPr kumimoji="0" lang="zh-CN" altLang="en-US" sz="1600" b="1">
                <a:solidFill>
                  <a:srgbClr val="000000"/>
                </a:solidFill>
                <a:latin typeface="Arial" panose="020B0604020202020204" pitchFamily="34" charset="0"/>
                <a:ea typeface="华文细黑" panose="02010600040101010101" pitchFamily="2" charset="-122"/>
              </a:rPr>
              <a:t>内嵌</a:t>
            </a:r>
            <a:r>
              <a:rPr kumimoji="0" lang="en-US" altLang="zh-CN" sz="1600" b="1">
                <a:solidFill>
                  <a:srgbClr val="000000"/>
                </a:solidFill>
                <a:latin typeface="Arial" panose="020B0604020202020204" pitchFamily="34" charset="0"/>
                <a:ea typeface="华文细黑" panose="02010600040101010101" pitchFamily="2" charset="-122"/>
              </a:rPr>
              <a:t>IPv4</a:t>
            </a:r>
            <a:r>
              <a:rPr kumimoji="0" lang="zh-CN" altLang="en-US" sz="1600" b="1">
                <a:solidFill>
                  <a:srgbClr val="000000"/>
                </a:solidFill>
                <a:latin typeface="Arial" panose="020B0604020202020204" pitchFamily="34" charset="0"/>
                <a:ea typeface="华文细黑" panose="02010600040101010101" pitchFamily="2" charset="-122"/>
              </a:rPr>
              <a:t>地址的</a:t>
            </a:r>
            <a:r>
              <a:rPr kumimoji="0" lang="en-US" altLang="zh-CN" sz="1600" b="1">
                <a:solidFill>
                  <a:srgbClr val="000000"/>
                </a:solidFill>
                <a:latin typeface="Arial" panose="020B0604020202020204" pitchFamily="34" charset="0"/>
                <a:ea typeface="华文细黑" panose="02010600040101010101" pitchFamily="2" charset="-122"/>
              </a:rPr>
              <a:t>IPv6</a:t>
            </a:r>
            <a:r>
              <a:rPr kumimoji="0" lang="zh-CN" altLang="en-US" sz="1600" b="1">
                <a:solidFill>
                  <a:srgbClr val="000000"/>
                </a:solidFill>
                <a:latin typeface="Arial" panose="020B0604020202020204" pitchFamily="34" charset="0"/>
                <a:ea typeface="华文细黑" panose="02010600040101010101" pitchFamily="2" charset="-122"/>
              </a:rPr>
              <a:t>地址</a:t>
            </a:r>
          </a:p>
          <a:p>
            <a:pPr>
              <a:lnSpc>
                <a:spcPct val="110000"/>
              </a:lnSpc>
              <a:buClr>
                <a:schemeClr val="tx1"/>
              </a:buClr>
              <a:buFont typeface="Wingdings" panose="05000000000000000000" pitchFamily="2" charset="2"/>
              <a:buNone/>
            </a:pPr>
            <a:r>
              <a:rPr kumimoji="0" lang="en-US" altLang="zh-CN" sz="1600" b="1">
                <a:solidFill>
                  <a:srgbClr val="000000"/>
                </a:solidFill>
                <a:latin typeface="Arial" panose="020B0604020202020204" pitchFamily="34" charset="0"/>
                <a:ea typeface="华文细黑" panose="02010600040101010101" pitchFamily="2" charset="-122"/>
              </a:rPr>
              <a:t>-</a:t>
            </a:r>
            <a:r>
              <a:rPr kumimoji="0" lang="zh-CN" altLang="en-US" sz="1600" b="1">
                <a:solidFill>
                  <a:srgbClr val="000000"/>
                </a:solidFill>
                <a:latin typeface="Arial" panose="020B0604020202020204" pitchFamily="34" charset="0"/>
                <a:ea typeface="华文细黑" panose="02010600040101010101" pitchFamily="2" charset="-122"/>
              </a:rPr>
              <a:t>其他协议所需的组播地址等</a:t>
            </a:r>
          </a:p>
        </p:txBody>
      </p:sp>
      <p:sp>
        <p:nvSpPr>
          <p:cNvPr id="184337" name="Line 17"/>
          <p:cNvSpPr>
            <a:spLocks noChangeShapeType="1"/>
          </p:cNvSpPr>
          <p:nvPr/>
        </p:nvSpPr>
        <p:spPr bwMode="auto">
          <a:xfrm>
            <a:off x="2411413" y="4089400"/>
            <a:ext cx="0" cy="865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38" name="Line 18"/>
          <p:cNvSpPr>
            <a:spLocks noChangeShapeType="1"/>
          </p:cNvSpPr>
          <p:nvPr/>
        </p:nvSpPr>
        <p:spPr bwMode="auto">
          <a:xfrm>
            <a:off x="2411413" y="4089400"/>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39" name="Line 19"/>
          <p:cNvSpPr>
            <a:spLocks noChangeShapeType="1"/>
          </p:cNvSpPr>
          <p:nvPr/>
        </p:nvSpPr>
        <p:spPr bwMode="auto">
          <a:xfrm>
            <a:off x="2411413" y="495458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40" name="Text Box 20"/>
          <p:cNvSpPr txBox="1">
            <a:spLocks noChangeArrowheads="1"/>
          </p:cNvSpPr>
          <p:nvPr/>
        </p:nvSpPr>
        <p:spPr bwMode="auto">
          <a:xfrm>
            <a:off x="1331913" y="2544763"/>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2000" b="1">
                <a:solidFill>
                  <a:srgbClr val="000000"/>
                </a:solidFill>
                <a:latin typeface="Arial" panose="020B0604020202020204" pitchFamily="34" charset="0"/>
                <a:ea typeface="华文细黑" panose="02010600040101010101" pitchFamily="2" charset="-122"/>
              </a:rPr>
              <a:t>必须</a:t>
            </a:r>
          </a:p>
        </p:txBody>
      </p:sp>
      <p:sp>
        <p:nvSpPr>
          <p:cNvPr id="184341" name="Text Box 21"/>
          <p:cNvSpPr txBox="1">
            <a:spLocks noChangeArrowheads="1"/>
          </p:cNvSpPr>
          <p:nvPr/>
        </p:nvSpPr>
        <p:spPr bwMode="auto">
          <a:xfrm>
            <a:off x="1331913" y="4268788"/>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2000" b="1">
                <a:solidFill>
                  <a:srgbClr val="000000"/>
                </a:solidFill>
                <a:latin typeface="Arial" panose="020B0604020202020204" pitchFamily="34" charset="0"/>
                <a:ea typeface="华文细黑" panose="02010600040101010101" pitchFamily="2" charset="-122"/>
              </a:rPr>
              <a:t>可选</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68538" y="1520825"/>
            <a:ext cx="6035675" cy="4525963"/>
          </a:xfrm>
          <a:noFill/>
          <a:ln/>
          <a:extLst>
            <a:ext uri="{91240B29-F687-4F45-9708-019B960494DF}">
              <a14:hiddenLine xmlns:a14="http://schemas.microsoft.com/office/drawing/2010/main" w="9525" algn="ctr">
                <a:solidFill>
                  <a:schemeClr val="tx1"/>
                </a:solidFill>
                <a:miter lim="800000"/>
                <a:headEnd/>
                <a:tailEnd/>
              </a14:hiddenLine>
            </a:ext>
          </a:extLst>
        </p:spPr>
      </p:pic>
      <p:sp>
        <p:nvSpPr>
          <p:cNvPr id="321539" name="Rectangle 3"/>
          <p:cNvSpPr>
            <a:spLocks noGrp="1" noChangeArrowheads="1"/>
          </p:cNvSpPr>
          <p:nvPr>
            <p:ph type="title"/>
          </p:nvPr>
        </p:nvSpPr>
        <p:spPr>
          <a:xfrm>
            <a:off x="431800" y="0"/>
            <a:ext cx="7308850" cy="6207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基本术语</a:t>
            </a:r>
          </a:p>
        </p:txBody>
      </p:sp>
      <p:sp>
        <p:nvSpPr>
          <p:cNvPr id="321540" name="Text Box 4"/>
          <p:cNvSpPr txBox="1">
            <a:spLocks noChangeArrowheads="1"/>
          </p:cNvSpPr>
          <p:nvPr/>
        </p:nvSpPr>
        <p:spPr bwMode="auto">
          <a:xfrm>
            <a:off x="468313" y="4437063"/>
            <a:ext cx="20526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r>
              <a:rPr kumimoji="0" lang="zh-CN" altLang="en-US" b="1">
                <a:solidFill>
                  <a:srgbClr val="000000"/>
                </a:solidFill>
                <a:latin typeface="Arial" panose="020B0604020202020204" pitchFamily="34" charset="0"/>
                <a:ea typeface="华文细黑" panose="02010600040101010101" pitchFamily="2" charset="-122"/>
              </a:rPr>
              <a:t>链路</a:t>
            </a:r>
          </a:p>
          <a:p>
            <a:pPr>
              <a:lnSpc>
                <a:spcPct val="110000"/>
              </a:lnSpc>
              <a:buClr>
                <a:schemeClr val="tx1"/>
              </a:buClr>
              <a:buFont typeface="Wingdings" panose="05000000000000000000" pitchFamily="2" charset="2"/>
              <a:buChar char="l"/>
            </a:pPr>
            <a:r>
              <a:rPr kumimoji="0" lang="zh-CN" altLang="en-US" b="1">
                <a:solidFill>
                  <a:srgbClr val="000000"/>
                </a:solidFill>
                <a:latin typeface="Arial" panose="020B0604020202020204" pitchFamily="34" charset="0"/>
                <a:ea typeface="华文细黑" panose="02010600040101010101" pitchFamily="2" charset="-122"/>
              </a:rPr>
              <a:t>站点</a:t>
            </a:r>
          </a:p>
          <a:p>
            <a:pPr>
              <a:lnSpc>
                <a:spcPct val="110000"/>
              </a:lnSpc>
              <a:buClr>
                <a:schemeClr val="tx1"/>
              </a:buClr>
              <a:buFont typeface="Wingdings" panose="05000000000000000000" pitchFamily="2" charset="2"/>
              <a:buChar char="l"/>
            </a:pPr>
            <a:r>
              <a:rPr kumimoji="0" lang="zh-CN" altLang="en-US" b="1">
                <a:solidFill>
                  <a:srgbClr val="000000"/>
                </a:solidFill>
                <a:latin typeface="Arial" panose="020B0604020202020204" pitchFamily="34" charset="0"/>
                <a:ea typeface="华文细黑" panose="02010600040101010101" pitchFamily="2" charset="-122"/>
              </a:rPr>
              <a:t>邻节点</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395288" y="0"/>
            <a:ext cx="7345362" cy="6207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表示方法</a:t>
            </a:r>
          </a:p>
        </p:txBody>
      </p:sp>
      <p:sp>
        <p:nvSpPr>
          <p:cNvPr id="323587" name="Rectangle 3"/>
          <p:cNvSpPr>
            <a:spLocks noGrp="1" noChangeArrowheads="1"/>
          </p:cNvSpPr>
          <p:nvPr>
            <p:ph type="body" idx="1"/>
          </p:nvPr>
        </p:nvSpPr>
        <p:spPr>
          <a:xfrm>
            <a:off x="442913" y="836613"/>
            <a:ext cx="7874000" cy="49085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地址与</a:t>
            </a:r>
            <a:r>
              <a:rPr lang="en-US" altLang="zh-CN" sz="2400"/>
              <a:t>IPv4</a:t>
            </a:r>
            <a:r>
              <a:rPr lang="zh-CN" altLang="en-US" sz="2400"/>
              <a:t>地址表示方法有所不同</a:t>
            </a:r>
          </a:p>
          <a:p>
            <a:pPr lvl="1"/>
            <a:r>
              <a:rPr lang="zh-CN" altLang="en-US" sz="2000"/>
              <a:t>用十六进制表示，如：　</a:t>
            </a:r>
            <a:r>
              <a:rPr lang="en-US" altLang="zh-CN" sz="2000"/>
              <a:t>FE08:….</a:t>
            </a:r>
          </a:p>
          <a:p>
            <a:pPr lvl="1"/>
            <a:r>
              <a:rPr lang="en-US" altLang="zh-CN" sz="2000"/>
              <a:t>16</a:t>
            </a:r>
            <a:r>
              <a:rPr lang="zh-CN" altLang="en-US" sz="2000"/>
              <a:t>位一组，中间用 “ </a:t>
            </a:r>
            <a:r>
              <a:rPr lang="en-US" altLang="zh-CN" sz="2000"/>
              <a:t>: ” </a:t>
            </a:r>
            <a:r>
              <a:rPr lang="zh-CN" altLang="en-US" sz="2000"/>
              <a:t>隔开，共</a:t>
            </a:r>
            <a:r>
              <a:rPr lang="en-US" altLang="zh-CN" sz="2000"/>
              <a:t>8</a:t>
            </a:r>
            <a:r>
              <a:rPr lang="zh-CN" altLang="en-US" sz="2000"/>
              <a:t>组　</a:t>
            </a:r>
            <a:r>
              <a:rPr lang="en-US" altLang="zh-CN" sz="2000"/>
              <a:t>2001:0410:0000:0001:0000:0000:0000:45ff</a:t>
            </a:r>
          </a:p>
          <a:p>
            <a:pPr lvl="1"/>
            <a:r>
              <a:rPr lang="zh-CN" altLang="en-US" sz="2000"/>
              <a:t>以零开头组可以省略前面的</a:t>
            </a:r>
            <a:r>
              <a:rPr lang="en-US" altLang="zh-CN" sz="2000"/>
              <a:t>0</a:t>
            </a:r>
            <a:r>
              <a:rPr lang="zh-CN" altLang="en-US" sz="2000"/>
              <a:t>，全</a:t>
            </a:r>
            <a:r>
              <a:rPr lang="en-US" altLang="zh-CN" sz="2000"/>
              <a:t>0</a:t>
            </a:r>
            <a:r>
              <a:rPr lang="zh-CN" altLang="en-US" sz="2000"/>
              <a:t>的组可用“</a:t>
            </a:r>
            <a:r>
              <a:rPr lang="en-US" altLang="zh-CN" sz="2000"/>
              <a:t>::”</a:t>
            </a:r>
            <a:r>
              <a:rPr lang="zh-CN" altLang="en-US" sz="2000"/>
              <a:t>表示，如：</a:t>
            </a:r>
          </a:p>
          <a:p>
            <a:pPr lvl="1"/>
            <a:r>
              <a:rPr lang="zh-CN" altLang="en-US" sz="2000"/>
              <a:t>　 </a:t>
            </a:r>
            <a:r>
              <a:rPr lang="en-US" altLang="zh-CN" sz="2000"/>
              <a:t>2001:410:0:1::45ff</a:t>
            </a:r>
          </a:p>
          <a:p>
            <a:pPr lvl="1">
              <a:buFont typeface="Wingdings" panose="05000000000000000000" pitchFamily="2" charset="2"/>
              <a:buNone/>
            </a:pPr>
            <a:r>
              <a:rPr lang="en-US" altLang="zh-CN" sz="2000" b="1">
                <a:solidFill>
                  <a:srgbClr val="CC0000"/>
                </a:solidFill>
              </a:rPr>
              <a:t>    </a:t>
            </a:r>
            <a:r>
              <a:rPr lang="zh-CN" altLang="en-US" sz="2000" b="1">
                <a:solidFill>
                  <a:srgbClr val="CC0000"/>
                </a:solidFill>
              </a:rPr>
              <a:t>（注意： </a:t>
            </a:r>
            <a:r>
              <a:rPr lang="en-US" altLang="zh-CN" sz="2000" b="1">
                <a:solidFill>
                  <a:srgbClr val="CC0000"/>
                </a:solidFill>
              </a:rPr>
              <a:t>::</a:t>
            </a:r>
            <a:r>
              <a:rPr lang="zh-CN" altLang="en-US" sz="2000" b="1">
                <a:solidFill>
                  <a:srgbClr val="CC0000"/>
                </a:solidFill>
              </a:rPr>
              <a:t>只能出现一次）</a:t>
            </a:r>
          </a:p>
          <a:p>
            <a:pPr lvl="1"/>
            <a:endParaRPr lang="en-US" altLang="zh-CN" sz="2000" b="1">
              <a:solidFill>
                <a:srgbClr val="CC0000"/>
              </a:solidFill>
            </a:endParaRPr>
          </a:p>
        </p:txBody>
      </p:sp>
      <p:sp>
        <p:nvSpPr>
          <p:cNvPr id="323588" name="AutoShape 4"/>
          <p:cNvSpPr>
            <a:spLocks noChangeArrowheads="1"/>
          </p:cNvSpPr>
          <p:nvPr/>
        </p:nvSpPr>
        <p:spPr bwMode="auto">
          <a:xfrm>
            <a:off x="4284663" y="4797425"/>
            <a:ext cx="2447925" cy="395288"/>
          </a:xfrm>
          <a:prstGeom prst="wedgeRectCallout">
            <a:avLst>
              <a:gd name="adj1" fmla="val -129185"/>
              <a:gd name="adj2" fmla="val -644778"/>
            </a:avLst>
          </a:prstGeom>
          <a:noFill/>
          <a:ln w="19050" algn="ctr">
            <a:solidFill>
              <a:schemeClr val="accent2"/>
            </a:solidFill>
            <a:miter lim="800000"/>
            <a:headEnd/>
            <a:tailEnd/>
          </a:ln>
          <a:effectLst/>
          <a:extLst>
            <a:ext uri="{909E8E84-426E-40DD-AFC4-6F175D3DCCD1}">
              <a14:hiddenFill xmlns:a14="http://schemas.microsoft.com/office/drawing/2010/main">
                <a:solidFill>
                  <a:srgbClr val="CCFFFF">
                    <a:alpha val="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1" lang="en-US" altLang="zh-CN" sz="2000" b="1">
                <a:ea typeface="华文细黑" panose="02010600040101010101" pitchFamily="2" charset="-122"/>
              </a:rPr>
              <a:t>IPv4</a:t>
            </a:r>
            <a:r>
              <a:rPr kumimoji="1" lang="zh-CN" altLang="en-US" sz="2000" b="1">
                <a:latin typeface="华文细黑" panose="02010600040101010101" pitchFamily="2" charset="-122"/>
                <a:ea typeface="华文细黑" panose="02010600040101010101" pitchFamily="2" charset="-122"/>
              </a:rPr>
              <a:t>使用</a:t>
            </a:r>
            <a:r>
              <a:rPr kumimoji="1" lang="en-US" altLang="zh-CN" sz="2000" b="1">
                <a:ea typeface="华文细黑" panose="02010600040101010101" pitchFamily="2" charset="-122"/>
              </a:rPr>
              <a:t>10</a:t>
            </a:r>
            <a:r>
              <a:rPr kumimoji="1" lang="zh-CN" altLang="en-US" sz="2000" b="1">
                <a:latin typeface="华文细黑" panose="02010600040101010101" pitchFamily="2" charset="-122"/>
                <a:ea typeface="华文细黑" panose="02010600040101010101" pitchFamily="2" charset="-122"/>
              </a:rPr>
              <a:t>进制</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3588"/>
                                        </p:tgtEl>
                                        <p:attrNameLst>
                                          <p:attrName>style.visibility</p:attrName>
                                        </p:attrNameLst>
                                      </p:cBhvr>
                                      <p:to>
                                        <p:strVal val="visible"/>
                                      </p:to>
                                    </p:set>
                                    <p:animEffect transition="in" filter="blinds(horizontal)">
                                      <p:cBhvr>
                                        <p:cTn id="7" dur="500"/>
                                        <p:tgtEl>
                                          <p:spTgt spid="323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395288" y="0"/>
            <a:ext cx="7272337" cy="6207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表示方法</a:t>
            </a:r>
          </a:p>
        </p:txBody>
      </p:sp>
      <p:sp>
        <p:nvSpPr>
          <p:cNvPr id="324611" name="Rectangle 3"/>
          <p:cNvSpPr>
            <a:spLocks noGrp="1" noChangeArrowheads="1"/>
          </p:cNvSpPr>
          <p:nvPr>
            <p:ph type="body" idx="1"/>
          </p:nvPr>
        </p:nvSpPr>
        <p:spPr>
          <a:xfrm>
            <a:off x="468313" y="836613"/>
            <a:ext cx="7380287" cy="35274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同一个地址不同表示法的例子</a:t>
            </a:r>
          </a:p>
          <a:p>
            <a:pPr lvl="1"/>
            <a:r>
              <a:rPr lang="en-US" altLang="zh-CN" sz="2000"/>
              <a:t>2001:0410:0000:0001:0000:0000:0000:45ff/64</a:t>
            </a:r>
          </a:p>
          <a:p>
            <a:pPr lvl="1"/>
            <a:r>
              <a:rPr lang="en-US" altLang="zh-CN" sz="2000"/>
              <a:t>2001:410:0:1:0:0:0:45ff/64</a:t>
            </a:r>
          </a:p>
          <a:p>
            <a:pPr lvl="1"/>
            <a:r>
              <a:rPr lang="en-US" altLang="zh-CN" sz="2000"/>
              <a:t>2001:410:0:1::45ff/64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468313" y="0"/>
            <a:ext cx="7199312" cy="6921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地址结构</a:t>
            </a:r>
          </a:p>
        </p:txBody>
      </p:sp>
      <p:sp>
        <p:nvSpPr>
          <p:cNvPr id="325635" name="Rectangle 3"/>
          <p:cNvSpPr>
            <a:spLocks noGrp="1" noChangeArrowheads="1"/>
          </p:cNvSpPr>
          <p:nvPr>
            <p:ph type="body" idx="1"/>
          </p:nvPr>
        </p:nvSpPr>
        <p:spPr>
          <a:xfrm>
            <a:off x="442913" y="836613"/>
            <a:ext cx="7874000" cy="49085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地址 </a:t>
            </a:r>
            <a:r>
              <a:rPr lang="en-US" altLang="zh-CN" sz="2400"/>
              <a:t>= </a:t>
            </a:r>
            <a:r>
              <a:rPr lang="zh-CN" altLang="en-US" sz="2400"/>
              <a:t>前缀 </a:t>
            </a:r>
            <a:r>
              <a:rPr lang="en-US" altLang="zh-CN" sz="2400"/>
              <a:t>+ </a:t>
            </a:r>
            <a:r>
              <a:rPr lang="zh-CN" altLang="en-US" sz="2400"/>
              <a:t>接口标识</a:t>
            </a:r>
          </a:p>
          <a:p>
            <a:pPr lvl="1"/>
            <a:r>
              <a:rPr lang="zh-CN" altLang="en-US" sz="2000"/>
              <a:t>前缀：相当于</a:t>
            </a:r>
            <a:r>
              <a:rPr lang="en-US" altLang="zh-CN" sz="2000"/>
              <a:t>v4</a:t>
            </a:r>
            <a:r>
              <a:rPr lang="zh-CN" altLang="en-US" sz="2000"/>
              <a:t>地址中的网络</a:t>
            </a:r>
            <a:r>
              <a:rPr lang="en-US" altLang="zh-CN" sz="2000"/>
              <a:t>ID</a:t>
            </a:r>
          </a:p>
          <a:p>
            <a:pPr lvl="1"/>
            <a:r>
              <a:rPr lang="zh-CN" altLang="en-US" sz="2000"/>
              <a:t>接口标识：相当于</a:t>
            </a:r>
            <a:r>
              <a:rPr lang="en-US" altLang="zh-CN" sz="2000"/>
              <a:t>v4</a:t>
            </a:r>
            <a:r>
              <a:rPr lang="zh-CN" altLang="en-US" sz="2000"/>
              <a:t>地址中的主机</a:t>
            </a:r>
            <a:r>
              <a:rPr lang="en-US" altLang="zh-CN" sz="2000"/>
              <a:t>ID</a:t>
            </a:r>
          </a:p>
          <a:p>
            <a:pPr lvl="1"/>
            <a:r>
              <a:rPr lang="zh-CN" altLang="en-US" sz="2000"/>
              <a:t>地址 </a:t>
            </a:r>
            <a:r>
              <a:rPr lang="en-US" altLang="zh-CN" sz="2000"/>
              <a:t>2001:A304:6101:1::E0:F726:4E58 /64 </a:t>
            </a:r>
            <a:r>
              <a:rPr lang="zh-CN" altLang="en-US" sz="2000"/>
              <a:t>的构成如下：</a:t>
            </a:r>
          </a:p>
        </p:txBody>
      </p:sp>
      <p:grpSp>
        <p:nvGrpSpPr>
          <p:cNvPr id="325642" name="Group 10"/>
          <p:cNvGrpSpPr>
            <a:grpSpLocks/>
          </p:cNvGrpSpPr>
          <p:nvPr/>
        </p:nvGrpSpPr>
        <p:grpSpPr bwMode="auto">
          <a:xfrm>
            <a:off x="1403350" y="2997200"/>
            <a:ext cx="6913563" cy="504825"/>
            <a:chOff x="975" y="2704"/>
            <a:chExt cx="4355" cy="318"/>
          </a:xfrm>
        </p:grpSpPr>
        <p:sp>
          <p:nvSpPr>
            <p:cNvPr id="325636" name="Rectangle 4"/>
            <p:cNvSpPr>
              <a:spLocks noChangeArrowheads="1"/>
            </p:cNvSpPr>
            <p:nvPr/>
          </p:nvSpPr>
          <p:spPr bwMode="auto">
            <a:xfrm>
              <a:off x="3969" y="2704"/>
              <a:ext cx="1361"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b="1"/>
                <a:t>E0:F726:4E58</a:t>
              </a:r>
            </a:p>
          </p:txBody>
        </p:sp>
        <p:sp>
          <p:nvSpPr>
            <p:cNvPr id="325637" name="Rectangle 5"/>
            <p:cNvSpPr>
              <a:spLocks noChangeArrowheads="1"/>
            </p:cNvSpPr>
            <p:nvPr/>
          </p:nvSpPr>
          <p:spPr bwMode="auto">
            <a:xfrm>
              <a:off x="1248" y="2704"/>
              <a:ext cx="680"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b="1">
                  <a:latin typeface="Times New Roman" panose="02020603050405020304" pitchFamily="18" charset="0"/>
                </a:rPr>
                <a:t>前缀</a:t>
              </a:r>
            </a:p>
          </p:txBody>
        </p:sp>
        <p:sp>
          <p:nvSpPr>
            <p:cNvPr id="325638" name="Rectangle 6"/>
            <p:cNvSpPr>
              <a:spLocks noChangeArrowheads="1"/>
            </p:cNvSpPr>
            <p:nvPr/>
          </p:nvSpPr>
          <p:spPr bwMode="auto">
            <a:xfrm>
              <a:off x="3380" y="2704"/>
              <a:ext cx="771"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b="1">
                  <a:latin typeface="Times New Roman" panose="02020603050405020304" pitchFamily="18" charset="0"/>
                  <a:ea typeface="华文细黑" panose="02010600040101010101" pitchFamily="2" charset="-122"/>
                </a:rPr>
                <a:t>接口标识</a:t>
              </a:r>
            </a:p>
          </p:txBody>
        </p:sp>
        <p:sp>
          <p:nvSpPr>
            <p:cNvPr id="325639" name="Rectangle 7"/>
            <p:cNvSpPr>
              <a:spLocks noChangeArrowheads="1"/>
            </p:cNvSpPr>
            <p:nvPr/>
          </p:nvSpPr>
          <p:spPr bwMode="auto">
            <a:xfrm>
              <a:off x="975" y="2704"/>
              <a:ext cx="953"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b="1"/>
                <a:t>IPv6</a:t>
              </a:r>
              <a:r>
                <a:rPr kumimoji="1" lang="zh-CN" altLang="en-US" b="1">
                  <a:latin typeface="Times New Roman" panose="02020603050405020304" pitchFamily="18" charset="0"/>
                  <a:ea typeface="华文细黑" panose="02010600040101010101" pitchFamily="2" charset="-122"/>
                </a:rPr>
                <a:t>地址</a:t>
              </a:r>
            </a:p>
          </p:txBody>
        </p:sp>
        <p:sp>
          <p:nvSpPr>
            <p:cNvPr id="325640" name="Rectangle 8"/>
            <p:cNvSpPr>
              <a:spLocks noChangeArrowheads="1"/>
            </p:cNvSpPr>
            <p:nvPr/>
          </p:nvSpPr>
          <p:spPr bwMode="auto">
            <a:xfrm>
              <a:off x="3152" y="2704"/>
              <a:ext cx="182" cy="31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b="1">
                  <a:latin typeface="Times New Roman" panose="02020603050405020304" pitchFamily="18" charset="0"/>
                </a:rPr>
                <a:t>::</a:t>
              </a:r>
            </a:p>
          </p:txBody>
        </p:sp>
        <p:sp>
          <p:nvSpPr>
            <p:cNvPr id="325641" name="Rectangle 9"/>
            <p:cNvSpPr>
              <a:spLocks noChangeArrowheads="1"/>
            </p:cNvSpPr>
            <p:nvPr/>
          </p:nvSpPr>
          <p:spPr bwMode="auto">
            <a:xfrm>
              <a:off x="1928" y="2704"/>
              <a:ext cx="1452"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b="1"/>
                <a:t>2001:A304:6101:1</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395288" y="0"/>
            <a:ext cx="7272337" cy="6207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接口</a:t>
            </a:r>
            <a:r>
              <a:rPr lang="en-US" altLang="zh-CN">
                <a:latin typeface="华文细黑" panose="02010600040101010101" pitchFamily="2" charset="-122"/>
              </a:rPr>
              <a:t>ID</a:t>
            </a:r>
            <a:r>
              <a:rPr lang="zh-CN" altLang="en-US">
                <a:latin typeface="华文细黑" panose="02010600040101010101" pitchFamily="2" charset="-122"/>
              </a:rPr>
              <a:t>的生成</a:t>
            </a:r>
          </a:p>
        </p:txBody>
      </p:sp>
      <p:sp>
        <p:nvSpPr>
          <p:cNvPr id="326659" name="Rectangle 3"/>
          <p:cNvSpPr>
            <a:spLocks noGrp="1" noChangeArrowheads="1"/>
          </p:cNvSpPr>
          <p:nvPr>
            <p:ph type="body" sz="half" idx="1"/>
          </p:nvPr>
        </p:nvSpPr>
        <p:spPr>
          <a:xfrm>
            <a:off x="539750" y="765175"/>
            <a:ext cx="5915025" cy="30019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设备随机生成</a:t>
            </a:r>
          </a:p>
          <a:p>
            <a:r>
              <a:rPr lang="zh-CN" altLang="en-US" sz="2400"/>
              <a:t>手工配置</a:t>
            </a:r>
          </a:p>
          <a:p>
            <a:r>
              <a:rPr lang="zh-CN" altLang="en-US" sz="2400"/>
              <a:t>由</a:t>
            </a:r>
            <a:r>
              <a:rPr lang="en-US" altLang="zh-CN" sz="2400"/>
              <a:t>IEEE EUI</a:t>
            </a:r>
            <a:r>
              <a:rPr lang="zh-CN" altLang="en-US" sz="2400"/>
              <a:t>－</a:t>
            </a:r>
            <a:r>
              <a:rPr lang="en-US" altLang="zh-CN" sz="2400"/>
              <a:t>64</a:t>
            </a:r>
            <a:r>
              <a:rPr lang="zh-CN" altLang="en-US" sz="2400"/>
              <a:t>规范自动生成</a:t>
            </a:r>
          </a:p>
          <a:p>
            <a:endParaRPr lang="en-US" altLang="zh-CN"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395288" y="44450"/>
            <a:ext cx="72723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en-US" altLang="zh-CN" sz="3200" b="1">
                <a:solidFill>
                  <a:srgbClr val="CC0000"/>
                </a:solidFill>
                <a:latin typeface="华文细黑" panose="02010600040101010101" pitchFamily="2" charset="-122"/>
                <a:ea typeface="华文细黑" panose="02010600040101010101" pitchFamily="2" charset="-122"/>
              </a:rPr>
              <a:t>IPv6</a:t>
            </a:r>
            <a:r>
              <a:rPr kumimoji="0" lang="zh-CN" altLang="en-US" sz="3200" b="1">
                <a:solidFill>
                  <a:srgbClr val="CC0000"/>
                </a:solidFill>
                <a:latin typeface="华文细黑" panose="02010600040101010101" pitchFamily="2" charset="-122"/>
                <a:ea typeface="华文细黑" panose="02010600040101010101" pitchFamily="2" charset="-122"/>
              </a:rPr>
              <a:t>编址方式</a:t>
            </a:r>
            <a:r>
              <a:rPr kumimoji="0" lang="en-US" altLang="zh-CN" sz="3200" b="1">
                <a:solidFill>
                  <a:srgbClr val="CC0000"/>
                </a:solidFill>
                <a:latin typeface="华文细黑" panose="02010600040101010101" pitchFamily="2" charset="-122"/>
                <a:ea typeface="华文细黑" panose="02010600040101010101" pitchFamily="2" charset="-122"/>
              </a:rPr>
              <a:t>—— EUI-64</a:t>
            </a:r>
            <a:r>
              <a:rPr kumimoji="0" lang="zh-CN" altLang="en-US" sz="3200" b="1">
                <a:solidFill>
                  <a:srgbClr val="CC0000"/>
                </a:solidFill>
                <a:latin typeface="华文细黑" panose="02010600040101010101" pitchFamily="2" charset="-122"/>
                <a:ea typeface="华文细黑" panose="02010600040101010101" pitchFamily="2" charset="-122"/>
              </a:rPr>
              <a:t>方式</a:t>
            </a:r>
          </a:p>
        </p:txBody>
      </p:sp>
      <p:sp>
        <p:nvSpPr>
          <p:cNvPr id="328707" name="Rectangle 3"/>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28708" name="Rectangle 4"/>
          <p:cNvSpPr>
            <a:spLocks noChangeArrowheads="1"/>
          </p:cNvSpPr>
          <p:nvPr/>
        </p:nvSpPr>
        <p:spPr bwMode="auto">
          <a:xfrm>
            <a:off x="1252538" y="3721100"/>
            <a:ext cx="2624137" cy="452438"/>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1400" b="1"/>
              <a:t>cccccc00 cccccccc cccccccc</a:t>
            </a:r>
          </a:p>
        </p:txBody>
      </p:sp>
      <p:sp>
        <p:nvSpPr>
          <p:cNvPr id="328709" name="Rectangle 5"/>
          <p:cNvSpPr>
            <a:spLocks noChangeArrowheads="1"/>
          </p:cNvSpPr>
          <p:nvPr/>
        </p:nvSpPr>
        <p:spPr bwMode="auto">
          <a:xfrm>
            <a:off x="5332413" y="3721100"/>
            <a:ext cx="2624137" cy="4524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1400" b="1"/>
              <a:t>xxxxxxxx xxxxxxxx xxxxxxxx</a:t>
            </a:r>
          </a:p>
        </p:txBody>
      </p:sp>
      <p:sp>
        <p:nvSpPr>
          <p:cNvPr id="328710" name="Rectangle 6"/>
          <p:cNvSpPr>
            <a:spLocks noChangeArrowheads="1"/>
          </p:cNvSpPr>
          <p:nvPr/>
        </p:nvSpPr>
        <p:spPr bwMode="auto">
          <a:xfrm>
            <a:off x="3876675" y="3721100"/>
            <a:ext cx="698500" cy="4524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1200" b="1"/>
              <a:t>11111111</a:t>
            </a:r>
          </a:p>
        </p:txBody>
      </p:sp>
      <p:sp>
        <p:nvSpPr>
          <p:cNvPr id="328711" name="Rectangle 7"/>
          <p:cNvSpPr>
            <a:spLocks noChangeArrowheads="1"/>
          </p:cNvSpPr>
          <p:nvPr/>
        </p:nvSpPr>
        <p:spPr bwMode="auto">
          <a:xfrm>
            <a:off x="4575175" y="3721100"/>
            <a:ext cx="757238" cy="4524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1200" b="1"/>
              <a:t>11111110</a:t>
            </a:r>
          </a:p>
        </p:txBody>
      </p:sp>
      <p:sp>
        <p:nvSpPr>
          <p:cNvPr id="328712" name="Text Box 8"/>
          <p:cNvSpPr txBox="1">
            <a:spLocks noChangeArrowheads="1"/>
          </p:cNvSpPr>
          <p:nvPr/>
        </p:nvSpPr>
        <p:spPr bwMode="auto">
          <a:xfrm>
            <a:off x="3875088" y="4244975"/>
            <a:ext cx="6572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zh-CN" sz="1600" b="1"/>
              <a:t>0xFF</a:t>
            </a:r>
          </a:p>
        </p:txBody>
      </p:sp>
      <p:sp>
        <p:nvSpPr>
          <p:cNvPr id="328713" name="Text Box 9"/>
          <p:cNvSpPr txBox="1">
            <a:spLocks noChangeArrowheads="1"/>
          </p:cNvSpPr>
          <p:nvPr/>
        </p:nvSpPr>
        <p:spPr bwMode="auto">
          <a:xfrm>
            <a:off x="4564063" y="4244975"/>
            <a:ext cx="66833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zh-CN" sz="1600" b="1"/>
              <a:t>0xFE</a:t>
            </a:r>
          </a:p>
        </p:txBody>
      </p:sp>
      <p:sp>
        <p:nvSpPr>
          <p:cNvPr id="328714" name="Line 10"/>
          <p:cNvSpPr>
            <a:spLocks noChangeShapeType="1"/>
          </p:cNvSpPr>
          <p:nvPr/>
        </p:nvSpPr>
        <p:spPr bwMode="auto">
          <a:xfrm flipH="1">
            <a:off x="1252538" y="2312988"/>
            <a:ext cx="701675" cy="1408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715" name="Line 11"/>
          <p:cNvSpPr>
            <a:spLocks noChangeShapeType="1"/>
          </p:cNvSpPr>
          <p:nvPr/>
        </p:nvSpPr>
        <p:spPr bwMode="auto">
          <a:xfrm flipH="1">
            <a:off x="3876675" y="2312988"/>
            <a:ext cx="698500" cy="1408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716" name="Line 12"/>
          <p:cNvSpPr>
            <a:spLocks noChangeShapeType="1"/>
          </p:cNvSpPr>
          <p:nvPr/>
        </p:nvSpPr>
        <p:spPr bwMode="auto">
          <a:xfrm>
            <a:off x="4575175" y="2312988"/>
            <a:ext cx="757238" cy="1408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717" name="Line 13"/>
          <p:cNvSpPr>
            <a:spLocks noChangeShapeType="1"/>
          </p:cNvSpPr>
          <p:nvPr/>
        </p:nvSpPr>
        <p:spPr bwMode="auto">
          <a:xfrm>
            <a:off x="7199313" y="2312988"/>
            <a:ext cx="757237" cy="1408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718" name="Text Box 14"/>
          <p:cNvSpPr txBox="1">
            <a:spLocks noChangeArrowheads="1"/>
          </p:cNvSpPr>
          <p:nvPr/>
        </p:nvSpPr>
        <p:spPr bwMode="auto">
          <a:xfrm>
            <a:off x="1382713" y="3371850"/>
            <a:ext cx="15938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500" b="1"/>
              <a:t>EUI-64 Address</a:t>
            </a:r>
          </a:p>
        </p:txBody>
      </p:sp>
      <p:sp>
        <p:nvSpPr>
          <p:cNvPr id="328719" name="Rectangle 15"/>
          <p:cNvSpPr>
            <a:spLocks noChangeArrowheads="1"/>
          </p:cNvSpPr>
          <p:nvPr/>
        </p:nvSpPr>
        <p:spPr bwMode="auto">
          <a:xfrm>
            <a:off x="1954213" y="1860550"/>
            <a:ext cx="2620962" cy="452438"/>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1400" b="1"/>
              <a:t>cccccc00 cccccccc cccccccc</a:t>
            </a:r>
          </a:p>
        </p:txBody>
      </p:sp>
      <p:sp>
        <p:nvSpPr>
          <p:cNvPr id="328720" name="Line 16"/>
          <p:cNvSpPr>
            <a:spLocks noChangeShapeType="1"/>
          </p:cNvSpPr>
          <p:nvPr/>
        </p:nvSpPr>
        <p:spPr bwMode="auto">
          <a:xfrm>
            <a:off x="1954213" y="1406525"/>
            <a:ext cx="0" cy="403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8721" name="Line 17"/>
          <p:cNvSpPr>
            <a:spLocks noChangeShapeType="1"/>
          </p:cNvSpPr>
          <p:nvPr/>
        </p:nvSpPr>
        <p:spPr bwMode="auto">
          <a:xfrm>
            <a:off x="7199313" y="1406525"/>
            <a:ext cx="0" cy="403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8722" name="Line 18"/>
          <p:cNvSpPr>
            <a:spLocks noChangeShapeType="1"/>
          </p:cNvSpPr>
          <p:nvPr/>
        </p:nvSpPr>
        <p:spPr bwMode="auto">
          <a:xfrm>
            <a:off x="1954213" y="1608138"/>
            <a:ext cx="2620962"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8723" name="Text Box 19"/>
          <p:cNvSpPr txBox="1">
            <a:spLocks noChangeArrowheads="1"/>
          </p:cNvSpPr>
          <p:nvPr/>
        </p:nvSpPr>
        <p:spPr bwMode="auto">
          <a:xfrm>
            <a:off x="2874963" y="1314450"/>
            <a:ext cx="66675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zh-CN" sz="1200" b="1"/>
              <a:t>24 bits</a:t>
            </a:r>
          </a:p>
        </p:txBody>
      </p:sp>
      <p:sp>
        <p:nvSpPr>
          <p:cNvPr id="328724" name="Line 20"/>
          <p:cNvSpPr>
            <a:spLocks noChangeShapeType="1"/>
          </p:cNvSpPr>
          <p:nvPr/>
        </p:nvSpPr>
        <p:spPr bwMode="auto">
          <a:xfrm>
            <a:off x="4575175" y="1608138"/>
            <a:ext cx="2624138"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8725" name="Text Box 21"/>
          <p:cNvSpPr txBox="1">
            <a:spLocks noChangeArrowheads="1"/>
          </p:cNvSpPr>
          <p:nvPr/>
        </p:nvSpPr>
        <p:spPr bwMode="auto">
          <a:xfrm>
            <a:off x="5556250" y="1314450"/>
            <a:ext cx="66675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zh-CN" sz="1200" b="1"/>
              <a:t>24 bits</a:t>
            </a:r>
          </a:p>
        </p:txBody>
      </p:sp>
      <p:sp>
        <p:nvSpPr>
          <p:cNvPr id="328726" name="Line 22"/>
          <p:cNvSpPr>
            <a:spLocks noChangeShapeType="1"/>
          </p:cNvSpPr>
          <p:nvPr/>
        </p:nvSpPr>
        <p:spPr bwMode="auto">
          <a:xfrm>
            <a:off x="4575175" y="1406525"/>
            <a:ext cx="0" cy="403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8727" name="Rectangle 23"/>
          <p:cNvSpPr>
            <a:spLocks noChangeArrowheads="1"/>
          </p:cNvSpPr>
          <p:nvPr/>
        </p:nvSpPr>
        <p:spPr bwMode="auto">
          <a:xfrm>
            <a:off x="4575175" y="1860550"/>
            <a:ext cx="2624138" cy="4524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1400" b="1"/>
              <a:t>xxxxxxxx xxxxxxxx xxxxxxxx</a:t>
            </a:r>
          </a:p>
        </p:txBody>
      </p:sp>
      <p:sp>
        <p:nvSpPr>
          <p:cNvPr id="328728" name="Text Box 24"/>
          <p:cNvSpPr txBox="1">
            <a:spLocks noChangeArrowheads="1"/>
          </p:cNvSpPr>
          <p:nvPr/>
        </p:nvSpPr>
        <p:spPr bwMode="auto">
          <a:xfrm>
            <a:off x="2012950" y="1085850"/>
            <a:ext cx="2436813"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zh-CN" sz="1200" b="1"/>
              <a:t>IEEE-administered company ID</a:t>
            </a:r>
          </a:p>
        </p:txBody>
      </p:sp>
      <p:sp>
        <p:nvSpPr>
          <p:cNvPr id="328729" name="Text Box 25"/>
          <p:cNvSpPr txBox="1">
            <a:spLocks noChangeArrowheads="1"/>
          </p:cNvSpPr>
          <p:nvPr/>
        </p:nvSpPr>
        <p:spPr bwMode="auto">
          <a:xfrm>
            <a:off x="4543425" y="1085850"/>
            <a:ext cx="27559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zh-CN" sz="1200" b="1"/>
              <a:t>Manufacturer-selected extension ID</a:t>
            </a:r>
          </a:p>
        </p:txBody>
      </p:sp>
      <p:sp>
        <p:nvSpPr>
          <p:cNvPr id="328730" name="Text Box 26"/>
          <p:cNvSpPr txBox="1">
            <a:spLocks noChangeArrowheads="1"/>
          </p:cNvSpPr>
          <p:nvPr/>
        </p:nvSpPr>
        <p:spPr bwMode="auto">
          <a:xfrm>
            <a:off x="1916113" y="2381250"/>
            <a:ext cx="18049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500" b="1"/>
              <a:t>IEEE 802 Address</a:t>
            </a:r>
          </a:p>
        </p:txBody>
      </p:sp>
      <p:sp>
        <p:nvSpPr>
          <p:cNvPr id="328731" name="Line 27"/>
          <p:cNvSpPr>
            <a:spLocks noChangeShapeType="1"/>
          </p:cNvSpPr>
          <p:nvPr/>
        </p:nvSpPr>
        <p:spPr bwMode="auto">
          <a:xfrm>
            <a:off x="1252538" y="4224338"/>
            <a:ext cx="0" cy="654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8732" name="Rectangle 28"/>
          <p:cNvSpPr>
            <a:spLocks noChangeArrowheads="1"/>
          </p:cNvSpPr>
          <p:nvPr/>
        </p:nvSpPr>
        <p:spPr bwMode="auto">
          <a:xfrm>
            <a:off x="1252538" y="5481638"/>
            <a:ext cx="2624137" cy="452437"/>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1400" b="1"/>
              <a:t>cccccc10 cccccccc cccccccc</a:t>
            </a:r>
          </a:p>
        </p:txBody>
      </p:sp>
      <p:sp>
        <p:nvSpPr>
          <p:cNvPr id="328733" name="Line 29"/>
          <p:cNvSpPr>
            <a:spLocks noChangeShapeType="1"/>
          </p:cNvSpPr>
          <p:nvPr/>
        </p:nvSpPr>
        <p:spPr bwMode="auto">
          <a:xfrm>
            <a:off x="1258888" y="6072188"/>
            <a:ext cx="0" cy="452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8734" name="Line 30"/>
          <p:cNvSpPr>
            <a:spLocks noChangeShapeType="1"/>
          </p:cNvSpPr>
          <p:nvPr/>
        </p:nvSpPr>
        <p:spPr bwMode="auto">
          <a:xfrm>
            <a:off x="7956550" y="6092825"/>
            <a:ext cx="0" cy="401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8735" name="Text Box 31"/>
          <p:cNvSpPr txBox="1">
            <a:spLocks noChangeArrowheads="1"/>
          </p:cNvSpPr>
          <p:nvPr/>
        </p:nvSpPr>
        <p:spPr bwMode="auto">
          <a:xfrm>
            <a:off x="4052888" y="6396038"/>
            <a:ext cx="6667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zh-CN" sz="1200" b="1"/>
              <a:t>64 bits</a:t>
            </a:r>
          </a:p>
        </p:txBody>
      </p:sp>
      <p:sp>
        <p:nvSpPr>
          <p:cNvPr id="328736" name="Rectangle 32"/>
          <p:cNvSpPr>
            <a:spLocks noChangeArrowheads="1"/>
          </p:cNvSpPr>
          <p:nvPr/>
        </p:nvSpPr>
        <p:spPr bwMode="auto">
          <a:xfrm>
            <a:off x="3876675" y="5481638"/>
            <a:ext cx="4079875" cy="45243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1200" b="1"/>
              <a:t>11111111 11111110</a:t>
            </a:r>
            <a:r>
              <a:rPr lang="en-US" altLang="zh-CN" sz="1400" b="1"/>
              <a:t> xxxxxxxx xxxxxxxx xxxxxxxx</a:t>
            </a:r>
          </a:p>
        </p:txBody>
      </p:sp>
      <p:sp>
        <p:nvSpPr>
          <p:cNvPr id="328737" name="Line 33"/>
          <p:cNvSpPr>
            <a:spLocks noChangeShapeType="1"/>
          </p:cNvSpPr>
          <p:nvPr/>
        </p:nvSpPr>
        <p:spPr bwMode="auto">
          <a:xfrm>
            <a:off x="1252538" y="4173538"/>
            <a:ext cx="0" cy="1308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738" name="Line 34"/>
          <p:cNvSpPr>
            <a:spLocks noChangeShapeType="1"/>
          </p:cNvSpPr>
          <p:nvPr/>
        </p:nvSpPr>
        <p:spPr bwMode="auto">
          <a:xfrm>
            <a:off x="7956550" y="4173538"/>
            <a:ext cx="0" cy="1308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739" name="Text Box 35"/>
          <p:cNvSpPr txBox="1">
            <a:spLocks noChangeArrowheads="1"/>
          </p:cNvSpPr>
          <p:nvPr/>
        </p:nvSpPr>
        <p:spPr bwMode="auto">
          <a:xfrm>
            <a:off x="1230313" y="5938838"/>
            <a:ext cx="32734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500" b="1"/>
              <a:t>IPv6 Interface Identifier</a:t>
            </a:r>
          </a:p>
        </p:txBody>
      </p:sp>
      <p:sp>
        <p:nvSpPr>
          <p:cNvPr id="328740" name="Line 36"/>
          <p:cNvSpPr>
            <a:spLocks noChangeShapeType="1"/>
          </p:cNvSpPr>
          <p:nvPr/>
        </p:nvSpPr>
        <p:spPr bwMode="auto">
          <a:xfrm>
            <a:off x="2005013" y="4044950"/>
            <a:ext cx="0" cy="1563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cxnSp>
        <p:nvCxnSpPr>
          <p:cNvPr id="328741" name="AutoShape 37"/>
          <p:cNvCxnSpPr>
            <a:cxnSpLocks noChangeShapeType="1"/>
          </p:cNvCxnSpPr>
          <p:nvPr/>
        </p:nvCxnSpPr>
        <p:spPr bwMode="auto">
          <a:xfrm>
            <a:off x="1252538" y="6308725"/>
            <a:ext cx="6704012"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457200" y="93663"/>
            <a:ext cx="7239000" cy="56038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地址分类</a:t>
            </a:r>
          </a:p>
        </p:txBody>
      </p:sp>
      <p:sp>
        <p:nvSpPr>
          <p:cNvPr id="446467" name="Rectangle 3"/>
          <p:cNvSpPr>
            <a:spLocks noGrp="1" noChangeArrowheads="1"/>
          </p:cNvSpPr>
          <p:nvPr>
            <p:ph type="body" sz="half" idx="1"/>
          </p:nvPr>
        </p:nvSpPr>
        <p:spPr>
          <a:xfrm>
            <a:off x="539750" y="765175"/>
            <a:ext cx="7632700" cy="30956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按作用范围分类</a:t>
            </a:r>
          </a:p>
          <a:p>
            <a:pPr lvl="1"/>
            <a:r>
              <a:rPr lang="zh-CN" altLang="en-US" sz="2000"/>
              <a:t>全局地址</a:t>
            </a:r>
          </a:p>
          <a:p>
            <a:pPr lvl="1"/>
            <a:r>
              <a:rPr lang="zh-CN" altLang="en-US" sz="2000"/>
              <a:t>链路本地</a:t>
            </a:r>
          </a:p>
          <a:p>
            <a:pPr lvl="1"/>
            <a:r>
              <a:rPr lang="zh-CN" altLang="en-US" sz="2000"/>
              <a:t>站点本地</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body" sz="half" idx="1"/>
          </p:nvPr>
        </p:nvSpPr>
        <p:spPr>
          <a:xfrm>
            <a:off x="457200" y="765175"/>
            <a:ext cx="8218488" cy="48847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本地使用的</a:t>
            </a:r>
            <a:r>
              <a:rPr lang="en-US" altLang="zh-CN" sz="2400"/>
              <a:t>IPv6</a:t>
            </a:r>
            <a:r>
              <a:rPr lang="zh-CN" altLang="en-US" sz="2400"/>
              <a:t>地址</a:t>
            </a:r>
          </a:p>
          <a:p>
            <a:pPr lvl="1"/>
            <a:endParaRPr lang="zh-CN" altLang="en-US" sz="2000"/>
          </a:p>
          <a:p>
            <a:pPr lvl="1"/>
            <a:endParaRPr lang="zh-CN" altLang="en-US" sz="2000"/>
          </a:p>
          <a:p>
            <a:pPr lvl="1"/>
            <a:r>
              <a:rPr lang="zh-CN" altLang="en-US" sz="2000"/>
              <a:t>链路本地地址：在本地链路中使用，路由器不允许转发含有链路本地地址的包</a:t>
            </a:r>
          </a:p>
          <a:p>
            <a:pPr lvl="1">
              <a:buFont typeface="Wingdings" panose="05000000000000000000" pitchFamily="2" charset="2"/>
              <a:buNone/>
            </a:pPr>
            <a:endParaRPr lang="zh-CN" altLang="en-US" sz="2000"/>
          </a:p>
          <a:p>
            <a:pPr lvl="1"/>
            <a:endParaRPr lang="zh-CN" altLang="en-US" sz="2000"/>
          </a:p>
          <a:p>
            <a:pPr lvl="1">
              <a:buFont typeface="Wingdings" panose="05000000000000000000" pitchFamily="2" charset="2"/>
              <a:buNone/>
            </a:pPr>
            <a:endParaRPr lang="zh-CN" altLang="en-US" sz="2000"/>
          </a:p>
          <a:p>
            <a:pPr lvl="1"/>
            <a:r>
              <a:rPr lang="zh-CN" altLang="en-US" sz="2000"/>
              <a:t>站点本地地址：相当于</a:t>
            </a:r>
            <a:r>
              <a:rPr lang="en-US" altLang="zh-CN" sz="2000"/>
              <a:t>v4</a:t>
            </a:r>
            <a:r>
              <a:rPr lang="zh-CN" altLang="en-US" sz="2000"/>
              <a:t>网络中的私网地址，路由器不允许转发含有站点本地地址的包到站点以外</a:t>
            </a:r>
          </a:p>
        </p:txBody>
      </p:sp>
      <p:sp>
        <p:nvSpPr>
          <p:cNvPr id="332803" name="Rectangle 3"/>
          <p:cNvSpPr>
            <a:spLocks noGrp="1" noChangeArrowheads="1"/>
          </p:cNvSpPr>
          <p:nvPr>
            <p:ph type="title"/>
          </p:nvPr>
        </p:nvSpPr>
        <p:spPr>
          <a:xfrm>
            <a:off x="323850" y="0"/>
            <a:ext cx="7200900" cy="6921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受限地址</a:t>
            </a:r>
          </a:p>
        </p:txBody>
      </p:sp>
      <p:sp>
        <p:nvSpPr>
          <p:cNvPr id="332804" name="Rectangle 4"/>
          <p:cNvSpPr>
            <a:spLocks noChangeArrowheads="1"/>
          </p:cNvSpPr>
          <p:nvPr/>
        </p:nvSpPr>
        <p:spPr bwMode="auto">
          <a:xfrm>
            <a:off x="1258888" y="4616450"/>
            <a:ext cx="6553200" cy="404813"/>
          </a:xfrm>
          <a:prstGeom prst="rect">
            <a:avLst/>
          </a:prstGeom>
          <a:gradFill rotWithShape="0">
            <a:gsLst>
              <a:gs pos="0">
                <a:srgbClr val="063DE8">
                  <a:gamma/>
                  <a:shade val="29804"/>
                  <a:invGamma/>
                </a:srgbClr>
              </a:gs>
              <a:gs pos="50000">
                <a:srgbClr val="063DE8"/>
              </a:gs>
              <a:gs pos="100000">
                <a:srgbClr val="063DE8">
                  <a:gamma/>
                  <a:shade val="29804"/>
                  <a:invGamma/>
                </a:srgbClr>
              </a:gs>
            </a:gsLst>
            <a:lin ang="2700000" scaled="1"/>
          </a:gradFill>
          <a:ln w="2857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05" name="Text Box 5"/>
          <p:cNvSpPr txBox="1">
            <a:spLocks noChangeArrowheads="1"/>
          </p:cNvSpPr>
          <p:nvPr/>
        </p:nvSpPr>
        <p:spPr bwMode="auto">
          <a:xfrm>
            <a:off x="3497263" y="4676775"/>
            <a:ext cx="106997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110000"/>
              </a:lnSpc>
            </a:pPr>
            <a:r>
              <a:rPr kumimoji="1" lang="en-US" altLang="zh-CN" sz="1600" b="1">
                <a:solidFill>
                  <a:srgbClr val="FFFF00"/>
                </a:solidFill>
                <a:latin typeface="Times New Roman" panose="02020603050405020304" pitchFamily="18" charset="0"/>
                <a:ea typeface="楷体_GB2312" pitchFamily="49" charset="-122"/>
              </a:rPr>
              <a:t>Subnet ID</a:t>
            </a:r>
          </a:p>
        </p:txBody>
      </p:sp>
      <p:sp>
        <p:nvSpPr>
          <p:cNvPr id="332806" name="Text Box 6"/>
          <p:cNvSpPr txBox="1">
            <a:spLocks noChangeArrowheads="1"/>
          </p:cNvSpPr>
          <p:nvPr/>
        </p:nvSpPr>
        <p:spPr bwMode="auto">
          <a:xfrm>
            <a:off x="5938838" y="4638675"/>
            <a:ext cx="898525"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110000"/>
              </a:lnSpc>
            </a:pPr>
            <a:r>
              <a:rPr kumimoji="1" lang="zh-CN" altLang="en-US" b="1">
                <a:solidFill>
                  <a:srgbClr val="FFFF00"/>
                </a:solidFill>
                <a:latin typeface="Times New Roman" panose="02020603050405020304" pitchFamily="18" charset="0"/>
                <a:ea typeface="楷体_GB2312" pitchFamily="49" charset="-122"/>
              </a:rPr>
              <a:t>接口</a:t>
            </a:r>
            <a:r>
              <a:rPr kumimoji="1" lang="en-US" altLang="zh-CN" b="1">
                <a:solidFill>
                  <a:srgbClr val="FFFF00"/>
                </a:solidFill>
                <a:latin typeface="Times New Roman" panose="02020603050405020304" pitchFamily="18" charset="0"/>
                <a:ea typeface="楷体_GB2312" pitchFamily="49" charset="-122"/>
              </a:rPr>
              <a:t>ID</a:t>
            </a:r>
          </a:p>
        </p:txBody>
      </p:sp>
      <p:sp>
        <p:nvSpPr>
          <p:cNvPr id="332807" name="Line 7"/>
          <p:cNvSpPr>
            <a:spLocks noChangeShapeType="1"/>
          </p:cNvSpPr>
          <p:nvPr/>
        </p:nvSpPr>
        <p:spPr bwMode="auto">
          <a:xfrm>
            <a:off x="5162550" y="4616450"/>
            <a:ext cx="0" cy="381000"/>
          </a:xfrm>
          <a:prstGeom prst="line">
            <a:avLst/>
          </a:prstGeom>
          <a:noFill/>
          <a:ln w="28575"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CN" altLang="en-US"/>
          </a:p>
        </p:txBody>
      </p:sp>
      <p:sp>
        <p:nvSpPr>
          <p:cNvPr id="332808" name="Line 8"/>
          <p:cNvSpPr>
            <a:spLocks noChangeShapeType="1"/>
          </p:cNvSpPr>
          <p:nvPr/>
        </p:nvSpPr>
        <p:spPr bwMode="auto">
          <a:xfrm>
            <a:off x="2805113" y="4654550"/>
            <a:ext cx="0" cy="381000"/>
          </a:xfrm>
          <a:prstGeom prst="line">
            <a:avLst/>
          </a:prstGeom>
          <a:noFill/>
          <a:ln w="28575"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CN" altLang="en-US"/>
          </a:p>
        </p:txBody>
      </p:sp>
      <p:sp>
        <p:nvSpPr>
          <p:cNvPr id="332809" name="Text Box 9"/>
          <p:cNvSpPr txBox="1">
            <a:spLocks noChangeArrowheads="1"/>
          </p:cNvSpPr>
          <p:nvPr/>
        </p:nvSpPr>
        <p:spPr bwMode="auto">
          <a:xfrm>
            <a:off x="1295400" y="4676775"/>
            <a:ext cx="143827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sz="1600" b="1">
                <a:solidFill>
                  <a:srgbClr val="FFFF00"/>
                </a:solidFill>
                <a:latin typeface="Times New Roman" panose="02020603050405020304" pitchFamily="18" charset="0"/>
                <a:ea typeface="楷体_GB2312" pitchFamily="49" charset="-122"/>
              </a:rPr>
              <a:t>1111111011</a:t>
            </a:r>
          </a:p>
        </p:txBody>
      </p:sp>
      <p:sp>
        <p:nvSpPr>
          <p:cNvPr id="332810" name="Text Box 10"/>
          <p:cNvSpPr txBox="1">
            <a:spLocks noChangeArrowheads="1"/>
          </p:cNvSpPr>
          <p:nvPr/>
        </p:nvSpPr>
        <p:spPr bwMode="auto">
          <a:xfrm>
            <a:off x="5219700" y="2852738"/>
            <a:ext cx="1752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b="1">
                <a:solidFill>
                  <a:srgbClr val="FF5050"/>
                </a:solidFill>
                <a:latin typeface="Times New Roman" panose="02020603050405020304" pitchFamily="18" charset="0"/>
                <a:ea typeface="楷体_GB2312" pitchFamily="49" charset="-122"/>
              </a:rPr>
              <a:t>64 </a:t>
            </a:r>
            <a:r>
              <a:rPr kumimoji="1" lang="zh-CN" altLang="zh-CN" b="1">
                <a:solidFill>
                  <a:srgbClr val="FF5050"/>
                </a:solidFill>
                <a:latin typeface="Times New Roman" panose="02020603050405020304" pitchFamily="18" charset="0"/>
                <a:ea typeface="楷体_GB2312" pitchFamily="49" charset="-122"/>
              </a:rPr>
              <a:t>位</a:t>
            </a:r>
            <a:endParaRPr kumimoji="1" lang="zh-CN" altLang="en-US" b="1">
              <a:latin typeface="Times New Roman" panose="02020603050405020304" pitchFamily="18" charset="0"/>
              <a:ea typeface="楷体_GB2312" pitchFamily="49" charset="-122"/>
            </a:endParaRPr>
          </a:p>
        </p:txBody>
      </p:sp>
      <p:sp>
        <p:nvSpPr>
          <p:cNvPr id="332811" name="Text Box 11"/>
          <p:cNvSpPr txBox="1">
            <a:spLocks noChangeArrowheads="1"/>
          </p:cNvSpPr>
          <p:nvPr/>
        </p:nvSpPr>
        <p:spPr bwMode="auto">
          <a:xfrm>
            <a:off x="5518150" y="4222750"/>
            <a:ext cx="1752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b="1">
                <a:solidFill>
                  <a:srgbClr val="FF5050"/>
                </a:solidFill>
                <a:ea typeface="楷体_GB2312" pitchFamily="49" charset="-122"/>
              </a:rPr>
              <a:t>64 </a:t>
            </a:r>
            <a:r>
              <a:rPr kumimoji="1" lang="zh-CN" altLang="zh-CN" b="1">
                <a:solidFill>
                  <a:srgbClr val="FF5050"/>
                </a:solidFill>
                <a:latin typeface="Times New Roman" panose="02020603050405020304" pitchFamily="18" charset="0"/>
                <a:ea typeface="华文细黑" panose="02010600040101010101" pitchFamily="2" charset="-122"/>
              </a:rPr>
              <a:t>位</a:t>
            </a:r>
            <a:endParaRPr kumimoji="1" lang="zh-CN" altLang="en-US" b="1">
              <a:latin typeface="Times New Roman" panose="02020603050405020304" pitchFamily="18" charset="0"/>
              <a:ea typeface="华文细黑" panose="02010600040101010101" pitchFamily="2" charset="-122"/>
            </a:endParaRPr>
          </a:p>
        </p:txBody>
      </p:sp>
      <p:sp>
        <p:nvSpPr>
          <p:cNvPr id="332812" name="Rectangle 12"/>
          <p:cNvSpPr>
            <a:spLocks noChangeArrowheads="1"/>
          </p:cNvSpPr>
          <p:nvPr/>
        </p:nvSpPr>
        <p:spPr bwMode="auto">
          <a:xfrm>
            <a:off x="1258888" y="2924175"/>
            <a:ext cx="6553200" cy="404813"/>
          </a:xfrm>
          <a:prstGeom prst="rect">
            <a:avLst/>
          </a:prstGeom>
          <a:gradFill rotWithShape="0">
            <a:gsLst>
              <a:gs pos="0">
                <a:srgbClr val="063DE8">
                  <a:gamma/>
                  <a:shade val="29804"/>
                  <a:invGamma/>
                </a:srgbClr>
              </a:gs>
              <a:gs pos="50000">
                <a:srgbClr val="063DE8"/>
              </a:gs>
              <a:gs pos="100000">
                <a:srgbClr val="063DE8">
                  <a:gamma/>
                  <a:shade val="29804"/>
                  <a:invGamma/>
                </a:srgbClr>
              </a:gs>
            </a:gsLst>
            <a:lin ang="2700000" scaled="1"/>
          </a:gradFill>
          <a:ln w="2857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13" name="Text Box 13"/>
          <p:cNvSpPr txBox="1">
            <a:spLocks noChangeArrowheads="1"/>
          </p:cNvSpPr>
          <p:nvPr/>
        </p:nvSpPr>
        <p:spPr bwMode="auto">
          <a:xfrm>
            <a:off x="3779838" y="2982913"/>
            <a:ext cx="28575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110000"/>
              </a:lnSpc>
            </a:pPr>
            <a:r>
              <a:rPr kumimoji="1" lang="en-US" altLang="zh-CN" sz="1600" b="1">
                <a:solidFill>
                  <a:srgbClr val="FFFF00"/>
                </a:solidFill>
                <a:latin typeface="Times New Roman" panose="02020603050405020304" pitchFamily="18" charset="0"/>
                <a:ea typeface="楷体_GB2312" pitchFamily="49" charset="-122"/>
              </a:rPr>
              <a:t>0</a:t>
            </a:r>
          </a:p>
        </p:txBody>
      </p:sp>
      <p:sp>
        <p:nvSpPr>
          <p:cNvPr id="332814" name="Text Box 14"/>
          <p:cNvSpPr txBox="1">
            <a:spLocks noChangeArrowheads="1"/>
          </p:cNvSpPr>
          <p:nvPr/>
        </p:nvSpPr>
        <p:spPr bwMode="auto">
          <a:xfrm>
            <a:off x="5832475" y="2946400"/>
            <a:ext cx="898525"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110000"/>
              </a:lnSpc>
            </a:pPr>
            <a:r>
              <a:rPr kumimoji="1" lang="zh-CN" altLang="en-US" b="1">
                <a:solidFill>
                  <a:srgbClr val="FFFF00"/>
                </a:solidFill>
                <a:latin typeface="Times New Roman" panose="02020603050405020304" pitchFamily="18" charset="0"/>
                <a:ea typeface="楷体_GB2312" pitchFamily="49" charset="-122"/>
              </a:rPr>
              <a:t>接口</a:t>
            </a:r>
            <a:r>
              <a:rPr kumimoji="1" lang="en-US" altLang="zh-CN" b="1">
                <a:solidFill>
                  <a:srgbClr val="FFFF00"/>
                </a:solidFill>
                <a:latin typeface="Times New Roman" panose="02020603050405020304" pitchFamily="18" charset="0"/>
                <a:ea typeface="楷体_GB2312" pitchFamily="49" charset="-122"/>
              </a:rPr>
              <a:t>ID</a:t>
            </a:r>
          </a:p>
        </p:txBody>
      </p:sp>
      <p:sp>
        <p:nvSpPr>
          <p:cNvPr id="332815" name="Line 15"/>
          <p:cNvSpPr>
            <a:spLocks noChangeShapeType="1"/>
          </p:cNvSpPr>
          <p:nvPr/>
        </p:nvSpPr>
        <p:spPr bwMode="auto">
          <a:xfrm>
            <a:off x="5056188" y="2924175"/>
            <a:ext cx="0" cy="381000"/>
          </a:xfrm>
          <a:prstGeom prst="line">
            <a:avLst/>
          </a:prstGeom>
          <a:noFill/>
          <a:ln w="28575"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CN" altLang="en-US"/>
          </a:p>
        </p:txBody>
      </p:sp>
      <p:sp>
        <p:nvSpPr>
          <p:cNvPr id="332816" name="Line 16"/>
          <p:cNvSpPr>
            <a:spLocks noChangeShapeType="1"/>
          </p:cNvSpPr>
          <p:nvPr/>
        </p:nvSpPr>
        <p:spPr bwMode="auto">
          <a:xfrm>
            <a:off x="2698750" y="2962275"/>
            <a:ext cx="0" cy="381000"/>
          </a:xfrm>
          <a:prstGeom prst="line">
            <a:avLst/>
          </a:prstGeom>
          <a:noFill/>
          <a:ln w="28575"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CN" altLang="en-US"/>
          </a:p>
        </p:txBody>
      </p:sp>
      <p:sp>
        <p:nvSpPr>
          <p:cNvPr id="332817" name="Text Box 17"/>
          <p:cNvSpPr txBox="1">
            <a:spLocks noChangeArrowheads="1"/>
          </p:cNvSpPr>
          <p:nvPr/>
        </p:nvSpPr>
        <p:spPr bwMode="auto">
          <a:xfrm>
            <a:off x="1258888" y="2984500"/>
            <a:ext cx="136842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sz="1600" b="1">
                <a:solidFill>
                  <a:srgbClr val="FFFF00"/>
                </a:solidFill>
                <a:latin typeface="Times New Roman" panose="02020603050405020304" pitchFamily="18" charset="0"/>
                <a:ea typeface="楷体_GB2312" pitchFamily="49" charset="-122"/>
              </a:rPr>
              <a:t>1111111010</a:t>
            </a:r>
          </a:p>
        </p:txBody>
      </p:sp>
      <p:sp>
        <p:nvSpPr>
          <p:cNvPr id="332818" name="Text Box 18"/>
          <p:cNvSpPr txBox="1">
            <a:spLocks noChangeArrowheads="1"/>
          </p:cNvSpPr>
          <p:nvPr/>
        </p:nvSpPr>
        <p:spPr bwMode="auto">
          <a:xfrm>
            <a:off x="5508625" y="2457450"/>
            <a:ext cx="1752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b="1">
                <a:solidFill>
                  <a:srgbClr val="FF5050"/>
                </a:solidFill>
                <a:ea typeface="楷体_GB2312" pitchFamily="49" charset="-122"/>
              </a:rPr>
              <a:t>64</a:t>
            </a:r>
            <a:r>
              <a:rPr kumimoji="1" lang="en-US" altLang="zh-CN" b="1">
                <a:solidFill>
                  <a:srgbClr val="FF5050"/>
                </a:solidFill>
                <a:latin typeface="Times New Roman" panose="02020603050405020304" pitchFamily="18" charset="0"/>
                <a:ea typeface="楷体_GB2312" pitchFamily="49" charset="-122"/>
              </a:rPr>
              <a:t> </a:t>
            </a:r>
            <a:r>
              <a:rPr kumimoji="1" lang="zh-CN" altLang="zh-CN" b="1">
                <a:solidFill>
                  <a:srgbClr val="FF5050"/>
                </a:solidFill>
                <a:latin typeface="Times New Roman" panose="02020603050405020304" pitchFamily="18" charset="0"/>
                <a:ea typeface="华文细黑" panose="02010600040101010101" pitchFamily="2" charset="-122"/>
              </a:rPr>
              <a:t>位</a:t>
            </a:r>
            <a:endParaRPr kumimoji="1" lang="zh-CN" altLang="en-US" b="1">
              <a:latin typeface="Times New Roman" panose="02020603050405020304" pitchFamily="18" charset="0"/>
              <a:ea typeface="华文细黑" panose="0201060004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827088" y="1844675"/>
            <a:ext cx="7561262"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kumimoji="1" sz="2400">
                <a:solidFill>
                  <a:schemeClr val="tx1"/>
                </a:solidFill>
                <a:latin typeface="Times New Roman" panose="02020603050405020304" pitchFamily="18" charset="0"/>
                <a:ea typeface="宋体" panose="02010600030101010101" pitchFamily="2" charset="-122"/>
              </a:defRPr>
            </a:lvl1pPr>
            <a:lvl2pPr marL="542925">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buClr>
                <a:schemeClr val="tx1"/>
              </a:buClr>
              <a:buFont typeface="Wingdings" panose="05000000000000000000" pitchFamily="2" charset="2"/>
              <a:buChar char="n"/>
            </a:pPr>
            <a:r>
              <a:rPr kumimoji="0" lang="en-US" altLang="zh-CN" sz="2000" b="1">
                <a:latin typeface="Arial" panose="020B0604020202020204" pitchFamily="34" charset="0"/>
                <a:ea typeface="华文细黑" panose="02010600040101010101" pitchFamily="2" charset="-122"/>
              </a:rPr>
              <a:t>IPv4</a:t>
            </a:r>
            <a:r>
              <a:rPr kumimoji="0" lang="zh-CN" altLang="en-US" sz="2000" b="1">
                <a:latin typeface="Arial" panose="020B0604020202020204" pitchFamily="34" charset="0"/>
                <a:ea typeface="华文细黑" panose="02010600040101010101" pitchFamily="2" charset="-122"/>
              </a:rPr>
              <a:t>地址空间紧缺：</a:t>
            </a:r>
            <a:r>
              <a:rPr kumimoji="0" lang="en-US" altLang="zh-CN" sz="2000" b="1">
                <a:latin typeface="Arial" panose="020B0604020202020204" pitchFamily="34" charset="0"/>
                <a:ea typeface="华文细黑" panose="02010600040101010101" pitchFamily="2" charset="-122"/>
              </a:rPr>
              <a:t>IPv4</a:t>
            </a:r>
            <a:r>
              <a:rPr kumimoji="0" lang="zh-CN" altLang="en-US" sz="2000" b="1">
                <a:latin typeface="Arial" panose="020B0604020202020204" pitchFamily="34" charset="0"/>
                <a:ea typeface="华文细黑" panose="02010600040101010101" pitchFamily="2" charset="-122"/>
              </a:rPr>
              <a:t>地址采用</a:t>
            </a:r>
            <a:r>
              <a:rPr kumimoji="0" lang="en-US" altLang="zh-CN" sz="2000" b="1">
                <a:latin typeface="Arial" panose="020B0604020202020204" pitchFamily="34" charset="0"/>
                <a:ea typeface="华文细黑" panose="02010600040101010101" pitchFamily="2" charset="-122"/>
              </a:rPr>
              <a:t>32</a:t>
            </a:r>
            <a:r>
              <a:rPr kumimoji="0" lang="zh-CN" altLang="en-US" sz="2000" b="1">
                <a:latin typeface="Arial" panose="020B0604020202020204" pitchFamily="34" charset="0"/>
                <a:ea typeface="华文细黑" panose="02010600040101010101" pitchFamily="2" charset="-122"/>
              </a:rPr>
              <a:t>比特标识，理论上能够提供的地址数量是</a:t>
            </a:r>
            <a:r>
              <a:rPr kumimoji="0" lang="en-US" altLang="zh-CN" sz="2000" b="1">
                <a:latin typeface="Arial" panose="020B0604020202020204" pitchFamily="34" charset="0"/>
                <a:ea typeface="华文细黑" panose="02010600040101010101" pitchFamily="2" charset="-122"/>
              </a:rPr>
              <a:t>43</a:t>
            </a:r>
            <a:r>
              <a:rPr kumimoji="0" lang="zh-CN" altLang="en-US" sz="2000" b="1">
                <a:latin typeface="Arial" panose="020B0604020202020204" pitchFamily="34" charset="0"/>
                <a:ea typeface="华文细黑" panose="02010600040101010101" pitchFamily="2" charset="-122"/>
              </a:rPr>
              <a:t>亿。但由于地址分配的原因，实际可使用的数量不到</a:t>
            </a:r>
            <a:r>
              <a:rPr kumimoji="0" lang="en-US" altLang="zh-CN" sz="2000" b="1">
                <a:latin typeface="Arial" panose="020B0604020202020204" pitchFamily="34" charset="0"/>
                <a:ea typeface="华文细黑" panose="02010600040101010101" pitchFamily="2" charset="-122"/>
              </a:rPr>
              <a:t>43</a:t>
            </a:r>
            <a:r>
              <a:rPr kumimoji="0" lang="zh-CN" altLang="en-US" sz="2000" b="1">
                <a:latin typeface="Arial" panose="020B0604020202020204" pitchFamily="34" charset="0"/>
                <a:ea typeface="华文细黑" panose="02010600040101010101" pitchFamily="2" charset="-122"/>
              </a:rPr>
              <a:t>亿。另外，</a:t>
            </a:r>
            <a:r>
              <a:rPr kumimoji="0" lang="en-US" altLang="zh-CN" sz="2000" b="1">
                <a:latin typeface="Arial" panose="020B0604020202020204" pitchFamily="34" charset="0"/>
                <a:ea typeface="华文细黑" panose="02010600040101010101" pitchFamily="2" charset="-122"/>
              </a:rPr>
              <a:t>IPv4</a:t>
            </a:r>
            <a:r>
              <a:rPr kumimoji="0" lang="zh-CN" altLang="en-US" sz="2000" b="1">
                <a:latin typeface="Arial" panose="020B0604020202020204" pitchFamily="34" charset="0"/>
                <a:ea typeface="华文细黑" panose="02010600040101010101" pitchFamily="2" charset="-122"/>
              </a:rPr>
              <a:t>地址的分配也很不均衡：美国占全球地址空间的一半左右，而欧洲则相对匮乏；亚太地区则更加匮乏（有些国家分配的地址还不到</a:t>
            </a:r>
            <a:r>
              <a:rPr kumimoji="0" lang="en-US" altLang="zh-CN" sz="2000" b="1">
                <a:latin typeface="Arial" panose="020B0604020202020204" pitchFamily="34" charset="0"/>
                <a:ea typeface="华文细黑" panose="02010600040101010101" pitchFamily="2" charset="-122"/>
              </a:rPr>
              <a:t>256</a:t>
            </a:r>
            <a:r>
              <a:rPr kumimoji="0" lang="zh-CN" altLang="en-US" sz="2000" b="1">
                <a:latin typeface="Arial" panose="020B0604020202020204" pitchFamily="34" charset="0"/>
                <a:ea typeface="华文细黑" panose="02010600040101010101" pitchFamily="2" charset="-122"/>
              </a:rPr>
              <a:t>个）。随着因特网发展，</a:t>
            </a:r>
            <a:r>
              <a:rPr kumimoji="0" lang="en-US" altLang="zh-CN" sz="2000" b="1">
                <a:latin typeface="Arial" panose="020B0604020202020204" pitchFamily="34" charset="0"/>
                <a:ea typeface="华文细黑" panose="02010600040101010101" pitchFamily="2" charset="-122"/>
              </a:rPr>
              <a:t>IPv4</a:t>
            </a:r>
            <a:r>
              <a:rPr kumimoji="0" lang="zh-CN" altLang="en-US" sz="2000" b="1">
                <a:latin typeface="Arial" panose="020B0604020202020204" pitchFamily="34" charset="0"/>
                <a:ea typeface="华文细黑" panose="02010600040101010101" pitchFamily="2" charset="-122"/>
              </a:rPr>
              <a:t>地址空间不足问题日益严重</a:t>
            </a:r>
          </a:p>
        </p:txBody>
      </p:sp>
      <p:sp>
        <p:nvSpPr>
          <p:cNvPr id="308227" name="Text Box 3"/>
          <p:cNvSpPr txBox="1">
            <a:spLocks noChangeArrowheads="1"/>
          </p:cNvSpPr>
          <p:nvPr/>
        </p:nvSpPr>
        <p:spPr bwMode="auto">
          <a:xfrm>
            <a:off x="533400" y="969963"/>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3200" b="1">
                <a:solidFill>
                  <a:srgbClr val="CC0000"/>
                </a:solidFill>
                <a:latin typeface="华文细黑" panose="02010600040101010101" pitchFamily="2" charset="-122"/>
                <a:ea typeface="华文细黑" panose="02010600040101010101" pitchFamily="2" charset="-122"/>
              </a:rPr>
              <a:t>引入</a:t>
            </a:r>
          </a:p>
        </p:txBody>
      </p:sp>
      <p:grpSp>
        <p:nvGrpSpPr>
          <p:cNvPr id="308228" name="Group 4"/>
          <p:cNvGrpSpPr>
            <a:grpSpLocks/>
          </p:cNvGrpSpPr>
          <p:nvPr/>
        </p:nvGrpSpPr>
        <p:grpSpPr bwMode="auto">
          <a:xfrm>
            <a:off x="611188" y="1773238"/>
            <a:ext cx="8064500" cy="3733800"/>
            <a:chOff x="480" y="1008"/>
            <a:chExt cx="4368" cy="2544"/>
          </a:xfrm>
        </p:grpSpPr>
        <p:sp>
          <p:nvSpPr>
            <p:cNvPr id="308229" name="AutoShape 5"/>
            <p:cNvSpPr>
              <a:spLocks noChangeArrowheads="1"/>
            </p:cNvSpPr>
            <p:nvPr/>
          </p:nvSpPr>
          <p:spPr bwMode="auto">
            <a:xfrm>
              <a:off x="485" y="1008"/>
              <a:ext cx="4363" cy="2544"/>
            </a:xfrm>
            <a:prstGeom prst="foldedCorner">
              <a:avLst>
                <a:gd name="adj" fmla="val 0"/>
              </a:avLst>
            </a:prstGeom>
            <a:noFill/>
            <a:ln w="28575">
              <a:solidFill>
                <a:srgbClr val="4C61A4"/>
              </a:solidFill>
              <a:round/>
              <a:headEnd/>
              <a:tailEnd/>
            </a:ln>
            <a:effectLst/>
            <a:extLst>
              <a:ext uri="{909E8E84-426E-40DD-AFC4-6F175D3DCCD1}">
                <a14:hiddenFill xmlns:a14="http://schemas.microsoft.com/office/drawing/2010/main">
                  <a:gradFill rotWithShape="0">
                    <a:gsLst>
                      <a:gs pos="0">
                        <a:srgbClr val="FFFFFF">
                          <a:gamma/>
                          <a:shade val="83922"/>
                          <a:invGamma/>
                        </a:srgbClr>
                      </a:gs>
                      <a:gs pos="50000">
                        <a:srgbClr val="FFFFFF"/>
                      </a:gs>
                      <a:gs pos="100000">
                        <a:srgbClr val="FFFFFF">
                          <a:gamma/>
                          <a:shade val="83922"/>
                          <a:invGamma/>
                        </a:srgbClr>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8230" name="Rectangle 6"/>
            <p:cNvSpPr>
              <a:spLocks noChangeArrowheads="1"/>
            </p:cNvSpPr>
            <p:nvPr/>
          </p:nvSpPr>
          <p:spPr bwMode="auto">
            <a:xfrm>
              <a:off x="480" y="1008"/>
              <a:ext cx="104" cy="2544"/>
            </a:xfrm>
            <a:prstGeom prst="rect">
              <a:avLst/>
            </a:prstGeom>
            <a:solidFill>
              <a:srgbClr val="4C61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spAutoFit/>
            </a:bodyPr>
            <a:lstStyle/>
            <a:p>
              <a:endParaRPr lang="zh-CN" altLang="en-US"/>
            </a:p>
          </p:txBody>
        </p:sp>
        <p:sp>
          <p:nvSpPr>
            <p:cNvPr id="308231" name="Rectangle 7"/>
            <p:cNvSpPr>
              <a:spLocks noChangeArrowheads="1"/>
            </p:cNvSpPr>
            <p:nvPr/>
          </p:nvSpPr>
          <p:spPr bwMode="auto">
            <a:xfrm>
              <a:off x="4744" y="1008"/>
              <a:ext cx="104" cy="2544"/>
            </a:xfrm>
            <a:prstGeom prst="rect">
              <a:avLst/>
            </a:prstGeom>
            <a:solidFill>
              <a:srgbClr val="4C61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spAutoFit/>
            </a:bodyPr>
            <a:lstStyle/>
            <a:p>
              <a:endParaRPr lang="zh-CN" alt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395288" y="0"/>
            <a:ext cx="7129462" cy="6207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特殊地址</a:t>
            </a:r>
          </a:p>
        </p:txBody>
      </p:sp>
      <p:sp>
        <p:nvSpPr>
          <p:cNvPr id="333827" name="Rectangle 3"/>
          <p:cNvSpPr>
            <a:spLocks noGrp="1" noChangeArrowheads="1"/>
          </p:cNvSpPr>
          <p:nvPr>
            <p:ph type="body" idx="1"/>
          </p:nvPr>
        </p:nvSpPr>
        <p:spPr>
          <a:xfrm>
            <a:off x="468313" y="765175"/>
            <a:ext cx="7920037" cy="2951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未指定地址</a:t>
            </a:r>
          </a:p>
          <a:p>
            <a:pPr lvl="1"/>
            <a:r>
              <a:rPr lang="zh-CN" altLang="en-US" sz="2000"/>
              <a:t>全</a:t>
            </a:r>
            <a:r>
              <a:rPr lang="en-US" altLang="zh-CN" sz="2000"/>
              <a:t>0</a:t>
            </a:r>
            <a:r>
              <a:rPr lang="zh-CN" altLang="en-US" sz="2000"/>
              <a:t>，表示为 </a:t>
            </a:r>
            <a:r>
              <a:rPr lang="en-US" altLang="zh-CN" sz="2000"/>
              <a:t>::/128</a:t>
            </a:r>
          </a:p>
          <a:p>
            <a:pPr lvl="1"/>
            <a:r>
              <a:rPr lang="zh-CN" altLang="en-US" sz="2000"/>
              <a:t>仅用于接口没有分配地址时作为源地址</a:t>
            </a:r>
          </a:p>
          <a:p>
            <a:pPr lvl="1"/>
            <a:r>
              <a:rPr lang="zh-CN" altLang="en-US" sz="2000"/>
              <a:t>在重复地址检测（</a:t>
            </a:r>
            <a:r>
              <a:rPr lang="en-US" altLang="zh-CN" sz="2000"/>
              <a:t>DAD</a:t>
            </a:r>
            <a:r>
              <a:rPr lang="zh-CN" altLang="en-US" sz="2000"/>
              <a:t>）中出现</a:t>
            </a:r>
          </a:p>
          <a:p>
            <a:pPr lvl="1"/>
            <a:endParaRPr lang="en-US" altLang="zh-CN"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395288" y="0"/>
            <a:ext cx="7272337" cy="6921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特殊地址</a:t>
            </a:r>
          </a:p>
        </p:txBody>
      </p:sp>
      <p:sp>
        <p:nvSpPr>
          <p:cNvPr id="334851" name="Rectangle 3"/>
          <p:cNvSpPr>
            <a:spLocks noGrp="1" noChangeArrowheads="1"/>
          </p:cNvSpPr>
          <p:nvPr>
            <p:ph type="body" idx="1"/>
          </p:nvPr>
        </p:nvSpPr>
        <p:spPr>
          <a:xfrm>
            <a:off x="468313" y="765175"/>
            <a:ext cx="8229600" cy="45259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t>环回地址</a:t>
            </a:r>
          </a:p>
          <a:p>
            <a:pPr lvl="1"/>
            <a:r>
              <a:rPr lang="zh-CN" altLang="en-US" sz="2000"/>
              <a:t>表示为 </a:t>
            </a:r>
            <a:r>
              <a:rPr lang="en-US" altLang="zh-CN" sz="2000"/>
              <a:t>::1/128</a:t>
            </a:r>
          </a:p>
          <a:p>
            <a:pPr lvl="1"/>
            <a:r>
              <a:rPr lang="zh-CN" altLang="en-US" sz="2000"/>
              <a:t>表示自己，如同</a:t>
            </a:r>
            <a:r>
              <a:rPr lang="en-US" altLang="zh-CN" sz="2000"/>
              <a:t>IPv4</a:t>
            </a:r>
            <a:r>
              <a:rPr lang="zh-CN" altLang="en-US" sz="2000"/>
              <a:t>中的</a:t>
            </a:r>
            <a:r>
              <a:rPr lang="en-US" altLang="zh-CN" sz="2000"/>
              <a:t>127.0.0.1</a:t>
            </a:r>
          </a:p>
          <a:p>
            <a:pPr lvl="1"/>
            <a:r>
              <a:rPr lang="zh-CN" altLang="en-US" sz="2000"/>
              <a:t>用于环回逻辑接口</a:t>
            </a:r>
          </a:p>
          <a:p>
            <a:endParaRPr lang="zh-CN" altLang="en-US" sz="2400"/>
          </a:p>
          <a:p>
            <a:endParaRPr lang="en-US" altLang="zh-C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395288" y="44450"/>
            <a:ext cx="7129462" cy="6477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特殊地址</a:t>
            </a:r>
          </a:p>
        </p:txBody>
      </p:sp>
      <p:sp>
        <p:nvSpPr>
          <p:cNvPr id="335875" name="Rectangle 3"/>
          <p:cNvSpPr>
            <a:spLocks noGrp="1" noChangeArrowheads="1"/>
          </p:cNvSpPr>
          <p:nvPr>
            <p:ph type="body" idx="1"/>
          </p:nvPr>
        </p:nvSpPr>
        <p:spPr>
          <a:xfrm>
            <a:off x="457200" y="836613"/>
            <a:ext cx="8229600" cy="5257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嵌入了</a:t>
            </a:r>
            <a:r>
              <a:rPr lang="en-US" altLang="zh-CN" sz="2400"/>
              <a:t>IPv4</a:t>
            </a:r>
            <a:r>
              <a:rPr lang="zh-CN" altLang="en-US" sz="2400"/>
              <a:t>的</a:t>
            </a:r>
            <a:r>
              <a:rPr lang="en-US" altLang="zh-CN" sz="2400"/>
              <a:t>IPv6</a:t>
            </a:r>
            <a:r>
              <a:rPr lang="zh-CN" altLang="en-US" sz="2400"/>
              <a:t>地址</a:t>
            </a:r>
          </a:p>
          <a:p>
            <a:pPr lvl="1"/>
            <a:endParaRPr lang="zh-CN" altLang="en-US" sz="2000"/>
          </a:p>
          <a:p>
            <a:pPr lvl="1"/>
            <a:endParaRPr lang="zh-CN" altLang="en-US" sz="2000"/>
          </a:p>
          <a:p>
            <a:pPr lvl="1"/>
            <a:r>
              <a:rPr lang="zh-CN" altLang="en-US" sz="2000"/>
              <a:t>与</a:t>
            </a:r>
            <a:r>
              <a:rPr lang="en-US" altLang="zh-CN" sz="2000"/>
              <a:t>IPv4</a:t>
            </a:r>
            <a:r>
              <a:rPr lang="zh-CN" altLang="en-US" sz="2000"/>
              <a:t>兼容的</a:t>
            </a:r>
            <a:r>
              <a:rPr lang="en-US" altLang="zh-CN" sz="2000"/>
              <a:t>IPv6</a:t>
            </a:r>
            <a:r>
              <a:rPr lang="zh-CN" altLang="en-US" sz="2000"/>
              <a:t>址址</a:t>
            </a:r>
          </a:p>
          <a:p>
            <a:pPr>
              <a:buFont typeface="Wingdings" panose="05000000000000000000" pitchFamily="2" charset="2"/>
              <a:buChar char="à"/>
            </a:pPr>
            <a:endParaRPr lang="zh-CN" altLang="en-US" sz="2400"/>
          </a:p>
          <a:p>
            <a:pPr>
              <a:buFont typeface="Wingdings" panose="05000000000000000000" pitchFamily="2" charset="2"/>
              <a:buChar char="à"/>
            </a:pPr>
            <a:endParaRPr lang="zh-CN" altLang="en-US" sz="2400"/>
          </a:p>
          <a:p>
            <a:pPr>
              <a:buFont typeface="Wingdings" panose="05000000000000000000" pitchFamily="2" charset="2"/>
              <a:buChar char="à"/>
            </a:pPr>
            <a:endParaRPr lang="zh-CN" altLang="en-US" sz="2400"/>
          </a:p>
          <a:p>
            <a:pPr lvl="1"/>
            <a:r>
              <a:rPr lang="zh-CN" altLang="en-US" sz="2000"/>
              <a:t>映射到</a:t>
            </a:r>
            <a:r>
              <a:rPr lang="en-US" altLang="zh-CN" sz="2000"/>
              <a:t>IPv4</a:t>
            </a:r>
            <a:r>
              <a:rPr lang="zh-CN" altLang="en-US" sz="2000"/>
              <a:t>的</a:t>
            </a:r>
            <a:r>
              <a:rPr lang="en-US" altLang="zh-CN" sz="2000"/>
              <a:t>IPv6</a:t>
            </a:r>
            <a:r>
              <a:rPr lang="zh-CN" altLang="en-US" sz="2000"/>
              <a:t>地址</a:t>
            </a:r>
          </a:p>
        </p:txBody>
      </p:sp>
      <p:sp>
        <p:nvSpPr>
          <p:cNvPr id="335876" name="Rectangle 4"/>
          <p:cNvSpPr>
            <a:spLocks noChangeArrowheads="1"/>
          </p:cNvSpPr>
          <p:nvPr/>
        </p:nvSpPr>
        <p:spPr bwMode="auto">
          <a:xfrm>
            <a:off x="1042988" y="2708275"/>
            <a:ext cx="5724525" cy="504825"/>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latin typeface="Times New Roman" panose="02020603050405020304" pitchFamily="18" charset="0"/>
              </a:rPr>
              <a:t>0000………………0000    0000     IPv4</a:t>
            </a:r>
            <a:r>
              <a:rPr kumimoji="1" lang="zh-CN" altLang="en-US" sz="2400">
                <a:latin typeface="Times New Roman" panose="02020603050405020304" pitchFamily="18" charset="0"/>
              </a:rPr>
              <a:t>地址</a:t>
            </a:r>
          </a:p>
        </p:txBody>
      </p:sp>
      <p:sp>
        <p:nvSpPr>
          <p:cNvPr id="335877" name="Line 5"/>
          <p:cNvSpPr>
            <a:spLocks noChangeShapeType="1"/>
          </p:cNvSpPr>
          <p:nvPr/>
        </p:nvSpPr>
        <p:spPr bwMode="auto">
          <a:xfrm flipH="1">
            <a:off x="4284663" y="2708275"/>
            <a:ext cx="0" cy="5048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5878" name="Line 6"/>
          <p:cNvSpPr>
            <a:spLocks noChangeShapeType="1"/>
          </p:cNvSpPr>
          <p:nvPr/>
        </p:nvSpPr>
        <p:spPr bwMode="auto">
          <a:xfrm flipH="1">
            <a:off x="5219700" y="2708275"/>
            <a:ext cx="0" cy="5048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5879" name="Rectangle 7"/>
          <p:cNvSpPr>
            <a:spLocks noChangeArrowheads="1"/>
          </p:cNvSpPr>
          <p:nvPr/>
        </p:nvSpPr>
        <p:spPr bwMode="auto">
          <a:xfrm>
            <a:off x="1008063" y="3933825"/>
            <a:ext cx="5724525" cy="504825"/>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latin typeface="Times New Roman" panose="02020603050405020304" pitchFamily="18" charset="0"/>
              </a:rPr>
              <a:t>0000………………0000   FFFF     IPv4</a:t>
            </a:r>
            <a:r>
              <a:rPr kumimoji="1" lang="zh-CN" altLang="en-US" sz="2400">
                <a:latin typeface="Times New Roman" panose="02020603050405020304" pitchFamily="18" charset="0"/>
              </a:rPr>
              <a:t>地址</a:t>
            </a:r>
          </a:p>
        </p:txBody>
      </p:sp>
      <p:sp>
        <p:nvSpPr>
          <p:cNvPr id="335880" name="Line 8"/>
          <p:cNvSpPr>
            <a:spLocks noChangeShapeType="1"/>
          </p:cNvSpPr>
          <p:nvPr/>
        </p:nvSpPr>
        <p:spPr bwMode="auto">
          <a:xfrm flipH="1">
            <a:off x="4248150" y="3933825"/>
            <a:ext cx="0" cy="5048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5881" name="Line 9"/>
          <p:cNvSpPr>
            <a:spLocks noChangeShapeType="1"/>
          </p:cNvSpPr>
          <p:nvPr/>
        </p:nvSpPr>
        <p:spPr bwMode="auto">
          <a:xfrm flipH="1">
            <a:off x="5184775" y="3933825"/>
            <a:ext cx="0" cy="5048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468313" y="0"/>
            <a:ext cx="7056437" cy="6921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特殊地址</a:t>
            </a:r>
          </a:p>
        </p:txBody>
      </p:sp>
      <p:sp>
        <p:nvSpPr>
          <p:cNvPr id="337923" name="Rectangle 3"/>
          <p:cNvSpPr>
            <a:spLocks noGrp="1" noChangeArrowheads="1"/>
          </p:cNvSpPr>
          <p:nvPr>
            <p:ph type="body" idx="1"/>
          </p:nvPr>
        </p:nvSpPr>
        <p:spPr>
          <a:xfrm>
            <a:off x="457200" y="908050"/>
            <a:ext cx="8229600" cy="50006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6to4</a:t>
            </a:r>
            <a:r>
              <a:rPr lang="zh-CN" altLang="en-US" sz="2400"/>
              <a:t>地址</a:t>
            </a:r>
          </a:p>
          <a:p>
            <a:endParaRPr lang="zh-CN" altLang="en-US" sz="2400"/>
          </a:p>
          <a:p>
            <a:endParaRPr lang="zh-CN" altLang="en-US" sz="2400"/>
          </a:p>
          <a:p>
            <a:pPr>
              <a:buFont typeface="Wingdings" panose="05000000000000000000" pitchFamily="2" charset="2"/>
              <a:buNone/>
            </a:pPr>
            <a:r>
              <a:rPr lang="zh-CN" altLang="en-US" sz="2000" b="0"/>
              <a:t>     例如：</a:t>
            </a:r>
            <a:r>
              <a:rPr lang="en-US" altLang="zh-CN" sz="2000" b="0"/>
              <a:t>62.2.84.115</a:t>
            </a:r>
            <a:r>
              <a:rPr lang="zh-CN" altLang="en-US" sz="2000" b="0"/>
              <a:t>的接口配置为</a:t>
            </a:r>
            <a:r>
              <a:rPr lang="en-US" altLang="zh-CN" sz="2000" b="0"/>
              <a:t>6to4</a:t>
            </a:r>
            <a:r>
              <a:rPr lang="zh-CN" altLang="en-US" sz="2000" b="0"/>
              <a:t>地址为：</a:t>
            </a:r>
            <a:r>
              <a:rPr lang="en-US" altLang="zh-CN" sz="2000" b="0"/>
              <a:t>2002:3e02:5473::/48</a:t>
            </a:r>
          </a:p>
          <a:p>
            <a:endParaRPr lang="en-US" altLang="zh-CN" sz="2400"/>
          </a:p>
          <a:p>
            <a:r>
              <a:rPr lang="en-US" altLang="zh-CN" sz="2400"/>
              <a:t>ISATAP</a:t>
            </a:r>
            <a:r>
              <a:rPr lang="zh-CN" altLang="en-US" sz="2400"/>
              <a:t>地址（</a:t>
            </a:r>
            <a:r>
              <a:rPr lang="en-US" altLang="zh-CN" sz="2400"/>
              <a:t>Intra-site Automatic Tunnel Addressing Protocol</a:t>
            </a:r>
            <a:r>
              <a:rPr lang="zh-CN" altLang="en-US" sz="2400"/>
              <a:t>，站内自动隧道寻址）</a:t>
            </a:r>
          </a:p>
          <a:p>
            <a:endParaRPr lang="zh-CN" altLang="en-US" sz="2400"/>
          </a:p>
          <a:p>
            <a:endParaRPr lang="zh-CN" altLang="en-US" sz="2400"/>
          </a:p>
          <a:p>
            <a:pPr>
              <a:buFont typeface="Wingdings" panose="05000000000000000000" pitchFamily="2" charset="2"/>
              <a:buNone/>
            </a:pPr>
            <a:r>
              <a:rPr lang="zh-CN" altLang="en-US" sz="2000" b="0"/>
              <a:t>     例如</a:t>
            </a:r>
            <a:r>
              <a:rPr lang="en-US" altLang="zh-CN" sz="2000" b="0"/>
              <a:t>:192.168.0.1</a:t>
            </a:r>
            <a:r>
              <a:rPr lang="zh-CN" altLang="en-US" sz="2000" b="0"/>
              <a:t>并且分配了一个</a:t>
            </a:r>
            <a:r>
              <a:rPr lang="en-US" altLang="zh-CN" sz="2000" b="0"/>
              <a:t>64</a:t>
            </a:r>
            <a:r>
              <a:rPr lang="zh-CN" altLang="en-US" sz="2000" b="0"/>
              <a:t>位的前缀为</a:t>
            </a:r>
            <a:r>
              <a:rPr lang="en-US" altLang="zh-CN" sz="2000" b="0"/>
              <a:t>3FFE:1A05:510:200::/64</a:t>
            </a:r>
            <a:r>
              <a:rPr lang="zh-CN" altLang="en-US" sz="2000" b="0"/>
              <a:t>的主机其</a:t>
            </a:r>
            <a:r>
              <a:rPr lang="en-US" altLang="zh-CN" sz="2000" b="0"/>
              <a:t>ISATAP</a:t>
            </a:r>
            <a:r>
              <a:rPr lang="zh-CN" altLang="en-US" sz="2000" b="0"/>
              <a:t>地址为</a:t>
            </a:r>
            <a:r>
              <a:rPr lang="en-US" altLang="zh-CN" sz="2000" b="0"/>
              <a:t>: 3FFE:1A05:510:200:0:5EFE:192.168.0.1</a:t>
            </a:r>
          </a:p>
          <a:p>
            <a:endParaRPr lang="en-US" altLang="zh-CN" sz="2000" b="0"/>
          </a:p>
        </p:txBody>
      </p:sp>
      <p:sp>
        <p:nvSpPr>
          <p:cNvPr id="337924" name="Rectangle 4"/>
          <p:cNvSpPr>
            <a:spLocks noChangeArrowheads="1"/>
          </p:cNvSpPr>
          <p:nvPr/>
        </p:nvSpPr>
        <p:spPr bwMode="auto">
          <a:xfrm>
            <a:off x="935038" y="1592263"/>
            <a:ext cx="5724525" cy="504825"/>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latin typeface="Times New Roman" panose="02020603050405020304" pitchFamily="18" charset="0"/>
              </a:rPr>
              <a:t>001 0x0002  IPv4</a:t>
            </a:r>
            <a:r>
              <a:rPr kumimoji="1" lang="zh-CN" altLang="en-US" sz="2400">
                <a:latin typeface="Times New Roman" panose="02020603050405020304" pitchFamily="18" charset="0"/>
              </a:rPr>
              <a:t>地址   </a:t>
            </a:r>
            <a:r>
              <a:rPr kumimoji="1" lang="en-US" altLang="zh-CN" sz="2400">
                <a:latin typeface="Times New Roman" panose="02020603050405020304" pitchFamily="18" charset="0"/>
              </a:rPr>
              <a:t>SLA      </a:t>
            </a:r>
            <a:r>
              <a:rPr kumimoji="1" lang="zh-CN" altLang="en-US" sz="2400">
                <a:latin typeface="Times New Roman" panose="02020603050405020304" pitchFamily="18" charset="0"/>
              </a:rPr>
              <a:t>接口</a:t>
            </a:r>
            <a:r>
              <a:rPr kumimoji="1" lang="en-US" altLang="zh-CN" sz="2400">
                <a:latin typeface="Times New Roman" panose="02020603050405020304" pitchFamily="18" charset="0"/>
              </a:rPr>
              <a:t>ID</a:t>
            </a:r>
          </a:p>
        </p:txBody>
      </p:sp>
      <p:sp>
        <p:nvSpPr>
          <p:cNvPr id="337925" name="Line 5"/>
          <p:cNvSpPr>
            <a:spLocks noChangeShapeType="1"/>
          </p:cNvSpPr>
          <p:nvPr/>
        </p:nvSpPr>
        <p:spPr bwMode="auto">
          <a:xfrm>
            <a:off x="1511300" y="1592263"/>
            <a:ext cx="0" cy="5032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7926" name="Line 6"/>
          <p:cNvSpPr>
            <a:spLocks noChangeShapeType="1"/>
          </p:cNvSpPr>
          <p:nvPr/>
        </p:nvSpPr>
        <p:spPr bwMode="auto">
          <a:xfrm>
            <a:off x="2555875" y="1628775"/>
            <a:ext cx="0" cy="5032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7927" name="Line 7"/>
          <p:cNvSpPr>
            <a:spLocks noChangeShapeType="1"/>
          </p:cNvSpPr>
          <p:nvPr/>
        </p:nvSpPr>
        <p:spPr bwMode="auto">
          <a:xfrm>
            <a:off x="3887788" y="1592263"/>
            <a:ext cx="0" cy="5032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7928" name="Line 8"/>
          <p:cNvSpPr>
            <a:spLocks noChangeShapeType="1"/>
          </p:cNvSpPr>
          <p:nvPr/>
        </p:nvSpPr>
        <p:spPr bwMode="auto">
          <a:xfrm>
            <a:off x="4787900" y="1592263"/>
            <a:ext cx="0" cy="5032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7929" name="Rectangle 9"/>
          <p:cNvSpPr>
            <a:spLocks noChangeArrowheads="1"/>
          </p:cNvSpPr>
          <p:nvPr/>
        </p:nvSpPr>
        <p:spPr bwMode="auto">
          <a:xfrm>
            <a:off x="900113" y="3824288"/>
            <a:ext cx="5724525" cy="504825"/>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latin typeface="Times New Roman" panose="02020603050405020304" pitchFamily="18" charset="0"/>
              </a:rPr>
              <a:t>          64</a:t>
            </a:r>
            <a:r>
              <a:rPr kumimoji="1" lang="zh-CN" altLang="en-US" sz="2400">
                <a:latin typeface="Times New Roman" panose="02020603050405020304" pitchFamily="18" charset="0"/>
              </a:rPr>
              <a:t>位前缀             </a:t>
            </a:r>
            <a:r>
              <a:rPr kumimoji="1" lang="en-US" altLang="zh-CN" sz="2400">
                <a:latin typeface="Times New Roman" panose="02020603050405020304" pitchFamily="18" charset="0"/>
              </a:rPr>
              <a:t>5EFE     IPv4</a:t>
            </a:r>
            <a:r>
              <a:rPr kumimoji="1" lang="zh-CN" altLang="en-US" sz="2400">
                <a:latin typeface="Times New Roman" panose="02020603050405020304" pitchFamily="18" charset="0"/>
              </a:rPr>
              <a:t>地址</a:t>
            </a:r>
          </a:p>
        </p:txBody>
      </p:sp>
      <p:sp>
        <p:nvSpPr>
          <p:cNvPr id="337930" name="Line 10"/>
          <p:cNvSpPr>
            <a:spLocks noChangeShapeType="1"/>
          </p:cNvSpPr>
          <p:nvPr/>
        </p:nvSpPr>
        <p:spPr bwMode="auto">
          <a:xfrm>
            <a:off x="3851275" y="3824288"/>
            <a:ext cx="0" cy="5032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7931" name="Line 11"/>
          <p:cNvSpPr>
            <a:spLocks noChangeShapeType="1"/>
          </p:cNvSpPr>
          <p:nvPr/>
        </p:nvSpPr>
        <p:spPr bwMode="auto">
          <a:xfrm>
            <a:off x="4824413" y="3824288"/>
            <a:ext cx="0" cy="5032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395288" y="0"/>
            <a:ext cx="7272337" cy="6921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地址分类</a:t>
            </a:r>
          </a:p>
        </p:txBody>
      </p:sp>
      <p:sp>
        <p:nvSpPr>
          <p:cNvPr id="339971" name="Rectangle 3"/>
          <p:cNvSpPr>
            <a:spLocks noGrp="1" noChangeArrowheads="1"/>
          </p:cNvSpPr>
          <p:nvPr>
            <p:ph type="body" idx="1"/>
          </p:nvPr>
        </p:nvSpPr>
        <p:spPr>
          <a:xfrm>
            <a:off x="468313" y="908050"/>
            <a:ext cx="7991475" cy="26654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按通信类型分类</a:t>
            </a:r>
          </a:p>
          <a:p>
            <a:pPr lvl="1"/>
            <a:r>
              <a:rPr lang="zh-CN" altLang="en-US" sz="2000"/>
              <a:t>单播地址</a:t>
            </a:r>
          </a:p>
          <a:p>
            <a:pPr lvl="1"/>
            <a:r>
              <a:rPr lang="zh-CN" altLang="en-US" sz="2000"/>
              <a:t>组播地址</a:t>
            </a:r>
          </a:p>
          <a:p>
            <a:pPr lvl="1"/>
            <a:r>
              <a:rPr lang="zh-CN" altLang="en-US" sz="2000"/>
              <a:t>任播地址</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地址分类</a:t>
            </a:r>
          </a:p>
        </p:txBody>
      </p:sp>
      <p:sp>
        <p:nvSpPr>
          <p:cNvPr id="444419" name="Rectangle 3"/>
          <p:cNvSpPr>
            <a:spLocks noGrp="1" noChangeArrowheads="1"/>
          </p:cNvSpPr>
          <p:nvPr>
            <p:ph type="body" idx="1"/>
          </p:nvPr>
        </p:nvSpPr>
        <p:spPr>
          <a:xfrm>
            <a:off x="457200" y="765175"/>
            <a:ext cx="8229600" cy="1374775"/>
          </a:xfrm>
        </p:spPr>
        <p:txBody>
          <a:bodyPr/>
          <a:lstStyle/>
          <a:p>
            <a:r>
              <a:rPr lang="en-US" altLang="zh-CN" sz="2400">
                <a:latin typeface="华文细黑" panose="02010600040101010101" pitchFamily="2" charset="-122"/>
              </a:rPr>
              <a:t>IPv6</a:t>
            </a:r>
            <a:r>
              <a:rPr lang="zh-CN" altLang="en-US" sz="2400">
                <a:latin typeface="华文细黑" panose="02010600040101010101" pitchFamily="2" charset="-122"/>
              </a:rPr>
              <a:t>地址分类</a:t>
            </a:r>
          </a:p>
        </p:txBody>
      </p:sp>
      <p:grpSp>
        <p:nvGrpSpPr>
          <p:cNvPr id="444420" name="Group 4"/>
          <p:cNvGrpSpPr>
            <a:grpSpLocks/>
          </p:cNvGrpSpPr>
          <p:nvPr/>
        </p:nvGrpSpPr>
        <p:grpSpPr bwMode="auto">
          <a:xfrm>
            <a:off x="900113" y="1700213"/>
            <a:ext cx="7248525" cy="4025900"/>
            <a:chOff x="567" y="1071"/>
            <a:chExt cx="4566" cy="2536"/>
          </a:xfrm>
        </p:grpSpPr>
        <p:sp>
          <p:nvSpPr>
            <p:cNvPr id="444421" name="Text Box 5"/>
            <p:cNvSpPr txBox="1">
              <a:spLocks noChangeArrowheads="1"/>
            </p:cNvSpPr>
            <p:nvPr/>
          </p:nvSpPr>
          <p:spPr bwMode="auto">
            <a:xfrm>
              <a:off x="1974" y="1071"/>
              <a:ext cx="2812"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en-US" altLang="zh-CN" sz="1600" b="1">
                  <a:solidFill>
                    <a:srgbClr val="000000"/>
                  </a:solidFill>
                  <a:latin typeface="Arial" panose="020B0604020202020204" pitchFamily="34" charset="0"/>
                  <a:ea typeface="华文细黑" panose="02010600040101010101" pitchFamily="2" charset="-122"/>
                </a:rPr>
                <a:t>-</a:t>
              </a:r>
              <a:r>
                <a:rPr kumimoji="0" lang="zh-CN" altLang="en-US" sz="1600" b="1">
                  <a:solidFill>
                    <a:srgbClr val="000000"/>
                  </a:solidFill>
                  <a:latin typeface="Arial" panose="020B0604020202020204" pitchFamily="34" charset="0"/>
                  <a:ea typeface="华文细黑" panose="02010600040101010101" pitchFamily="2" charset="-122"/>
                </a:rPr>
                <a:t>全球单播地址，例如</a:t>
              </a:r>
              <a:r>
                <a:rPr kumimoji="0" lang="en-US" altLang="zh-CN" sz="1600" b="1">
                  <a:solidFill>
                    <a:srgbClr val="000000"/>
                  </a:solidFill>
                  <a:latin typeface="Arial" panose="020B0604020202020204" pitchFamily="34" charset="0"/>
                  <a:ea typeface="华文细黑" panose="02010600040101010101" pitchFamily="2" charset="-122"/>
                </a:rPr>
                <a:t>2000::1</a:t>
              </a:r>
            </a:p>
            <a:p>
              <a:pPr>
                <a:lnSpc>
                  <a:spcPct val="110000"/>
                </a:lnSpc>
                <a:buClr>
                  <a:schemeClr val="tx1"/>
                </a:buClr>
                <a:buFont typeface="Wingdings" panose="05000000000000000000" pitchFamily="2" charset="2"/>
                <a:buNone/>
              </a:pPr>
              <a:r>
                <a:rPr kumimoji="0" lang="en-US" altLang="zh-CN" sz="1600" b="1">
                  <a:solidFill>
                    <a:srgbClr val="000000"/>
                  </a:solidFill>
                  <a:latin typeface="Arial" panose="020B0604020202020204" pitchFamily="34" charset="0"/>
                  <a:ea typeface="华文细黑" panose="02010600040101010101" pitchFamily="2" charset="-122"/>
                </a:rPr>
                <a:t>-</a:t>
              </a:r>
              <a:r>
                <a:rPr kumimoji="0" lang="zh-CN" altLang="en-US" sz="1600" b="1">
                  <a:solidFill>
                    <a:srgbClr val="000000"/>
                  </a:solidFill>
                  <a:latin typeface="Arial" panose="020B0604020202020204" pitchFamily="34" charset="0"/>
                  <a:ea typeface="华文细黑" panose="02010600040101010101" pitchFamily="2" charset="-122"/>
                </a:rPr>
                <a:t>本地链路地址，格式为</a:t>
              </a:r>
              <a:r>
                <a:rPr kumimoji="0" lang="en-US" altLang="zh-CN" sz="1600" b="1">
                  <a:solidFill>
                    <a:srgbClr val="000000"/>
                  </a:solidFill>
                  <a:latin typeface="Arial" panose="020B0604020202020204" pitchFamily="34" charset="0"/>
                  <a:ea typeface="华文细黑" panose="02010600040101010101" pitchFamily="2" charset="-122"/>
                </a:rPr>
                <a:t>FE80::/10</a:t>
              </a:r>
            </a:p>
            <a:p>
              <a:pPr>
                <a:lnSpc>
                  <a:spcPct val="110000"/>
                </a:lnSpc>
                <a:buClr>
                  <a:schemeClr val="tx1"/>
                </a:buClr>
                <a:buFont typeface="Wingdings" panose="05000000000000000000" pitchFamily="2" charset="2"/>
                <a:buNone/>
              </a:pPr>
              <a:r>
                <a:rPr kumimoji="0" lang="en-US" altLang="zh-CN" sz="1600" b="1">
                  <a:solidFill>
                    <a:srgbClr val="000000"/>
                  </a:solidFill>
                  <a:latin typeface="Arial" panose="020B0604020202020204" pitchFamily="34" charset="0"/>
                  <a:ea typeface="华文细黑" panose="02010600040101010101" pitchFamily="2" charset="-122"/>
                </a:rPr>
                <a:t>-</a:t>
              </a:r>
              <a:r>
                <a:rPr kumimoji="0" lang="zh-CN" altLang="en-US" sz="1600" b="1">
                  <a:solidFill>
                    <a:srgbClr val="000000"/>
                  </a:solidFill>
                  <a:latin typeface="Arial" panose="020B0604020202020204" pitchFamily="34" charset="0"/>
                  <a:ea typeface="华文细黑" panose="02010600040101010101" pitchFamily="2" charset="-122"/>
                </a:rPr>
                <a:t>本地站点地址，格式为</a:t>
              </a:r>
              <a:r>
                <a:rPr kumimoji="0" lang="en-US" altLang="zh-CN" sz="1600" b="1">
                  <a:solidFill>
                    <a:srgbClr val="000000"/>
                  </a:solidFill>
                  <a:latin typeface="Arial" panose="020B0604020202020204" pitchFamily="34" charset="0"/>
                  <a:ea typeface="华文细黑" panose="02010600040101010101" pitchFamily="2" charset="-122"/>
                </a:rPr>
                <a:t>FEC0::/10</a:t>
              </a:r>
            </a:p>
            <a:p>
              <a:pPr>
                <a:lnSpc>
                  <a:spcPct val="110000"/>
                </a:lnSpc>
                <a:buClr>
                  <a:schemeClr val="tx1"/>
                </a:buClr>
                <a:buFont typeface="Wingdings" panose="05000000000000000000" pitchFamily="2" charset="2"/>
                <a:buNone/>
              </a:pPr>
              <a:r>
                <a:rPr kumimoji="0" lang="en-US" altLang="zh-CN" sz="1600" b="1">
                  <a:solidFill>
                    <a:srgbClr val="000000"/>
                  </a:solidFill>
                  <a:latin typeface="Arial" panose="020B0604020202020204" pitchFamily="34" charset="0"/>
                  <a:ea typeface="华文细黑" panose="02010600040101010101" pitchFamily="2" charset="-122"/>
                </a:rPr>
                <a:t>-</a:t>
              </a:r>
              <a:r>
                <a:rPr kumimoji="0" lang="zh-CN" altLang="en-US" sz="1600" b="1">
                  <a:solidFill>
                    <a:srgbClr val="000000"/>
                  </a:solidFill>
                  <a:latin typeface="Arial" panose="020B0604020202020204" pitchFamily="34" charset="0"/>
                  <a:ea typeface="华文细黑" panose="02010600040101010101" pitchFamily="2" charset="-122"/>
                </a:rPr>
                <a:t>未指定地址 </a:t>
              </a:r>
              <a:r>
                <a:rPr kumimoji="0" lang="en-US" altLang="zh-CN" sz="1600" b="1">
                  <a:solidFill>
                    <a:srgbClr val="000000"/>
                  </a:solidFill>
                  <a:latin typeface="Arial" panose="020B0604020202020204" pitchFamily="34" charset="0"/>
                  <a:ea typeface="华文细黑" panose="02010600040101010101" pitchFamily="2" charset="-122"/>
                </a:rPr>
                <a:t>::</a:t>
              </a:r>
            </a:p>
            <a:p>
              <a:pPr>
                <a:lnSpc>
                  <a:spcPct val="110000"/>
                </a:lnSpc>
                <a:buClr>
                  <a:schemeClr val="tx1"/>
                </a:buClr>
                <a:buFont typeface="Wingdings" panose="05000000000000000000" pitchFamily="2" charset="2"/>
                <a:buNone/>
              </a:pPr>
              <a:r>
                <a:rPr kumimoji="0" lang="en-US" altLang="zh-CN" sz="1600" b="1">
                  <a:solidFill>
                    <a:srgbClr val="000000"/>
                  </a:solidFill>
                  <a:latin typeface="Arial" panose="020B0604020202020204" pitchFamily="34" charset="0"/>
                  <a:ea typeface="华文细黑" panose="02010600040101010101" pitchFamily="2" charset="-122"/>
                </a:rPr>
                <a:t>-</a:t>
              </a:r>
              <a:r>
                <a:rPr kumimoji="0" lang="zh-CN" altLang="en-US" sz="1600" b="1">
                  <a:solidFill>
                    <a:srgbClr val="000000"/>
                  </a:solidFill>
                  <a:latin typeface="Arial" panose="020B0604020202020204" pitchFamily="34" charset="0"/>
                  <a:ea typeface="华文细黑" panose="02010600040101010101" pitchFamily="2" charset="-122"/>
                </a:rPr>
                <a:t>环回地址 </a:t>
              </a:r>
              <a:r>
                <a:rPr kumimoji="0" lang="en-US" altLang="zh-CN" sz="1600" b="1">
                  <a:solidFill>
                    <a:srgbClr val="000000"/>
                  </a:solidFill>
                  <a:latin typeface="Arial" panose="020B0604020202020204" pitchFamily="34" charset="0"/>
                  <a:ea typeface="华文细黑" panose="02010600040101010101" pitchFamily="2" charset="-122"/>
                </a:rPr>
                <a:t>::1</a:t>
              </a:r>
            </a:p>
            <a:p>
              <a:pPr>
                <a:lnSpc>
                  <a:spcPct val="110000"/>
                </a:lnSpc>
                <a:buClr>
                  <a:schemeClr val="tx1"/>
                </a:buClr>
                <a:buFont typeface="Wingdings" panose="05000000000000000000" pitchFamily="2" charset="2"/>
                <a:buNone/>
              </a:pPr>
              <a:r>
                <a:rPr kumimoji="0" lang="en-US" altLang="zh-CN" sz="1600" b="1">
                  <a:solidFill>
                    <a:srgbClr val="000000"/>
                  </a:solidFill>
                  <a:latin typeface="Arial" panose="020B0604020202020204" pitchFamily="34" charset="0"/>
                  <a:ea typeface="华文细黑" panose="02010600040101010101" pitchFamily="2" charset="-122"/>
                </a:rPr>
                <a:t>-</a:t>
              </a:r>
              <a:r>
                <a:rPr kumimoji="0" lang="zh-CN" altLang="en-US" sz="1600" b="1">
                  <a:solidFill>
                    <a:srgbClr val="000000"/>
                  </a:solidFill>
                  <a:latin typeface="Arial" panose="020B0604020202020204" pitchFamily="34" charset="0"/>
                  <a:ea typeface="华文细黑" panose="02010600040101010101" pitchFamily="2" charset="-122"/>
                </a:rPr>
                <a:t>内嵌</a:t>
              </a:r>
              <a:r>
                <a:rPr kumimoji="0" lang="en-US" altLang="zh-CN" sz="1600" b="1">
                  <a:solidFill>
                    <a:srgbClr val="000000"/>
                  </a:solidFill>
                  <a:latin typeface="Arial" panose="020B0604020202020204" pitchFamily="34" charset="0"/>
                  <a:ea typeface="华文细黑" panose="02010600040101010101" pitchFamily="2" charset="-122"/>
                </a:rPr>
                <a:t>IPv4</a:t>
              </a:r>
              <a:r>
                <a:rPr kumimoji="0" lang="zh-CN" altLang="en-US" sz="1600" b="1">
                  <a:solidFill>
                    <a:srgbClr val="000000"/>
                  </a:solidFill>
                  <a:latin typeface="Arial" panose="020B0604020202020204" pitchFamily="34" charset="0"/>
                  <a:ea typeface="华文细黑" panose="02010600040101010101" pitchFamily="2" charset="-122"/>
                </a:rPr>
                <a:t>地址的</a:t>
              </a:r>
              <a:r>
                <a:rPr kumimoji="0" lang="en-US" altLang="zh-CN" sz="1600" b="1">
                  <a:solidFill>
                    <a:srgbClr val="000000"/>
                  </a:solidFill>
                  <a:latin typeface="Arial" panose="020B0604020202020204" pitchFamily="34" charset="0"/>
                  <a:ea typeface="华文细黑" panose="02010600040101010101" pitchFamily="2" charset="-122"/>
                </a:rPr>
                <a:t>IPv6</a:t>
              </a:r>
              <a:r>
                <a:rPr kumimoji="0" lang="zh-CN" altLang="en-US" sz="1600" b="1">
                  <a:solidFill>
                    <a:srgbClr val="000000"/>
                  </a:solidFill>
                  <a:latin typeface="Arial" panose="020B0604020202020204" pitchFamily="34" charset="0"/>
                  <a:ea typeface="华文细黑" panose="02010600040101010101" pitchFamily="2" charset="-122"/>
                </a:rPr>
                <a:t>地址，例如</a:t>
              </a:r>
              <a:r>
                <a:rPr kumimoji="0" lang="en-US" altLang="zh-CN" sz="1600" b="1">
                  <a:solidFill>
                    <a:srgbClr val="000000"/>
                  </a:solidFill>
                  <a:latin typeface="Arial" panose="020B0604020202020204" pitchFamily="34" charset="0"/>
                  <a:ea typeface="华文细黑" panose="02010600040101010101" pitchFamily="2" charset="-122"/>
                </a:rPr>
                <a:t>::1.1.1.1</a:t>
              </a:r>
            </a:p>
          </p:txBody>
        </p:sp>
        <p:grpSp>
          <p:nvGrpSpPr>
            <p:cNvPr id="444422" name="Group 6"/>
            <p:cNvGrpSpPr>
              <a:grpSpLocks/>
            </p:cNvGrpSpPr>
            <p:nvPr/>
          </p:nvGrpSpPr>
          <p:grpSpPr bwMode="auto">
            <a:xfrm>
              <a:off x="567" y="1526"/>
              <a:ext cx="1134" cy="2014"/>
              <a:chOff x="839" y="1446"/>
              <a:chExt cx="1134" cy="2014"/>
            </a:xfrm>
          </p:grpSpPr>
          <p:sp>
            <p:nvSpPr>
              <p:cNvPr id="444423" name="Text Box 7"/>
              <p:cNvSpPr txBox="1">
                <a:spLocks noChangeArrowheads="1"/>
              </p:cNvSpPr>
              <p:nvPr/>
            </p:nvSpPr>
            <p:spPr bwMode="auto">
              <a:xfrm>
                <a:off x="1066" y="1446"/>
                <a:ext cx="88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2000" b="1">
                    <a:solidFill>
                      <a:srgbClr val="000000"/>
                    </a:solidFill>
                    <a:latin typeface="Arial" panose="020B0604020202020204" pitchFamily="34" charset="0"/>
                    <a:ea typeface="华文细黑" panose="02010600040101010101" pitchFamily="2" charset="-122"/>
                  </a:rPr>
                  <a:t>单播地址</a:t>
                </a:r>
              </a:p>
              <a:p>
                <a:pPr>
                  <a:lnSpc>
                    <a:spcPct val="110000"/>
                  </a:lnSpc>
                  <a:buClr>
                    <a:schemeClr val="tx1"/>
                  </a:buClr>
                  <a:buFont typeface="Wingdings" panose="05000000000000000000" pitchFamily="2" charset="2"/>
                  <a:buNone/>
                </a:pPr>
                <a:endParaRPr kumimoji="0" lang="en-US" altLang="zh-CN" sz="2000" b="1">
                  <a:solidFill>
                    <a:srgbClr val="000000"/>
                  </a:solidFill>
                  <a:latin typeface="Arial" panose="020B0604020202020204" pitchFamily="34" charset="0"/>
                  <a:ea typeface="华文细黑" panose="02010600040101010101" pitchFamily="2" charset="-122"/>
                </a:endParaRPr>
              </a:p>
            </p:txBody>
          </p:sp>
          <p:sp>
            <p:nvSpPr>
              <p:cNvPr id="444424" name="Text Box 8"/>
              <p:cNvSpPr txBox="1">
                <a:spLocks noChangeArrowheads="1"/>
              </p:cNvSpPr>
              <p:nvPr/>
            </p:nvSpPr>
            <p:spPr bwMode="auto">
              <a:xfrm>
                <a:off x="1089" y="2263"/>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2000" b="1">
                    <a:solidFill>
                      <a:srgbClr val="000000"/>
                    </a:solidFill>
                    <a:latin typeface="Arial" panose="020B0604020202020204" pitchFamily="34" charset="0"/>
                    <a:ea typeface="华文细黑" panose="02010600040101010101" pitchFamily="2" charset="-122"/>
                  </a:rPr>
                  <a:t>组播地址</a:t>
                </a:r>
              </a:p>
            </p:txBody>
          </p:sp>
          <p:sp>
            <p:nvSpPr>
              <p:cNvPr id="444425" name="Text Box 9"/>
              <p:cNvSpPr txBox="1">
                <a:spLocks noChangeArrowheads="1"/>
              </p:cNvSpPr>
              <p:nvPr/>
            </p:nvSpPr>
            <p:spPr bwMode="auto">
              <a:xfrm>
                <a:off x="1066" y="3172"/>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2000" b="1">
                    <a:solidFill>
                      <a:srgbClr val="000000"/>
                    </a:solidFill>
                    <a:latin typeface="Arial" panose="020B0604020202020204" pitchFamily="34" charset="0"/>
                    <a:ea typeface="华文细黑" panose="02010600040101010101" pitchFamily="2" charset="-122"/>
                  </a:rPr>
                  <a:t>任播地址</a:t>
                </a:r>
              </a:p>
            </p:txBody>
          </p:sp>
          <p:sp>
            <p:nvSpPr>
              <p:cNvPr id="444426" name="Line 10"/>
              <p:cNvSpPr>
                <a:spLocks noChangeShapeType="1"/>
              </p:cNvSpPr>
              <p:nvPr/>
            </p:nvSpPr>
            <p:spPr bwMode="auto">
              <a:xfrm>
                <a:off x="839" y="1589"/>
                <a:ext cx="0" cy="172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4427" name="Line 11"/>
              <p:cNvSpPr>
                <a:spLocks noChangeShapeType="1"/>
              </p:cNvSpPr>
              <p:nvPr/>
            </p:nvSpPr>
            <p:spPr bwMode="auto">
              <a:xfrm>
                <a:off x="839" y="1589"/>
                <a:ext cx="27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4428" name="Line 12"/>
              <p:cNvSpPr>
                <a:spLocks noChangeShapeType="1"/>
              </p:cNvSpPr>
              <p:nvPr/>
            </p:nvSpPr>
            <p:spPr bwMode="auto">
              <a:xfrm>
                <a:off x="839" y="2432"/>
                <a:ext cx="27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4429" name="Line 13"/>
              <p:cNvSpPr>
                <a:spLocks noChangeShapeType="1"/>
              </p:cNvSpPr>
              <p:nvPr/>
            </p:nvSpPr>
            <p:spPr bwMode="auto">
              <a:xfrm>
                <a:off x="839" y="3312"/>
                <a:ext cx="27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444430" name="Line 14"/>
            <p:cNvSpPr>
              <a:spLocks noChangeShapeType="1"/>
            </p:cNvSpPr>
            <p:nvPr/>
          </p:nvSpPr>
          <p:spPr bwMode="auto">
            <a:xfrm>
              <a:off x="1792" y="1152"/>
              <a:ext cx="1" cy="95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4431" name="Line 15"/>
            <p:cNvSpPr>
              <a:spLocks noChangeShapeType="1"/>
            </p:cNvSpPr>
            <p:nvPr/>
          </p:nvSpPr>
          <p:spPr bwMode="auto">
            <a:xfrm>
              <a:off x="1792" y="1152"/>
              <a:ext cx="181" cy="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4432" name="Line 16"/>
            <p:cNvSpPr>
              <a:spLocks noChangeShapeType="1"/>
            </p:cNvSpPr>
            <p:nvPr/>
          </p:nvSpPr>
          <p:spPr bwMode="auto">
            <a:xfrm>
              <a:off x="1792" y="2104"/>
              <a:ext cx="181" cy="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4433" name="Text Box 17"/>
            <p:cNvSpPr txBox="1">
              <a:spLocks noChangeArrowheads="1"/>
            </p:cNvSpPr>
            <p:nvPr/>
          </p:nvSpPr>
          <p:spPr bwMode="auto">
            <a:xfrm>
              <a:off x="1705" y="2348"/>
              <a:ext cx="34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1600" b="1">
                  <a:solidFill>
                    <a:srgbClr val="000000"/>
                  </a:solidFill>
                  <a:latin typeface="Arial" panose="020B0604020202020204" pitchFamily="34" charset="0"/>
                  <a:ea typeface="华文细黑" panose="02010600040101010101" pitchFamily="2" charset="-122"/>
                </a:rPr>
                <a:t>以</a:t>
              </a:r>
              <a:r>
                <a:rPr kumimoji="0" lang="en-US" altLang="zh-CN" sz="1600" b="1">
                  <a:solidFill>
                    <a:srgbClr val="000000"/>
                  </a:solidFill>
                  <a:latin typeface="Arial" panose="020B0604020202020204" pitchFamily="34" charset="0"/>
                  <a:ea typeface="华文细黑" panose="02010600040101010101" pitchFamily="2" charset="-122"/>
                </a:rPr>
                <a:t>FF</a:t>
              </a:r>
              <a:r>
                <a:rPr kumimoji="0" lang="zh-CN" altLang="en-US" sz="1600" b="1">
                  <a:solidFill>
                    <a:srgbClr val="000000"/>
                  </a:solidFill>
                  <a:latin typeface="Arial" panose="020B0604020202020204" pitchFamily="34" charset="0"/>
                  <a:ea typeface="华文细黑" panose="02010600040101010101" pitchFamily="2" charset="-122"/>
                </a:rPr>
                <a:t>开头，常见有本地链路所有节点路由器的组播地</a:t>
              </a:r>
            </a:p>
            <a:p>
              <a:pPr>
                <a:lnSpc>
                  <a:spcPct val="110000"/>
                </a:lnSpc>
                <a:buClr>
                  <a:schemeClr val="tx1"/>
                </a:buClr>
                <a:buFont typeface="Wingdings" panose="05000000000000000000" pitchFamily="2" charset="2"/>
                <a:buNone/>
              </a:pPr>
              <a:r>
                <a:rPr kumimoji="0" lang="zh-CN" altLang="en-US" sz="1600" b="1">
                  <a:solidFill>
                    <a:srgbClr val="000000"/>
                  </a:solidFill>
                  <a:latin typeface="Arial" panose="020B0604020202020204" pitchFamily="34" charset="0"/>
                  <a:ea typeface="华文细黑" panose="02010600040101010101" pitchFamily="2" charset="-122"/>
                </a:rPr>
                <a:t>址，被请求节点组播地址，以及特定协议的组播地址</a:t>
              </a:r>
            </a:p>
          </p:txBody>
        </p:sp>
        <p:sp>
          <p:nvSpPr>
            <p:cNvPr id="444434" name="Text Box 18"/>
            <p:cNvSpPr txBox="1">
              <a:spLocks noChangeArrowheads="1"/>
            </p:cNvSpPr>
            <p:nvPr/>
          </p:nvSpPr>
          <p:spPr bwMode="auto">
            <a:xfrm>
              <a:off x="1747" y="3165"/>
              <a:ext cx="249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1600" b="1">
                  <a:solidFill>
                    <a:srgbClr val="000000"/>
                  </a:solidFill>
                  <a:latin typeface="Arial" panose="020B0604020202020204" pitchFamily="34" charset="0"/>
                  <a:ea typeface="华文细黑" panose="02010600040101010101" pitchFamily="2" charset="-122"/>
                </a:rPr>
                <a:t>与单播地址使用相同的地址空间</a:t>
              </a:r>
            </a:p>
            <a:p>
              <a:pPr>
                <a:lnSpc>
                  <a:spcPct val="110000"/>
                </a:lnSpc>
                <a:buClr>
                  <a:schemeClr val="tx1"/>
                </a:buClr>
                <a:buFont typeface="Wingdings" panose="05000000000000000000" pitchFamily="2" charset="2"/>
                <a:buNone/>
              </a:pPr>
              <a:r>
                <a:rPr kumimoji="0" lang="zh-CN" altLang="en-US" sz="1600" b="1">
                  <a:solidFill>
                    <a:srgbClr val="000000"/>
                  </a:solidFill>
                  <a:latin typeface="Arial" panose="020B0604020202020204" pitchFamily="34" charset="0"/>
                  <a:ea typeface="华文细黑" panose="02010600040101010101" pitchFamily="2" charset="-122"/>
                </a:rPr>
                <a:t>代表一组接口中的特定接口</a:t>
              </a:r>
            </a:p>
          </p:txBody>
        </p:sp>
        <p:sp>
          <p:nvSpPr>
            <p:cNvPr id="444435" name="Line 19"/>
            <p:cNvSpPr>
              <a:spLocks noChangeShapeType="1"/>
            </p:cNvSpPr>
            <p:nvPr/>
          </p:nvSpPr>
          <p:spPr bwMode="auto">
            <a:xfrm>
              <a:off x="1611" y="1668"/>
              <a:ext cx="181" cy="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323850" y="0"/>
            <a:ext cx="7272338" cy="6207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地址介绍</a:t>
            </a:r>
            <a:r>
              <a:rPr lang="en-US" altLang="zh-CN">
                <a:latin typeface="华文细黑" panose="02010600040101010101" pitchFamily="2" charset="-122"/>
              </a:rPr>
              <a:t>——</a:t>
            </a:r>
            <a:r>
              <a:rPr lang="zh-CN" altLang="en-US">
                <a:latin typeface="华文细黑" panose="02010600040101010101" pitchFamily="2" charset="-122"/>
              </a:rPr>
              <a:t>单播地址</a:t>
            </a:r>
          </a:p>
        </p:txBody>
      </p:sp>
      <p:sp>
        <p:nvSpPr>
          <p:cNvPr id="340995" name="Rectangle 3"/>
          <p:cNvSpPr>
            <a:spLocks noGrp="1" noChangeArrowheads="1"/>
          </p:cNvSpPr>
          <p:nvPr>
            <p:ph type="body" sz="half" idx="1"/>
          </p:nvPr>
        </p:nvSpPr>
        <p:spPr>
          <a:xfrm>
            <a:off x="457200" y="765175"/>
            <a:ext cx="7607300" cy="48847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可聚类全局单播地址</a:t>
            </a:r>
          </a:p>
        </p:txBody>
      </p:sp>
      <p:grpSp>
        <p:nvGrpSpPr>
          <p:cNvPr id="341015" name="Group 23"/>
          <p:cNvGrpSpPr>
            <a:grpSpLocks/>
          </p:cNvGrpSpPr>
          <p:nvPr/>
        </p:nvGrpSpPr>
        <p:grpSpPr bwMode="auto">
          <a:xfrm>
            <a:off x="1258888" y="1773238"/>
            <a:ext cx="6553200" cy="812800"/>
            <a:chOff x="793" y="1548"/>
            <a:chExt cx="4128" cy="512"/>
          </a:xfrm>
        </p:grpSpPr>
        <p:sp>
          <p:nvSpPr>
            <p:cNvPr id="340996" name="Text Box 4"/>
            <p:cNvSpPr txBox="1">
              <a:spLocks noChangeArrowheads="1"/>
            </p:cNvSpPr>
            <p:nvPr/>
          </p:nvSpPr>
          <p:spPr bwMode="auto">
            <a:xfrm>
              <a:off x="3469" y="1571"/>
              <a:ext cx="1104"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b="1">
                  <a:solidFill>
                    <a:srgbClr val="FF5050"/>
                  </a:solidFill>
                  <a:latin typeface="Times New Roman" panose="02020603050405020304" pitchFamily="18" charset="0"/>
                  <a:ea typeface="楷体_GB2312" pitchFamily="49" charset="-122"/>
                </a:rPr>
                <a:t>64 </a:t>
              </a:r>
              <a:r>
                <a:rPr kumimoji="1" lang="zh-CN" altLang="zh-CN" b="1">
                  <a:solidFill>
                    <a:srgbClr val="FF5050"/>
                  </a:solidFill>
                  <a:latin typeface="Times New Roman" panose="02020603050405020304" pitchFamily="18" charset="0"/>
                  <a:ea typeface="楷体_GB2312" pitchFamily="49" charset="-122"/>
                </a:rPr>
                <a:t>位</a:t>
              </a:r>
              <a:endParaRPr kumimoji="1" lang="zh-CN" altLang="en-US" b="1">
                <a:latin typeface="Times New Roman" panose="02020603050405020304" pitchFamily="18" charset="0"/>
                <a:ea typeface="楷体_GB2312" pitchFamily="49" charset="-122"/>
              </a:endParaRPr>
            </a:p>
          </p:txBody>
        </p:sp>
        <p:sp>
          <p:nvSpPr>
            <p:cNvPr id="340997" name="Rectangle 5"/>
            <p:cNvSpPr>
              <a:spLocks noChangeArrowheads="1"/>
            </p:cNvSpPr>
            <p:nvPr/>
          </p:nvSpPr>
          <p:spPr bwMode="auto">
            <a:xfrm>
              <a:off x="793" y="1797"/>
              <a:ext cx="4128" cy="255"/>
            </a:xfrm>
            <a:prstGeom prst="rect">
              <a:avLst/>
            </a:prstGeom>
            <a:gradFill rotWithShape="0">
              <a:gsLst>
                <a:gs pos="0">
                  <a:srgbClr val="063DE8">
                    <a:gamma/>
                    <a:shade val="29804"/>
                    <a:invGamma/>
                  </a:srgbClr>
                </a:gs>
                <a:gs pos="50000">
                  <a:srgbClr val="063DE8"/>
                </a:gs>
                <a:gs pos="100000">
                  <a:srgbClr val="063DE8">
                    <a:gamma/>
                    <a:shade val="29804"/>
                    <a:invGamma/>
                  </a:srgbClr>
                </a:gs>
              </a:gsLst>
              <a:lin ang="2700000" scaled="1"/>
            </a:gradFill>
            <a:ln w="2857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0998" name="Text Box 6"/>
            <p:cNvSpPr txBox="1">
              <a:spLocks noChangeArrowheads="1"/>
            </p:cNvSpPr>
            <p:nvPr/>
          </p:nvSpPr>
          <p:spPr bwMode="auto">
            <a:xfrm>
              <a:off x="1224" y="1797"/>
              <a:ext cx="55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sz="1600" b="1">
                  <a:solidFill>
                    <a:srgbClr val="FFFF00"/>
                  </a:solidFill>
                  <a:latin typeface="Times New Roman" panose="02020603050405020304" pitchFamily="18" charset="0"/>
                  <a:ea typeface="楷体_GB2312" pitchFamily="49" charset="-122"/>
                </a:rPr>
                <a:t>TLA ID</a:t>
              </a:r>
            </a:p>
          </p:txBody>
        </p:sp>
        <p:sp>
          <p:nvSpPr>
            <p:cNvPr id="340999" name="Text Box 7"/>
            <p:cNvSpPr txBox="1">
              <a:spLocks noChangeArrowheads="1"/>
            </p:cNvSpPr>
            <p:nvPr/>
          </p:nvSpPr>
          <p:spPr bwMode="auto">
            <a:xfrm>
              <a:off x="3742" y="1766"/>
              <a:ext cx="566"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110000"/>
                </a:lnSpc>
              </a:pPr>
              <a:r>
                <a:rPr kumimoji="1" lang="zh-CN" altLang="en-US" b="1">
                  <a:solidFill>
                    <a:srgbClr val="FFFF00"/>
                  </a:solidFill>
                  <a:latin typeface="Times New Roman" panose="02020603050405020304" pitchFamily="18" charset="0"/>
                  <a:ea typeface="楷体_GB2312" pitchFamily="49" charset="-122"/>
                </a:rPr>
                <a:t>接口</a:t>
              </a:r>
              <a:r>
                <a:rPr kumimoji="1" lang="en-US" altLang="zh-CN" b="1">
                  <a:solidFill>
                    <a:srgbClr val="FFFF00"/>
                  </a:solidFill>
                  <a:latin typeface="Times New Roman" panose="02020603050405020304" pitchFamily="18" charset="0"/>
                  <a:ea typeface="楷体_GB2312" pitchFamily="49" charset="-122"/>
                </a:rPr>
                <a:t>ID</a:t>
              </a:r>
            </a:p>
          </p:txBody>
        </p:sp>
        <p:sp>
          <p:nvSpPr>
            <p:cNvPr id="341000" name="Line 8"/>
            <p:cNvSpPr>
              <a:spLocks noChangeShapeType="1"/>
            </p:cNvSpPr>
            <p:nvPr/>
          </p:nvSpPr>
          <p:spPr bwMode="auto">
            <a:xfrm>
              <a:off x="3242" y="1797"/>
              <a:ext cx="0" cy="240"/>
            </a:xfrm>
            <a:prstGeom prst="line">
              <a:avLst/>
            </a:prstGeom>
            <a:noFill/>
            <a:ln w="28575"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CN" altLang="en-US"/>
            </a:p>
          </p:txBody>
        </p:sp>
        <p:sp>
          <p:nvSpPr>
            <p:cNvPr id="341001" name="Line 9"/>
            <p:cNvSpPr>
              <a:spLocks noChangeShapeType="1"/>
            </p:cNvSpPr>
            <p:nvPr/>
          </p:nvSpPr>
          <p:spPr bwMode="auto">
            <a:xfrm>
              <a:off x="1224" y="1797"/>
              <a:ext cx="0" cy="240"/>
            </a:xfrm>
            <a:prstGeom prst="line">
              <a:avLst/>
            </a:prstGeom>
            <a:noFill/>
            <a:ln w="28575"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CN" altLang="en-US"/>
            </a:p>
          </p:txBody>
        </p:sp>
        <p:sp>
          <p:nvSpPr>
            <p:cNvPr id="341002" name="Text Box 10"/>
            <p:cNvSpPr txBox="1">
              <a:spLocks noChangeArrowheads="1"/>
            </p:cNvSpPr>
            <p:nvPr/>
          </p:nvSpPr>
          <p:spPr bwMode="auto">
            <a:xfrm>
              <a:off x="861" y="1797"/>
              <a:ext cx="363"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sz="1600" b="1">
                  <a:solidFill>
                    <a:srgbClr val="FFFF00"/>
                  </a:solidFill>
                  <a:latin typeface="Times New Roman" panose="02020603050405020304" pitchFamily="18" charset="0"/>
                  <a:ea typeface="楷体_GB2312" pitchFamily="49" charset="-122"/>
                </a:rPr>
                <a:t>001</a:t>
              </a:r>
            </a:p>
          </p:txBody>
        </p:sp>
        <p:sp>
          <p:nvSpPr>
            <p:cNvPr id="341003" name="Line 11"/>
            <p:cNvSpPr>
              <a:spLocks noChangeShapeType="1"/>
            </p:cNvSpPr>
            <p:nvPr/>
          </p:nvSpPr>
          <p:spPr bwMode="auto">
            <a:xfrm>
              <a:off x="1746" y="1797"/>
              <a:ext cx="0" cy="240"/>
            </a:xfrm>
            <a:prstGeom prst="line">
              <a:avLst/>
            </a:prstGeom>
            <a:noFill/>
            <a:ln w="28575"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CN" altLang="en-US"/>
            </a:p>
          </p:txBody>
        </p:sp>
        <p:sp>
          <p:nvSpPr>
            <p:cNvPr id="341004" name="Text Box 12"/>
            <p:cNvSpPr txBox="1">
              <a:spLocks noChangeArrowheads="1"/>
            </p:cNvSpPr>
            <p:nvPr/>
          </p:nvSpPr>
          <p:spPr bwMode="auto">
            <a:xfrm>
              <a:off x="1791" y="1797"/>
              <a:ext cx="408"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sz="1600" b="1">
                  <a:solidFill>
                    <a:srgbClr val="FFFF00"/>
                  </a:solidFill>
                  <a:latin typeface="Times New Roman" panose="02020603050405020304" pitchFamily="18" charset="0"/>
                  <a:ea typeface="楷体_GB2312" pitchFamily="49" charset="-122"/>
                </a:rPr>
                <a:t>RES</a:t>
              </a:r>
            </a:p>
          </p:txBody>
        </p:sp>
        <p:sp>
          <p:nvSpPr>
            <p:cNvPr id="341005" name="Line 13"/>
            <p:cNvSpPr>
              <a:spLocks noChangeShapeType="1"/>
            </p:cNvSpPr>
            <p:nvPr/>
          </p:nvSpPr>
          <p:spPr bwMode="auto">
            <a:xfrm>
              <a:off x="2177" y="1797"/>
              <a:ext cx="0" cy="240"/>
            </a:xfrm>
            <a:prstGeom prst="line">
              <a:avLst/>
            </a:prstGeom>
            <a:noFill/>
            <a:ln w="28575"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CN" altLang="en-US"/>
            </a:p>
          </p:txBody>
        </p:sp>
        <p:sp>
          <p:nvSpPr>
            <p:cNvPr id="341006" name="Line 14"/>
            <p:cNvSpPr>
              <a:spLocks noChangeShapeType="1"/>
            </p:cNvSpPr>
            <p:nvPr/>
          </p:nvSpPr>
          <p:spPr bwMode="auto">
            <a:xfrm>
              <a:off x="2675" y="1820"/>
              <a:ext cx="0" cy="240"/>
            </a:xfrm>
            <a:prstGeom prst="line">
              <a:avLst/>
            </a:prstGeom>
            <a:noFill/>
            <a:ln w="28575"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CN" altLang="en-US"/>
            </a:p>
          </p:txBody>
        </p:sp>
        <p:sp>
          <p:nvSpPr>
            <p:cNvPr id="341007" name="Text Box 15"/>
            <p:cNvSpPr txBox="1">
              <a:spLocks noChangeArrowheads="1"/>
            </p:cNvSpPr>
            <p:nvPr/>
          </p:nvSpPr>
          <p:spPr bwMode="auto">
            <a:xfrm>
              <a:off x="2154" y="1797"/>
              <a:ext cx="61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sz="1600" b="1">
                  <a:solidFill>
                    <a:srgbClr val="FFFF00"/>
                  </a:solidFill>
                  <a:latin typeface="Times New Roman" panose="02020603050405020304" pitchFamily="18" charset="0"/>
                  <a:ea typeface="楷体_GB2312" pitchFamily="49" charset="-122"/>
                </a:rPr>
                <a:t>NLA ID</a:t>
              </a:r>
            </a:p>
          </p:txBody>
        </p:sp>
        <p:sp>
          <p:nvSpPr>
            <p:cNvPr id="341008" name="Text Box 16"/>
            <p:cNvSpPr txBox="1">
              <a:spLocks noChangeArrowheads="1"/>
            </p:cNvSpPr>
            <p:nvPr/>
          </p:nvSpPr>
          <p:spPr bwMode="auto">
            <a:xfrm>
              <a:off x="2675" y="1797"/>
              <a:ext cx="55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sz="1600" b="1">
                  <a:solidFill>
                    <a:srgbClr val="FFFF00"/>
                  </a:solidFill>
                  <a:latin typeface="Times New Roman" panose="02020603050405020304" pitchFamily="18" charset="0"/>
                  <a:ea typeface="楷体_GB2312" pitchFamily="49" charset="-122"/>
                </a:rPr>
                <a:t>SLA ID</a:t>
              </a:r>
            </a:p>
          </p:txBody>
        </p:sp>
        <p:sp>
          <p:nvSpPr>
            <p:cNvPr id="341009" name="Text Box 17"/>
            <p:cNvSpPr txBox="1">
              <a:spLocks noChangeArrowheads="1"/>
            </p:cNvSpPr>
            <p:nvPr/>
          </p:nvSpPr>
          <p:spPr bwMode="auto">
            <a:xfrm>
              <a:off x="816" y="1548"/>
              <a:ext cx="431"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b="1">
                  <a:solidFill>
                    <a:srgbClr val="FF5050"/>
                  </a:solidFill>
                  <a:latin typeface="Times New Roman" panose="02020603050405020304" pitchFamily="18" charset="0"/>
                  <a:ea typeface="楷体_GB2312" pitchFamily="49" charset="-122"/>
                </a:rPr>
                <a:t>3 </a:t>
              </a:r>
              <a:r>
                <a:rPr kumimoji="1" lang="zh-CN" altLang="zh-CN" b="1">
                  <a:solidFill>
                    <a:srgbClr val="FF5050"/>
                  </a:solidFill>
                  <a:latin typeface="Times New Roman" panose="02020603050405020304" pitchFamily="18" charset="0"/>
                  <a:ea typeface="楷体_GB2312" pitchFamily="49" charset="-122"/>
                </a:rPr>
                <a:t>位</a:t>
              </a:r>
              <a:endParaRPr kumimoji="1" lang="zh-CN" altLang="en-US" b="1">
                <a:latin typeface="Times New Roman" panose="02020603050405020304" pitchFamily="18" charset="0"/>
                <a:ea typeface="楷体_GB2312" pitchFamily="49" charset="-122"/>
              </a:endParaRPr>
            </a:p>
          </p:txBody>
        </p:sp>
        <p:sp>
          <p:nvSpPr>
            <p:cNvPr id="341010" name="Text Box 18"/>
            <p:cNvSpPr txBox="1">
              <a:spLocks noChangeArrowheads="1"/>
            </p:cNvSpPr>
            <p:nvPr/>
          </p:nvSpPr>
          <p:spPr bwMode="auto">
            <a:xfrm>
              <a:off x="1269" y="1548"/>
              <a:ext cx="477"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b="1">
                  <a:solidFill>
                    <a:srgbClr val="FF5050"/>
                  </a:solidFill>
                  <a:latin typeface="Times New Roman" panose="02020603050405020304" pitchFamily="18" charset="0"/>
                  <a:ea typeface="楷体_GB2312" pitchFamily="49" charset="-122"/>
                </a:rPr>
                <a:t>13 </a:t>
              </a:r>
              <a:r>
                <a:rPr kumimoji="1" lang="zh-CN" altLang="zh-CN" b="1">
                  <a:solidFill>
                    <a:srgbClr val="FF5050"/>
                  </a:solidFill>
                  <a:latin typeface="Times New Roman" panose="02020603050405020304" pitchFamily="18" charset="0"/>
                  <a:ea typeface="楷体_GB2312" pitchFamily="49" charset="-122"/>
                </a:rPr>
                <a:t>位</a:t>
              </a:r>
              <a:endParaRPr kumimoji="1" lang="zh-CN" altLang="en-US" b="1">
                <a:latin typeface="Times New Roman" panose="02020603050405020304" pitchFamily="18" charset="0"/>
                <a:ea typeface="楷体_GB2312" pitchFamily="49" charset="-122"/>
              </a:endParaRPr>
            </a:p>
          </p:txBody>
        </p:sp>
        <p:sp>
          <p:nvSpPr>
            <p:cNvPr id="341011" name="Text Box 19"/>
            <p:cNvSpPr txBox="1">
              <a:spLocks noChangeArrowheads="1"/>
            </p:cNvSpPr>
            <p:nvPr/>
          </p:nvSpPr>
          <p:spPr bwMode="auto">
            <a:xfrm>
              <a:off x="1746" y="1548"/>
              <a:ext cx="431"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b="1">
                  <a:solidFill>
                    <a:srgbClr val="FF5050"/>
                  </a:solidFill>
                  <a:latin typeface="Times New Roman" panose="02020603050405020304" pitchFamily="18" charset="0"/>
                  <a:ea typeface="楷体_GB2312" pitchFamily="49" charset="-122"/>
                </a:rPr>
                <a:t>8 </a:t>
              </a:r>
              <a:r>
                <a:rPr kumimoji="1" lang="zh-CN" altLang="zh-CN" b="1">
                  <a:solidFill>
                    <a:srgbClr val="FF5050"/>
                  </a:solidFill>
                  <a:latin typeface="Times New Roman" panose="02020603050405020304" pitchFamily="18" charset="0"/>
                  <a:ea typeface="楷体_GB2312" pitchFamily="49" charset="-122"/>
                </a:rPr>
                <a:t>位</a:t>
              </a:r>
              <a:endParaRPr kumimoji="1" lang="zh-CN" altLang="en-US" b="1">
                <a:latin typeface="Times New Roman" panose="02020603050405020304" pitchFamily="18" charset="0"/>
                <a:ea typeface="楷体_GB2312" pitchFamily="49" charset="-122"/>
              </a:endParaRPr>
            </a:p>
          </p:txBody>
        </p:sp>
        <p:sp>
          <p:nvSpPr>
            <p:cNvPr id="341012" name="Text Box 20"/>
            <p:cNvSpPr txBox="1">
              <a:spLocks noChangeArrowheads="1"/>
            </p:cNvSpPr>
            <p:nvPr/>
          </p:nvSpPr>
          <p:spPr bwMode="auto">
            <a:xfrm>
              <a:off x="2177" y="1548"/>
              <a:ext cx="522"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b="1">
                  <a:solidFill>
                    <a:srgbClr val="FF5050"/>
                  </a:solidFill>
                  <a:latin typeface="Times New Roman" panose="02020603050405020304" pitchFamily="18" charset="0"/>
                  <a:ea typeface="楷体_GB2312" pitchFamily="49" charset="-122"/>
                </a:rPr>
                <a:t>24 </a:t>
              </a:r>
              <a:r>
                <a:rPr kumimoji="1" lang="zh-CN" altLang="zh-CN" b="1">
                  <a:solidFill>
                    <a:srgbClr val="FF5050"/>
                  </a:solidFill>
                  <a:latin typeface="Times New Roman" panose="02020603050405020304" pitchFamily="18" charset="0"/>
                  <a:ea typeface="楷体_GB2312" pitchFamily="49" charset="-122"/>
                </a:rPr>
                <a:t>位</a:t>
              </a:r>
              <a:endParaRPr kumimoji="1" lang="zh-CN" altLang="en-US" b="1">
                <a:latin typeface="Times New Roman" panose="02020603050405020304" pitchFamily="18" charset="0"/>
                <a:ea typeface="楷体_GB2312" pitchFamily="49" charset="-122"/>
              </a:endParaRPr>
            </a:p>
          </p:txBody>
        </p:sp>
        <p:sp>
          <p:nvSpPr>
            <p:cNvPr id="341013" name="Text Box 21"/>
            <p:cNvSpPr txBox="1">
              <a:spLocks noChangeArrowheads="1"/>
            </p:cNvSpPr>
            <p:nvPr/>
          </p:nvSpPr>
          <p:spPr bwMode="auto">
            <a:xfrm>
              <a:off x="2698" y="1548"/>
              <a:ext cx="522"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b="1">
                  <a:solidFill>
                    <a:srgbClr val="FF5050"/>
                  </a:solidFill>
                  <a:latin typeface="Times New Roman" panose="02020603050405020304" pitchFamily="18" charset="0"/>
                  <a:ea typeface="楷体_GB2312" pitchFamily="49" charset="-122"/>
                </a:rPr>
                <a:t>16 </a:t>
              </a:r>
              <a:r>
                <a:rPr kumimoji="1" lang="zh-CN" altLang="zh-CN" b="1">
                  <a:solidFill>
                    <a:srgbClr val="FF5050"/>
                  </a:solidFill>
                  <a:latin typeface="Times New Roman" panose="02020603050405020304" pitchFamily="18" charset="0"/>
                  <a:ea typeface="楷体_GB2312" pitchFamily="49" charset="-122"/>
                </a:rPr>
                <a:t>位</a:t>
              </a:r>
              <a:endParaRPr kumimoji="1" lang="zh-CN" altLang="en-US" b="1">
                <a:latin typeface="Times New Roman" panose="02020603050405020304" pitchFamily="18" charset="0"/>
                <a:ea typeface="楷体_GB2312" pitchFamily="49" charset="-122"/>
              </a:endParaRPr>
            </a:p>
          </p:txBody>
        </p:sp>
      </p:grpSp>
      <p:sp>
        <p:nvSpPr>
          <p:cNvPr id="341014" name="Text Box 22"/>
          <p:cNvSpPr txBox="1">
            <a:spLocks noChangeArrowheads="1"/>
          </p:cNvSpPr>
          <p:nvPr/>
        </p:nvSpPr>
        <p:spPr bwMode="auto">
          <a:xfrm>
            <a:off x="1655763" y="2997200"/>
            <a:ext cx="4429125"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zh-CN" altLang="en-US" sz="2000">
                <a:solidFill>
                  <a:srgbClr val="000000"/>
                </a:solidFill>
                <a:latin typeface="Arial" panose="020B0604020202020204" pitchFamily="34" charset="0"/>
                <a:ea typeface="华文细黑" panose="02010600040101010101" pitchFamily="2" charset="-122"/>
              </a:rPr>
              <a:t>前缀：</a:t>
            </a:r>
            <a:r>
              <a:rPr kumimoji="0" lang="en-US" altLang="zh-CN" sz="2000">
                <a:solidFill>
                  <a:srgbClr val="000000"/>
                </a:solidFill>
                <a:latin typeface="Arial" panose="020B0604020202020204" pitchFamily="34" charset="0"/>
                <a:ea typeface="华文细黑" panose="02010600040101010101" pitchFamily="2" charset="-122"/>
              </a:rPr>
              <a:t>001</a:t>
            </a:r>
            <a:r>
              <a:rPr kumimoji="0" lang="zh-CN" altLang="en-US" sz="2000">
                <a:solidFill>
                  <a:srgbClr val="000000"/>
                </a:solidFill>
                <a:latin typeface="Arial" panose="020B0604020202020204" pitchFamily="34" charset="0"/>
                <a:ea typeface="华文细黑" panose="02010600040101010101" pitchFamily="2" charset="-122"/>
              </a:rPr>
              <a:t>，可聚类全局单播地址前缀</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TLA ID</a:t>
            </a:r>
            <a:r>
              <a:rPr kumimoji="0" lang="zh-CN" altLang="en-US" sz="2000">
                <a:solidFill>
                  <a:srgbClr val="000000"/>
                </a:solidFill>
                <a:latin typeface="Arial" panose="020B0604020202020204" pitchFamily="34" charset="0"/>
                <a:ea typeface="华文细黑" panose="02010600040101010101" pitchFamily="2" charset="-122"/>
              </a:rPr>
              <a:t>：顶级聚类标识</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RES</a:t>
            </a:r>
            <a:r>
              <a:rPr kumimoji="0" lang="zh-CN" altLang="en-US" sz="2000">
                <a:solidFill>
                  <a:srgbClr val="000000"/>
                </a:solidFill>
                <a:latin typeface="Arial" panose="020B0604020202020204" pitchFamily="34" charset="0"/>
                <a:ea typeface="华文细黑" panose="02010600040101010101" pitchFamily="2" charset="-122"/>
              </a:rPr>
              <a:t>：保留</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NLA ID:</a:t>
            </a:r>
            <a:r>
              <a:rPr kumimoji="0" lang="zh-CN" altLang="en-US" sz="2000">
                <a:solidFill>
                  <a:srgbClr val="000000"/>
                </a:solidFill>
                <a:latin typeface="Arial" panose="020B0604020202020204" pitchFamily="34" charset="0"/>
                <a:ea typeface="华文细黑" panose="02010600040101010101" pitchFamily="2" charset="-122"/>
              </a:rPr>
              <a:t>次级聚类标识</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SLA ID:</a:t>
            </a:r>
            <a:r>
              <a:rPr kumimoji="0" lang="zh-CN" altLang="en-US" sz="2000">
                <a:solidFill>
                  <a:srgbClr val="000000"/>
                </a:solidFill>
                <a:latin typeface="Arial" panose="020B0604020202020204" pitchFamily="34" charset="0"/>
                <a:ea typeface="华文细黑" panose="02010600040101010101" pitchFamily="2" charset="-122"/>
              </a:rPr>
              <a:t>站点级聚类标识</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Interface ID: </a:t>
            </a:r>
            <a:r>
              <a:rPr kumimoji="0" lang="zh-CN" altLang="en-US" sz="2000">
                <a:solidFill>
                  <a:srgbClr val="000000"/>
                </a:solidFill>
                <a:latin typeface="Arial" panose="020B0604020202020204" pitchFamily="34" charset="0"/>
                <a:ea typeface="华文细黑" panose="02010600040101010101" pitchFamily="2" charset="-122"/>
              </a:rPr>
              <a:t>接口</a:t>
            </a:r>
            <a:r>
              <a:rPr kumimoji="0" lang="en-US" altLang="zh-CN" sz="2000">
                <a:solidFill>
                  <a:srgbClr val="000000"/>
                </a:solidFill>
                <a:latin typeface="Arial" panose="020B0604020202020204" pitchFamily="34" charset="0"/>
                <a:ea typeface="华文细黑" panose="02010600040101010101" pitchFamily="2" charset="-122"/>
              </a:rPr>
              <a:t>ID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468313" y="0"/>
            <a:ext cx="7272337" cy="6207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组播地址</a:t>
            </a:r>
          </a:p>
        </p:txBody>
      </p:sp>
      <p:sp>
        <p:nvSpPr>
          <p:cNvPr id="343043" name="Rectangle 3"/>
          <p:cNvSpPr>
            <a:spLocks noGrp="1" noChangeArrowheads="1"/>
          </p:cNvSpPr>
          <p:nvPr>
            <p:ph type="body" sz="half" idx="1"/>
          </p:nvPr>
        </p:nvSpPr>
        <p:spPr>
          <a:xfrm>
            <a:off x="1223963" y="2384425"/>
            <a:ext cx="6732587" cy="40322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buFont typeface="Wingdings" panose="05000000000000000000" pitchFamily="2" charset="2"/>
              <a:buChar char="à"/>
            </a:pPr>
            <a:r>
              <a:rPr lang="zh-CN" altLang="en-US" sz="2000" b="0"/>
              <a:t>最高</a:t>
            </a:r>
            <a:r>
              <a:rPr lang="en-US" altLang="zh-CN" sz="2000" b="0"/>
              <a:t>8</a:t>
            </a:r>
            <a:r>
              <a:rPr lang="zh-CN" altLang="en-US" sz="2000" b="0"/>
              <a:t>位为</a:t>
            </a:r>
            <a:r>
              <a:rPr lang="en-US" altLang="zh-CN" sz="2000" b="0"/>
              <a:t>FF</a:t>
            </a:r>
            <a:r>
              <a:rPr lang="zh-CN" altLang="en-US" sz="2000" b="0"/>
              <a:t>，表示这是一个组播地址</a:t>
            </a:r>
          </a:p>
          <a:p>
            <a:pPr>
              <a:buFont typeface="Wingdings" panose="05000000000000000000" pitchFamily="2" charset="2"/>
              <a:buChar char="à"/>
            </a:pPr>
            <a:r>
              <a:rPr lang="en-US" altLang="zh-CN" sz="2000" b="0"/>
              <a:t>Flags </a:t>
            </a:r>
            <a:r>
              <a:rPr lang="zh-CN" altLang="en-US" sz="2000" b="0"/>
              <a:t>永久标志</a:t>
            </a:r>
          </a:p>
          <a:p>
            <a:pPr lvl="1">
              <a:buFont typeface="Wingdings" panose="05000000000000000000" pitchFamily="2" charset="2"/>
              <a:buNone/>
            </a:pPr>
            <a:r>
              <a:rPr lang="en-US" altLang="zh-CN" sz="2000"/>
              <a:t>0000</a:t>
            </a:r>
            <a:r>
              <a:rPr lang="zh-CN" altLang="en-US" sz="2000"/>
              <a:t>：永久多播地址</a:t>
            </a:r>
          </a:p>
          <a:p>
            <a:pPr lvl="1">
              <a:buFont typeface="Wingdings" panose="05000000000000000000" pitchFamily="2" charset="2"/>
              <a:buNone/>
            </a:pPr>
            <a:r>
              <a:rPr lang="en-US" altLang="zh-CN" sz="2000"/>
              <a:t>0001</a:t>
            </a:r>
            <a:r>
              <a:rPr lang="zh-CN" altLang="en-US" sz="2000"/>
              <a:t>：临时多播地址  </a:t>
            </a:r>
          </a:p>
          <a:p>
            <a:pPr lvl="1">
              <a:buFont typeface="Wingdings" panose="05000000000000000000" pitchFamily="2" charset="2"/>
              <a:buNone/>
            </a:pPr>
            <a:r>
              <a:rPr lang="zh-CN" altLang="en-US" sz="2000"/>
              <a:t>（注：前</a:t>
            </a:r>
            <a:r>
              <a:rPr lang="en-US" altLang="zh-CN" sz="2000"/>
              <a:t>3</a:t>
            </a:r>
            <a:r>
              <a:rPr lang="zh-CN" altLang="en-US" sz="2000"/>
              <a:t>位保留为</a:t>
            </a:r>
            <a:r>
              <a:rPr lang="en-US" altLang="zh-CN" sz="2000"/>
              <a:t>0</a:t>
            </a:r>
            <a:r>
              <a:rPr lang="zh-CN" altLang="en-US" sz="2000"/>
              <a:t>）</a:t>
            </a:r>
          </a:p>
          <a:p>
            <a:pPr>
              <a:buFont typeface="Wingdings" panose="05000000000000000000" pitchFamily="2" charset="2"/>
              <a:buChar char="à"/>
            </a:pPr>
            <a:r>
              <a:rPr lang="en-US" altLang="zh-CN" sz="2000" b="0"/>
              <a:t>Scope </a:t>
            </a:r>
            <a:r>
              <a:rPr lang="zh-CN" altLang="en-US" sz="2000" b="0"/>
              <a:t>应用范围</a:t>
            </a:r>
          </a:p>
          <a:p>
            <a:pPr lvl="1">
              <a:buFont typeface="Wingdings" panose="05000000000000000000" pitchFamily="2" charset="2"/>
              <a:buNone/>
            </a:pPr>
            <a:r>
              <a:rPr lang="en-US" altLang="zh-CN" sz="2000"/>
              <a:t>0010</a:t>
            </a:r>
            <a:r>
              <a:rPr lang="zh-CN" altLang="en-US" sz="2000"/>
              <a:t>：本地链路范围</a:t>
            </a:r>
          </a:p>
          <a:p>
            <a:pPr lvl="1">
              <a:buFont typeface="Wingdings" panose="05000000000000000000" pitchFamily="2" charset="2"/>
              <a:buNone/>
            </a:pPr>
            <a:r>
              <a:rPr lang="en-US" altLang="zh-CN" sz="2000"/>
              <a:t>0101</a:t>
            </a:r>
            <a:r>
              <a:rPr lang="zh-CN" altLang="en-US" sz="2000"/>
              <a:t>：本地站点范围</a:t>
            </a:r>
          </a:p>
          <a:p>
            <a:pPr>
              <a:buFont typeface="Wingdings" panose="05000000000000000000" pitchFamily="2" charset="2"/>
              <a:buChar char="à"/>
            </a:pPr>
            <a:r>
              <a:rPr lang="en-US" altLang="zh-CN" sz="2000" b="0"/>
              <a:t>Group ID</a:t>
            </a:r>
          </a:p>
          <a:p>
            <a:pPr lvl="1">
              <a:buFont typeface="Wingdings" panose="05000000000000000000" pitchFamily="2" charset="2"/>
              <a:buNone/>
            </a:pPr>
            <a:r>
              <a:rPr lang="zh-CN" altLang="en-US" sz="2000"/>
              <a:t>组播组</a:t>
            </a:r>
            <a:r>
              <a:rPr lang="en-US" altLang="zh-CN" sz="2000"/>
              <a:t>ID</a:t>
            </a:r>
          </a:p>
        </p:txBody>
      </p:sp>
      <p:sp>
        <p:nvSpPr>
          <p:cNvPr id="343044" name="Rectangle 4"/>
          <p:cNvSpPr>
            <a:spLocks noChangeArrowheads="1"/>
          </p:cNvSpPr>
          <p:nvPr/>
        </p:nvSpPr>
        <p:spPr bwMode="auto">
          <a:xfrm>
            <a:off x="1258888" y="1808163"/>
            <a:ext cx="6553200" cy="404812"/>
          </a:xfrm>
          <a:prstGeom prst="rect">
            <a:avLst/>
          </a:prstGeom>
          <a:gradFill rotWithShape="0">
            <a:gsLst>
              <a:gs pos="0">
                <a:srgbClr val="063DE8">
                  <a:gamma/>
                  <a:shade val="29804"/>
                  <a:invGamma/>
                </a:srgbClr>
              </a:gs>
              <a:gs pos="50000">
                <a:srgbClr val="063DE8"/>
              </a:gs>
              <a:gs pos="100000">
                <a:srgbClr val="063DE8">
                  <a:gamma/>
                  <a:shade val="29804"/>
                  <a:invGamma/>
                </a:srgbClr>
              </a:gs>
            </a:gsLst>
            <a:lin ang="2700000" scaled="1"/>
          </a:gradFill>
          <a:ln w="2857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3045" name="Text Box 5"/>
          <p:cNvSpPr txBox="1">
            <a:spLocks noChangeArrowheads="1"/>
          </p:cNvSpPr>
          <p:nvPr/>
        </p:nvSpPr>
        <p:spPr bwMode="auto">
          <a:xfrm>
            <a:off x="4767263" y="1808163"/>
            <a:ext cx="10795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110000"/>
              </a:lnSpc>
            </a:pPr>
            <a:r>
              <a:rPr lang="en-US" altLang="zh-CN" b="1">
                <a:solidFill>
                  <a:srgbClr val="FFFF00"/>
                </a:solidFill>
                <a:latin typeface="Times New Roman" panose="02020603050405020304" pitchFamily="18" charset="0"/>
                <a:ea typeface="楷体_GB2312" pitchFamily="49" charset="-122"/>
              </a:rPr>
              <a:t>group I</a:t>
            </a:r>
            <a:r>
              <a:rPr kumimoji="1" lang="en-US" altLang="zh-CN" b="1">
                <a:solidFill>
                  <a:srgbClr val="FFFF00"/>
                </a:solidFill>
                <a:latin typeface="Times New Roman" panose="02020603050405020304" pitchFamily="18" charset="0"/>
                <a:ea typeface="楷体_GB2312" pitchFamily="49" charset="-122"/>
              </a:rPr>
              <a:t>D</a:t>
            </a:r>
          </a:p>
        </p:txBody>
      </p:sp>
      <p:sp>
        <p:nvSpPr>
          <p:cNvPr id="343046" name="Line 6"/>
          <p:cNvSpPr>
            <a:spLocks noChangeShapeType="1"/>
          </p:cNvSpPr>
          <p:nvPr/>
        </p:nvSpPr>
        <p:spPr bwMode="auto">
          <a:xfrm>
            <a:off x="2266950" y="1808163"/>
            <a:ext cx="0" cy="381000"/>
          </a:xfrm>
          <a:prstGeom prst="line">
            <a:avLst/>
          </a:prstGeom>
          <a:noFill/>
          <a:ln w="28575"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CN" altLang="en-US"/>
          </a:p>
        </p:txBody>
      </p:sp>
      <p:sp>
        <p:nvSpPr>
          <p:cNvPr id="343047" name="Text Box 7"/>
          <p:cNvSpPr txBox="1">
            <a:spLocks noChangeArrowheads="1"/>
          </p:cNvSpPr>
          <p:nvPr/>
        </p:nvSpPr>
        <p:spPr bwMode="auto">
          <a:xfrm>
            <a:off x="1042988" y="1808163"/>
            <a:ext cx="143827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sz="1600" b="1">
                <a:solidFill>
                  <a:srgbClr val="FFFF00"/>
                </a:solidFill>
                <a:latin typeface="Times New Roman" panose="02020603050405020304" pitchFamily="18" charset="0"/>
                <a:ea typeface="楷体_GB2312" pitchFamily="49" charset="-122"/>
              </a:rPr>
              <a:t>11111111</a:t>
            </a:r>
          </a:p>
        </p:txBody>
      </p:sp>
      <p:sp>
        <p:nvSpPr>
          <p:cNvPr id="343048" name="Text Box 8"/>
          <p:cNvSpPr txBox="1">
            <a:spLocks noChangeArrowheads="1"/>
          </p:cNvSpPr>
          <p:nvPr/>
        </p:nvSpPr>
        <p:spPr bwMode="auto">
          <a:xfrm>
            <a:off x="4643438" y="1449388"/>
            <a:ext cx="1752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b="1">
                <a:solidFill>
                  <a:srgbClr val="FF5050"/>
                </a:solidFill>
                <a:latin typeface="Times New Roman" panose="02020603050405020304" pitchFamily="18" charset="0"/>
                <a:ea typeface="楷体_GB2312" pitchFamily="49" charset="-122"/>
              </a:rPr>
              <a:t>112 </a:t>
            </a:r>
            <a:r>
              <a:rPr kumimoji="1" lang="zh-CN" altLang="zh-CN" b="1">
                <a:solidFill>
                  <a:srgbClr val="FF5050"/>
                </a:solidFill>
                <a:latin typeface="Times New Roman" panose="02020603050405020304" pitchFamily="18" charset="0"/>
                <a:ea typeface="楷体_GB2312" pitchFamily="49" charset="-122"/>
              </a:rPr>
              <a:t>位</a:t>
            </a:r>
            <a:endParaRPr kumimoji="1" lang="zh-CN" altLang="en-US" b="1">
              <a:latin typeface="Times New Roman" panose="02020603050405020304" pitchFamily="18" charset="0"/>
              <a:ea typeface="楷体_GB2312" pitchFamily="49" charset="-122"/>
            </a:endParaRPr>
          </a:p>
        </p:txBody>
      </p:sp>
      <p:sp>
        <p:nvSpPr>
          <p:cNvPr id="343049" name="Text Box 9"/>
          <p:cNvSpPr txBox="1">
            <a:spLocks noChangeArrowheads="1"/>
          </p:cNvSpPr>
          <p:nvPr/>
        </p:nvSpPr>
        <p:spPr bwMode="auto">
          <a:xfrm>
            <a:off x="1331913" y="1449388"/>
            <a:ext cx="720725"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b="1">
                <a:solidFill>
                  <a:srgbClr val="FF5050"/>
                </a:solidFill>
                <a:latin typeface="Times New Roman" panose="02020603050405020304" pitchFamily="18" charset="0"/>
                <a:ea typeface="楷体_GB2312" pitchFamily="49" charset="-122"/>
              </a:rPr>
              <a:t>8</a:t>
            </a:r>
            <a:r>
              <a:rPr kumimoji="1" lang="zh-CN" altLang="zh-CN" b="1">
                <a:solidFill>
                  <a:srgbClr val="FF5050"/>
                </a:solidFill>
                <a:latin typeface="Times New Roman" panose="02020603050405020304" pitchFamily="18" charset="0"/>
                <a:ea typeface="楷体_GB2312" pitchFamily="49" charset="-122"/>
              </a:rPr>
              <a:t>位</a:t>
            </a:r>
            <a:endParaRPr kumimoji="1" lang="zh-CN" altLang="en-US" b="1">
              <a:latin typeface="Times New Roman" panose="02020603050405020304" pitchFamily="18" charset="0"/>
              <a:ea typeface="楷体_GB2312" pitchFamily="49" charset="-122"/>
            </a:endParaRPr>
          </a:p>
        </p:txBody>
      </p:sp>
      <p:sp>
        <p:nvSpPr>
          <p:cNvPr id="343050" name="Line 10"/>
          <p:cNvSpPr>
            <a:spLocks noChangeShapeType="1"/>
          </p:cNvSpPr>
          <p:nvPr/>
        </p:nvSpPr>
        <p:spPr bwMode="auto">
          <a:xfrm>
            <a:off x="2771775" y="1881188"/>
            <a:ext cx="0" cy="381000"/>
          </a:xfrm>
          <a:prstGeom prst="line">
            <a:avLst/>
          </a:prstGeom>
          <a:noFill/>
          <a:ln w="28575"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CN" altLang="en-US"/>
          </a:p>
        </p:txBody>
      </p:sp>
      <p:sp>
        <p:nvSpPr>
          <p:cNvPr id="343051" name="Line 11"/>
          <p:cNvSpPr>
            <a:spLocks noChangeShapeType="1"/>
          </p:cNvSpPr>
          <p:nvPr/>
        </p:nvSpPr>
        <p:spPr bwMode="auto">
          <a:xfrm>
            <a:off x="3275013" y="1808163"/>
            <a:ext cx="0" cy="381000"/>
          </a:xfrm>
          <a:prstGeom prst="line">
            <a:avLst/>
          </a:prstGeom>
          <a:noFill/>
          <a:ln w="28575"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CN" altLang="en-US"/>
          </a:p>
        </p:txBody>
      </p:sp>
      <p:sp>
        <p:nvSpPr>
          <p:cNvPr id="343052" name="Text Box 12"/>
          <p:cNvSpPr txBox="1">
            <a:spLocks noChangeArrowheads="1"/>
          </p:cNvSpPr>
          <p:nvPr/>
        </p:nvSpPr>
        <p:spPr bwMode="auto">
          <a:xfrm>
            <a:off x="2195513" y="1808163"/>
            <a:ext cx="72072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sz="1600" b="1">
                <a:solidFill>
                  <a:srgbClr val="FFFF00"/>
                </a:solidFill>
                <a:latin typeface="Times New Roman" panose="02020603050405020304" pitchFamily="18" charset="0"/>
                <a:ea typeface="楷体_GB2312" pitchFamily="49" charset="-122"/>
              </a:rPr>
              <a:t>flags</a:t>
            </a:r>
          </a:p>
        </p:txBody>
      </p:sp>
      <p:sp>
        <p:nvSpPr>
          <p:cNvPr id="343053" name="Text Box 13"/>
          <p:cNvSpPr txBox="1">
            <a:spLocks noChangeArrowheads="1"/>
          </p:cNvSpPr>
          <p:nvPr/>
        </p:nvSpPr>
        <p:spPr bwMode="auto">
          <a:xfrm>
            <a:off x="2700338" y="1808163"/>
            <a:ext cx="649287"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sz="1600" b="1">
                <a:solidFill>
                  <a:srgbClr val="FFFF00"/>
                </a:solidFill>
                <a:latin typeface="Times New Roman" panose="02020603050405020304" pitchFamily="18" charset="0"/>
                <a:ea typeface="楷体_GB2312" pitchFamily="49" charset="-122"/>
              </a:rPr>
              <a:t>scop</a:t>
            </a:r>
          </a:p>
        </p:txBody>
      </p:sp>
      <p:sp>
        <p:nvSpPr>
          <p:cNvPr id="343054" name="Text Box 14"/>
          <p:cNvSpPr txBox="1">
            <a:spLocks noChangeArrowheads="1"/>
          </p:cNvSpPr>
          <p:nvPr/>
        </p:nvSpPr>
        <p:spPr bwMode="auto">
          <a:xfrm>
            <a:off x="2195513" y="1449388"/>
            <a:ext cx="720725"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b="1">
                <a:solidFill>
                  <a:srgbClr val="FF5050"/>
                </a:solidFill>
                <a:latin typeface="Times New Roman" panose="02020603050405020304" pitchFamily="18" charset="0"/>
                <a:ea typeface="楷体_GB2312" pitchFamily="49" charset="-122"/>
              </a:rPr>
              <a:t>4</a:t>
            </a:r>
            <a:r>
              <a:rPr kumimoji="1" lang="zh-CN" altLang="zh-CN" b="1">
                <a:solidFill>
                  <a:srgbClr val="FF5050"/>
                </a:solidFill>
                <a:latin typeface="Times New Roman" panose="02020603050405020304" pitchFamily="18" charset="0"/>
                <a:ea typeface="楷体_GB2312" pitchFamily="49" charset="-122"/>
              </a:rPr>
              <a:t>位</a:t>
            </a:r>
            <a:endParaRPr kumimoji="1" lang="zh-CN" altLang="en-US" b="1">
              <a:latin typeface="Times New Roman" panose="02020603050405020304" pitchFamily="18" charset="0"/>
              <a:ea typeface="楷体_GB2312" pitchFamily="49" charset="-122"/>
            </a:endParaRPr>
          </a:p>
        </p:txBody>
      </p:sp>
      <p:sp>
        <p:nvSpPr>
          <p:cNvPr id="343055" name="Text Box 15"/>
          <p:cNvSpPr txBox="1">
            <a:spLocks noChangeArrowheads="1"/>
          </p:cNvSpPr>
          <p:nvPr/>
        </p:nvSpPr>
        <p:spPr bwMode="auto">
          <a:xfrm>
            <a:off x="2700338" y="1449388"/>
            <a:ext cx="720725"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10000"/>
              </a:lnSpc>
            </a:pPr>
            <a:r>
              <a:rPr kumimoji="1" lang="en-US" altLang="zh-CN" b="1">
                <a:solidFill>
                  <a:srgbClr val="FF5050"/>
                </a:solidFill>
                <a:latin typeface="Times New Roman" panose="02020603050405020304" pitchFamily="18" charset="0"/>
                <a:ea typeface="楷体_GB2312" pitchFamily="49" charset="-122"/>
              </a:rPr>
              <a:t>4</a:t>
            </a:r>
            <a:r>
              <a:rPr kumimoji="1" lang="zh-CN" altLang="zh-CN" b="1">
                <a:solidFill>
                  <a:srgbClr val="FF5050"/>
                </a:solidFill>
                <a:latin typeface="Times New Roman" panose="02020603050405020304" pitchFamily="18" charset="0"/>
                <a:ea typeface="楷体_GB2312" pitchFamily="49" charset="-122"/>
              </a:rPr>
              <a:t>位</a:t>
            </a:r>
            <a:endParaRPr kumimoji="1" lang="zh-CN" altLang="en-US" b="1">
              <a:latin typeface="Times New Roman" panose="02020603050405020304" pitchFamily="18" charset="0"/>
              <a:ea typeface="楷体_GB2312" pitchFamily="49" charset="-122"/>
            </a:endParaRPr>
          </a:p>
        </p:txBody>
      </p:sp>
      <p:sp>
        <p:nvSpPr>
          <p:cNvPr id="343056" name="Rectangle 16"/>
          <p:cNvSpPr>
            <a:spLocks noChangeArrowheads="1"/>
          </p:cNvSpPr>
          <p:nvPr/>
        </p:nvSpPr>
        <p:spPr bwMode="auto">
          <a:xfrm>
            <a:off x="457200" y="765175"/>
            <a:ext cx="7607300" cy="48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110000"/>
              </a:lnSpc>
              <a:buClr>
                <a:schemeClr val="tx1"/>
              </a:buClr>
              <a:buFont typeface="Wingdings" panose="05000000000000000000" pitchFamily="2" charset="2"/>
              <a:buChar char="l"/>
              <a:defRPr sz="2400" b="1">
                <a:solidFill>
                  <a:srgbClr val="000000"/>
                </a:solidFill>
                <a:latin typeface="Arial" panose="020B0604020202020204" pitchFamily="34" charset="0"/>
                <a:ea typeface="华文细黑" panose="02010600040101010101" pitchFamily="2" charset="-122"/>
              </a:defRPr>
            </a:lvl1pPr>
            <a:lvl2pPr marL="742950" indent="-285750">
              <a:lnSpc>
                <a:spcPct val="110000"/>
              </a:lnSpc>
              <a:buClr>
                <a:schemeClr val="tx1"/>
              </a:buClr>
              <a:buFont typeface="Wingdings" panose="05000000000000000000" pitchFamily="2" charset="2"/>
              <a:buChar char="à"/>
              <a:defRPr sz="2000">
                <a:solidFill>
                  <a:srgbClr val="000000"/>
                </a:solidFill>
                <a:latin typeface="Arial" panose="020B0604020202020204" pitchFamily="34" charset="0"/>
                <a:ea typeface="华文细黑" panose="02010600040101010101" pitchFamily="2" charset="-122"/>
              </a:defRPr>
            </a:lvl2pPr>
            <a:lvl3pPr marL="1143000" indent="-228600">
              <a:lnSpc>
                <a:spcPct val="110000"/>
              </a:lnSpc>
              <a:buClr>
                <a:schemeClr val="tx1"/>
              </a:buClr>
              <a:buFont typeface="Wingdings" panose="05000000000000000000" pitchFamily="2" charset="2"/>
              <a:buChar char="Ø"/>
              <a:defRPr>
                <a:solidFill>
                  <a:srgbClr val="000000"/>
                </a:solidFill>
                <a:latin typeface="Arial" panose="020B0604020202020204" pitchFamily="34" charset="0"/>
                <a:ea typeface="华文细黑" panose="02010600040101010101" pitchFamily="2" charset="-122"/>
              </a:defRPr>
            </a:lvl3pPr>
            <a:lvl4pPr marL="1600200" indent="-228600">
              <a:lnSpc>
                <a:spcPct val="110000"/>
              </a:lnSpc>
              <a:buClr>
                <a:schemeClr val="tx1"/>
              </a:buClr>
              <a:buFont typeface="Arial" panose="020B0604020202020204" pitchFamily="34" charset="0"/>
              <a:buChar char="—"/>
              <a:defRPr sz="1600">
                <a:solidFill>
                  <a:srgbClr val="000000"/>
                </a:solidFill>
                <a:latin typeface="Arial" panose="020B0604020202020204" pitchFamily="34" charset="0"/>
                <a:ea typeface="华文细黑" panose="02010600040101010101" pitchFamily="2" charset="-122"/>
              </a:defRPr>
            </a:lvl4pPr>
            <a:lvl5pPr marL="2057400" indent="-228600">
              <a:lnSpc>
                <a:spcPct val="110000"/>
              </a:lnSpc>
              <a:buClr>
                <a:schemeClr val="tx1"/>
              </a:buClr>
              <a:buFont typeface="Wingdings" panose="05000000000000000000" pitchFamily="2" charset="2"/>
              <a:buChar char="Ü"/>
              <a:defRPr sz="1400">
                <a:solidFill>
                  <a:srgbClr val="000000"/>
                </a:solidFill>
                <a:latin typeface="Arial" panose="020B0604020202020204" pitchFamily="34" charset="0"/>
                <a:ea typeface="华文细黑" panose="02010600040101010101" pitchFamily="2" charset="-122"/>
              </a:defRPr>
            </a:lvl5pPr>
            <a:lvl6pPr marL="2514600" indent="-228600" fontAlgn="base">
              <a:lnSpc>
                <a:spcPct val="110000"/>
              </a:lnSpc>
              <a:spcBef>
                <a:spcPct val="0"/>
              </a:spcBef>
              <a:spcAft>
                <a:spcPct val="0"/>
              </a:spcAft>
              <a:buClr>
                <a:schemeClr val="tx1"/>
              </a:buClr>
              <a:buFont typeface="Wingdings" panose="05000000000000000000" pitchFamily="2" charset="2"/>
              <a:buChar char="Ü"/>
              <a:defRPr sz="1400">
                <a:solidFill>
                  <a:srgbClr val="000000"/>
                </a:solidFill>
                <a:latin typeface="Arial" panose="020B0604020202020204" pitchFamily="34" charset="0"/>
                <a:ea typeface="华文细黑" panose="02010600040101010101" pitchFamily="2" charset="-122"/>
              </a:defRPr>
            </a:lvl6pPr>
            <a:lvl7pPr marL="2971800" indent="-228600" fontAlgn="base">
              <a:lnSpc>
                <a:spcPct val="110000"/>
              </a:lnSpc>
              <a:spcBef>
                <a:spcPct val="0"/>
              </a:spcBef>
              <a:spcAft>
                <a:spcPct val="0"/>
              </a:spcAft>
              <a:buClr>
                <a:schemeClr val="tx1"/>
              </a:buClr>
              <a:buFont typeface="Wingdings" panose="05000000000000000000" pitchFamily="2" charset="2"/>
              <a:buChar char="Ü"/>
              <a:defRPr sz="1400">
                <a:solidFill>
                  <a:srgbClr val="000000"/>
                </a:solidFill>
                <a:latin typeface="Arial" panose="020B0604020202020204" pitchFamily="34" charset="0"/>
                <a:ea typeface="华文细黑" panose="02010600040101010101" pitchFamily="2" charset="-122"/>
              </a:defRPr>
            </a:lvl7pPr>
            <a:lvl8pPr marL="3429000" indent="-228600" fontAlgn="base">
              <a:lnSpc>
                <a:spcPct val="110000"/>
              </a:lnSpc>
              <a:spcBef>
                <a:spcPct val="0"/>
              </a:spcBef>
              <a:spcAft>
                <a:spcPct val="0"/>
              </a:spcAft>
              <a:buClr>
                <a:schemeClr val="tx1"/>
              </a:buClr>
              <a:buFont typeface="Wingdings" panose="05000000000000000000" pitchFamily="2" charset="2"/>
              <a:buChar char="Ü"/>
              <a:defRPr sz="1400">
                <a:solidFill>
                  <a:srgbClr val="000000"/>
                </a:solidFill>
                <a:latin typeface="Arial" panose="020B0604020202020204" pitchFamily="34" charset="0"/>
                <a:ea typeface="华文细黑" panose="02010600040101010101" pitchFamily="2" charset="-122"/>
              </a:defRPr>
            </a:lvl8pPr>
            <a:lvl9pPr marL="3886200" indent="-228600" fontAlgn="base">
              <a:lnSpc>
                <a:spcPct val="110000"/>
              </a:lnSpc>
              <a:spcBef>
                <a:spcPct val="0"/>
              </a:spcBef>
              <a:spcAft>
                <a:spcPct val="0"/>
              </a:spcAft>
              <a:buClr>
                <a:schemeClr val="tx1"/>
              </a:buClr>
              <a:buFont typeface="Wingdings" panose="05000000000000000000" pitchFamily="2" charset="2"/>
              <a:buChar char="Ü"/>
              <a:defRPr sz="1400">
                <a:solidFill>
                  <a:srgbClr val="000000"/>
                </a:solidFill>
                <a:latin typeface="Arial" panose="020B0604020202020204" pitchFamily="34" charset="0"/>
                <a:ea typeface="华文细黑" panose="02010600040101010101" pitchFamily="2" charset="-122"/>
              </a:defRPr>
            </a:lvl9pPr>
          </a:lstStyle>
          <a:p>
            <a:r>
              <a:rPr lang="zh-CN" altLang="en-US"/>
              <a:t>组播地址</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468313" y="0"/>
            <a:ext cx="7272337" cy="6207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编址方式</a:t>
            </a:r>
            <a:r>
              <a:rPr lang="en-US" altLang="zh-CN">
                <a:latin typeface="华文细黑" panose="02010600040101010101" pitchFamily="2" charset="-122"/>
              </a:rPr>
              <a:t>——</a:t>
            </a:r>
            <a:r>
              <a:rPr lang="zh-CN" altLang="en-US">
                <a:latin typeface="华文细黑" panose="02010600040101010101" pitchFamily="2" charset="-122"/>
              </a:rPr>
              <a:t>组播地址</a:t>
            </a:r>
          </a:p>
        </p:txBody>
      </p:sp>
      <p:sp>
        <p:nvSpPr>
          <p:cNvPr id="344067" name="Rectangle 3"/>
          <p:cNvSpPr>
            <a:spLocks noGrp="1" noChangeArrowheads="1"/>
          </p:cNvSpPr>
          <p:nvPr>
            <p:ph type="body" sz="half" idx="1"/>
          </p:nvPr>
        </p:nvSpPr>
        <p:spPr>
          <a:xfrm>
            <a:off x="457200" y="798513"/>
            <a:ext cx="8218488" cy="50196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已定义的组播组</a:t>
            </a:r>
          </a:p>
          <a:p>
            <a:pPr lvl="1"/>
            <a:r>
              <a:rPr lang="en-US" altLang="zh-CN" sz="2000"/>
              <a:t>FF00::</a:t>
            </a:r>
            <a:r>
              <a:rPr lang="zh-CN" altLang="en-US" sz="2000"/>
              <a:t>至</a:t>
            </a:r>
            <a:r>
              <a:rPr lang="en-US" altLang="zh-CN" sz="2000"/>
              <a:t>FF0F::</a:t>
            </a:r>
            <a:r>
              <a:rPr lang="zh-CN" altLang="en-US" sz="2000"/>
              <a:t>为保留组播地址，不允许被分配</a:t>
            </a:r>
          </a:p>
          <a:p>
            <a:pPr lvl="1"/>
            <a:r>
              <a:rPr lang="zh-CN" altLang="en-US" sz="2000"/>
              <a:t>所有路由器地址</a:t>
            </a:r>
            <a:r>
              <a:rPr lang="en-US" altLang="zh-CN" sz="2000"/>
              <a:t>: FF02::2</a:t>
            </a:r>
            <a:r>
              <a:rPr lang="zh-CN" altLang="en-US" sz="2000"/>
              <a:t>、</a:t>
            </a:r>
            <a:r>
              <a:rPr lang="en-US" altLang="zh-CN" sz="2000"/>
              <a:t>FF05::2</a:t>
            </a:r>
            <a:r>
              <a:rPr lang="zh-CN" altLang="en-US" sz="2000"/>
              <a:t>、</a:t>
            </a:r>
          </a:p>
          <a:p>
            <a:pPr lvl="1"/>
            <a:r>
              <a:rPr lang="zh-CN" altLang="en-US" sz="2000"/>
              <a:t>所有</a:t>
            </a:r>
            <a:r>
              <a:rPr lang="en-US" altLang="zh-CN" sz="2000"/>
              <a:t>OSPFv3</a:t>
            </a:r>
            <a:r>
              <a:rPr lang="zh-CN" altLang="en-US" sz="2000"/>
              <a:t>路由器：</a:t>
            </a:r>
            <a:r>
              <a:rPr lang="en-US" altLang="zh-CN" sz="2000"/>
              <a:t>FF02::5</a:t>
            </a:r>
          </a:p>
          <a:p>
            <a:pPr lvl="1"/>
            <a:r>
              <a:rPr lang="zh-CN" altLang="en-US" sz="2000"/>
              <a:t>所有</a:t>
            </a:r>
            <a:r>
              <a:rPr lang="en-US" altLang="zh-CN" sz="2000"/>
              <a:t>RIPng</a:t>
            </a:r>
            <a:r>
              <a:rPr lang="zh-CN" altLang="en-US" sz="2000"/>
              <a:t>路由器：</a:t>
            </a:r>
            <a:r>
              <a:rPr lang="en-US" altLang="zh-CN" sz="2000"/>
              <a:t>FF02::9</a:t>
            </a:r>
          </a:p>
          <a:p>
            <a:pPr lvl="1"/>
            <a:r>
              <a:rPr lang="zh-CN" altLang="en-US" sz="2000"/>
              <a:t>被请求节点地址：</a:t>
            </a:r>
            <a:r>
              <a:rPr lang="en-US" altLang="zh-CN" sz="2000"/>
              <a:t>FF02::1:FFXX:XXXX</a:t>
            </a:r>
            <a:r>
              <a:rPr lang="zh-CN" altLang="en-US" sz="2000"/>
              <a:t>，其中</a:t>
            </a:r>
            <a:r>
              <a:rPr lang="en-US" altLang="zh-CN" sz="2000"/>
              <a:t>X</a:t>
            </a:r>
            <a:r>
              <a:rPr lang="zh-CN" altLang="en-US" sz="2000"/>
              <a:t>代表被请求节点单播地址的低</a:t>
            </a:r>
            <a:r>
              <a:rPr lang="en-US" altLang="zh-CN" sz="2000"/>
              <a:t>24bit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地址介绍</a:t>
            </a:r>
            <a:r>
              <a:rPr lang="en-US" altLang="zh-CN">
                <a:latin typeface="华文细黑" panose="02010600040101010101" pitchFamily="2" charset="-122"/>
              </a:rPr>
              <a:t>——</a:t>
            </a:r>
            <a:r>
              <a:rPr lang="zh-CN" altLang="en-US">
                <a:latin typeface="华文细黑" panose="02010600040101010101" pitchFamily="2" charset="-122"/>
              </a:rPr>
              <a:t>任播地址</a:t>
            </a:r>
          </a:p>
        </p:txBody>
      </p:sp>
      <p:sp>
        <p:nvSpPr>
          <p:cNvPr id="346115" name="Rectangle 3"/>
          <p:cNvSpPr>
            <a:spLocks noGrp="1" noChangeArrowheads="1"/>
          </p:cNvSpPr>
          <p:nvPr>
            <p:ph type="body" sz="half" idx="1"/>
          </p:nvPr>
        </p:nvSpPr>
        <p:spPr>
          <a:xfrm>
            <a:off x="457200" y="798513"/>
            <a:ext cx="8218488" cy="50196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代表一组接口，但是发往任播的报文只会被发送到最近的一个接口</a:t>
            </a:r>
          </a:p>
          <a:p>
            <a:r>
              <a:rPr lang="zh-CN" altLang="en-US" sz="2400"/>
              <a:t>任播地址与单播地址使用相同的地址空间，因此任播与单播的表示无任何区别；配置时须明确表明是任播地址，以此区别单播和任播</a:t>
            </a:r>
          </a:p>
          <a:p>
            <a:endParaRPr lang="en-US" altLang="zh-CN" sz="2400"/>
          </a:p>
        </p:txBody>
      </p:sp>
      <p:sp>
        <p:nvSpPr>
          <p:cNvPr id="346116" name="Text Box 4"/>
          <p:cNvSpPr txBox="1">
            <a:spLocks noChangeArrowheads="1"/>
          </p:cNvSpPr>
          <p:nvPr/>
        </p:nvSpPr>
        <p:spPr bwMode="auto">
          <a:xfrm>
            <a:off x="1511300" y="4292600"/>
            <a:ext cx="365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ext Box 2"/>
          <p:cNvSpPr txBox="1">
            <a:spLocks noChangeArrowheads="1"/>
          </p:cNvSpPr>
          <p:nvPr/>
        </p:nvSpPr>
        <p:spPr bwMode="auto">
          <a:xfrm>
            <a:off x="827088" y="1773238"/>
            <a:ext cx="7561262"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kumimoji="1" sz="2400">
                <a:solidFill>
                  <a:schemeClr val="tx1"/>
                </a:solidFill>
                <a:latin typeface="Times New Roman" panose="02020603050405020304" pitchFamily="18" charset="0"/>
                <a:ea typeface="宋体" panose="02010600030101010101" pitchFamily="2" charset="-122"/>
              </a:defRPr>
            </a:lvl1pPr>
            <a:lvl2pPr marL="542925">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buClr>
                <a:schemeClr val="tx1"/>
              </a:buClr>
              <a:buFont typeface="Wingdings" panose="05000000000000000000" pitchFamily="2" charset="2"/>
              <a:buChar char="n"/>
            </a:pPr>
            <a:r>
              <a:rPr kumimoji="0" lang="zh-CN" altLang="en-US" sz="2000" b="1">
                <a:latin typeface="Arial" panose="020B0604020202020204" pitchFamily="34" charset="0"/>
                <a:ea typeface="华文细黑" panose="02010600040101010101" pitchFamily="2" charset="-122"/>
              </a:rPr>
              <a:t>骨干路由器维护的路由表项数量过大：由于</a:t>
            </a:r>
            <a:r>
              <a:rPr kumimoji="0" lang="en-US" altLang="zh-CN" sz="2000" b="1">
                <a:latin typeface="Arial" panose="020B0604020202020204" pitchFamily="34" charset="0"/>
                <a:ea typeface="华文细黑" panose="02010600040101010101" pitchFamily="2" charset="-122"/>
              </a:rPr>
              <a:t>IPv4</a:t>
            </a:r>
            <a:r>
              <a:rPr kumimoji="0" lang="zh-CN" altLang="en-US" sz="2000" b="1">
                <a:latin typeface="Arial" panose="020B0604020202020204" pitchFamily="34" charset="0"/>
                <a:ea typeface="华文细黑" panose="02010600040101010101" pitchFamily="2" charset="-122"/>
              </a:rPr>
              <a:t>发展初期的分配规划的问题，造成许多</a:t>
            </a:r>
            <a:r>
              <a:rPr kumimoji="0" lang="en-US" altLang="zh-CN" sz="2000" b="1">
                <a:latin typeface="Arial" panose="020B0604020202020204" pitchFamily="34" charset="0"/>
                <a:ea typeface="华文细黑" panose="02010600040101010101" pitchFamily="2" charset="-122"/>
              </a:rPr>
              <a:t>IPv4</a:t>
            </a:r>
            <a:r>
              <a:rPr kumimoji="0" lang="zh-CN" altLang="en-US" sz="2000" b="1">
                <a:latin typeface="Arial" panose="020B0604020202020204" pitchFamily="34" charset="0"/>
                <a:ea typeface="华文细黑" panose="02010600040101010101" pitchFamily="2" charset="-122"/>
              </a:rPr>
              <a:t>地址块分配不连续，不能有效聚合路由。针对这一问题，采用</a:t>
            </a:r>
            <a:r>
              <a:rPr kumimoji="0" lang="en-US" altLang="zh-CN" sz="2000" b="1">
                <a:latin typeface="Arial" panose="020B0604020202020204" pitchFamily="34" charset="0"/>
                <a:ea typeface="华文细黑" panose="02010600040101010101" pitchFamily="2" charset="-122"/>
              </a:rPr>
              <a:t>CIDR</a:t>
            </a:r>
            <a:r>
              <a:rPr kumimoji="0" lang="zh-CN" altLang="en-US" sz="2000" b="1">
                <a:latin typeface="Arial" panose="020B0604020202020204" pitchFamily="34" charset="0"/>
                <a:ea typeface="华文细黑" panose="02010600040101010101" pitchFamily="2" charset="-122"/>
              </a:rPr>
              <a:t>以及回收并再分配</a:t>
            </a:r>
            <a:r>
              <a:rPr kumimoji="0" lang="en-US" altLang="zh-CN" sz="2000" b="1">
                <a:latin typeface="Arial" panose="020B0604020202020204" pitchFamily="34" charset="0"/>
                <a:ea typeface="华文细黑" panose="02010600040101010101" pitchFamily="2" charset="-122"/>
              </a:rPr>
              <a:t>IPv4</a:t>
            </a:r>
            <a:r>
              <a:rPr kumimoji="0" lang="zh-CN" altLang="en-US" sz="2000" b="1">
                <a:latin typeface="Arial" panose="020B0604020202020204" pitchFamily="34" charset="0"/>
                <a:ea typeface="华文细黑" panose="02010600040101010101" pitchFamily="2" charset="-122"/>
              </a:rPr>
              <a:t>地址，有效抑 制了全球</a:t>
            </a:r>
            <a:r>
              <a:rPr kumimoji="0" lang="en-US" altLang="zh-CN" sz="2000" b="1">
                <a:latin typeface="Arial" panose="020B0604020202020204" pitchFamily="34" charset="0"/>
                <a:ea typeface="华文细黑" panose="02010600040101010101" pitchFamily="2" charset="-122"/>
              </a:rPr>
              <a:t>IPv4 BGP</a:t>
            </a:r>
            <a:r>
              <a:rPr kumimoji="0" lang="zh-CN" altLang="en-US" sz="2000" b="1">
                <a:latin typeface="Arial" panose="020B0604020202020204" pitchFamily="34" charset="0"/>
                <a:ea typeface="华文细黑" panose="02010600040101010101" pitchFamily="2" charset="-122"/>
              </a:rPr>
              <a:t>路由表的线性增长。但目前全球</a:t>
            </a:r>
            <a:r>
              <a:rPr kumimoji="0" lang="en-US" altLang="zh-CN" sz="2000" b="1">
                <a:latin typeface="Arial" panose="020B0604020202020204" pitchFamily="34" charset="0"/>
                <a:ea typeface="华文细黑" panose="02010600040101010101" pitchFamily="2" charset="-122"/>
              </a:rPr>
              <a:t>IPv4 BGP</a:t>
            </a:r>
            <a:r>
              <a:rPr kumimoji="0" lang="zh-CN" altLang="en-US" sz="2000" b="1">
                <a:latin typeface="Arial" panose="020B0604020202020204" pitchFamily="34" charset="0"/>
                <a:ea typeface="华文细黑" panose="02010600040101010101" pitchFamily="2" charset="-122"/>
              </a:rPr>
              <a:t>路由表仍不断在增长，已达到</a:t>
            </a:r>
            <a:r>
              <a:rPr kumimoji="0" lang="en-US" altLang="zh-CN" sz="2000" b="1">
                <a:latin typeface="Arial" panose="020B0604020202020204" pitchFamily="34" charset="0"/>
                <a:ea typeface="华文细黑" panose="02010600040101010101" pitchFamily="2" charset="-122"/>
              </a:rPr>
              <a:t>17</a:t>
            </a:r>
            <a:r>
              <a:rPr kumimoji="0" lang="zh-CN" altLang="en-US" sz="2000" b="1">
                <a:latin typeface="Arial" panose="020B0604020202020204" pitchFamily="34" charset="0"/>
                <a:ea typeface="华文细黑" panose="02010600040101010101" pitchFamily="2" charset="-122"/>
              </a:rPr>
              <a:t>万多条，经过</a:t>
            </a:r>
            <a:r>
              <a:rPr kumimoji="0" lang="en-US" altLang="zh-CN" sz="2000" b="1">
                <a:latin typeface="Arial" panose="020B0604020202020204" pitchFamily="34" charset="0"/>
                <a:ea typeface="华文细黑" panose="02010600040101010101" pitchFamily="2" charset="-122"/>
              </a:rPr>
              <a:t>CIDR</a:t>
            </a:r>
            <a:r>
              <a:rPr kumimoji="0" lang="zh-CN" altLang="en-US" sz="2000" b="1">
                <a:latin typeface="Arial" panose="020B0604020202020204" pitchFamily="34" charset="0"/>
                <a:ea typeface="华文细黑" panose="02010600040101010101" pitchFamily="2" charset="-122"/>
              </a:rPr>
              <a:t>聚合以后的</a:t>
            </a:r>
            <a:r>
              <a:rPr kumimoji="0" lang="en-US" altLang="zh-CN" sz="2000" b="1">
                <a:latin typeface="Arial" panose="020B0604020202020204" pitchFamily="34" charset="0"/>
                <a:ea typeface="华文细黑" panose="02010600040101010101" pitchFamily="2" charset="-122"/>
              </a:rPr>
              <a:t>BGP</a:t>
            </a:r>
            <a:r>
              <a:rPr kumimoji="0" lang="zh-CN" altLang="en-US" sz="2000" b="1">
                <a:latin typeface="Arial" panose="020B0604020202020204" pitchFamily="34" charset="0"/>
                <a:ea typeface="华文细黑" panose="02010600040101010101" pitchFamily="2" charset="-122"/>
              </a:rPr>
              <a:t>也将近</a:t>
            </a:r>
            <a:r>
              <a:rPr kumimoji="0" lang="en-US" altLang="zh-CN" sz="2000" b="1">
                <a:latin typeface="Arial" panose="020B0604020202020204" pitchFamily="34" charset="0"/>
                <a:ea typeface="华文细黑" panose="02010600040101010101" pitchFamily="2" charset="-122"/>
              </a:rPr>
              <a:t>10</a:t>
            </a:r>
            <a:r>
              <a:rPr kumimoji="0" lang="zh-CN" altLang="en-US" sz="2000" b="1">
                <a:latin typeface="Arial" panose="020B0604020202020204" pitchFamily="34" charset="0"/>
                <a:ea typeface="华文细黑" panose="02010600040101010101" pitchFamily="2" charset="-122"/>
              </a:rPr>
              <a:t>万条。日益庞大的路由表耗用内存较多，对设备成本和转发效率都有影响</a:t>
            </a:r>
          </a:p>
        </p:txBody>
      </p:sp>
      <p:sp>
        <p:nvSpPr>
          <p:cNvPr id="309251" name="Text Box 3"/>
          <p:cNvSpPr txBox="1">
            <a:spLocks noChangeArrowheads="1"/>
          </p:cNvSpPr>
          <p:nvPr/>
        </p:nvSpPr>
        <p:spPr bwMode="auto">
          <a:xfrm>
            <a:off x="533400" y="969963"/>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3200" b="1">
                <a:solidFill>
                  <a:srgbClr val="CC0000"/>
                </a:solidFill>
                <a:latin typeface="华文细黑" panose="02010600040101010101" pitchFamily="2" charset="-122"/>
                <a:ea typeface="华文细黑" panose="02010600040101010101" pitchFamily="2" charset="-122"/>
              </a:rPr>
              <a:t>引入</a:t>
            </a:r>
          </a:p>
        </p:txBody>
      </p:sp>
      <p:grpSp>
        <p:nvGrpSpPr>
          <p:cNvPr id="309252" name="Group 4"/>
          <p:cNvGrpSpPr>
            <a:grpSpLocks/>
          </p:cNvGrpSpPr>
          <p:nvPr/>
        </p:nvGrpSpPr>
        <p:grpSpPr bwMode="auto">
          <a:xfrm>
            <a:off x="611188" y="1773238"/>
            <a:ext cx="8064500" cy="3733800"/>
            <a:chOff x="480" y="1008"/>
            <a:chExt cx="4368" cy="2544"/>
          </a:xfrm>
        </p:grpSpPr>
        <p:sp>
          <p:nvSpPr>
            <p:cNvPr id="309253" name="AutoShape 5"/>
            <p:cNvSpPr>
              <a:spLocks noChangeArrowheads="1"/>
            </p:cNvSpPr>
            <p:nvPr/>
          </p:nvSpPr>
          <p:spPr bwMode="auto">
            <a:xfrm>
              <a:off x="485" y="1008"/>
              <a:ext cx="4363" cy="2544"/>
            </a:xfrm>
            <a:prstGeom prst="foldedCorner">
              <a:avLst>
                <a:gd name="adj" fmla="val 0"/>
              </a:avLst>
            </a:prstGeom>
            <a:noFill/>
            <a:ln w="28575">
              <a:solidFill>
                <a:srgbClr val="4C61A4"/>
              </a:solidFill>
              <a:round/>
              <a:headEnd/>
              <a:tailEnd/>
            </a:ln>
            <a:effectLst/>
            <a:extLst>
              <a:ext uri="{909E8E84-426E-40DD-AFC4-6F175D3DCCD1}">
                <a14:hiddenFill xmlns:a14="http://schemas.microsoft.com/office/drawing/2010/main">
                  <a:gradFill rotWithShape="0">
                    <a:gsLst>
                      <a:gs pos="0">
                        <a:srgbClr val="FFFFFF">
                          <a:gamma/>
                          <a:shade val="83922"/>
                          <a:invGamma/>
                        </a:srgbClr>
                      </a:gs>
                      <a:gs pos="50000">
                        <a:srgbClr val="FFFFFF"/>
                      </a:gs>
                      <a:gs pos="100000">
                        <a:srgbClr val="FFFFFF">
                          <a:gamma/>
                          <a:shade val="83922"/>
                          <a:invGamma/>
                        </a:srgbClr>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9254" name="Rectangle 6"/>
            <p:cNvSpPr>
              <a:spLocks noChangeArrowheads="1"/>
            </p:cNvSpPr>
            <p:nvPr/>
          </p:nvSpPr>
          <p:spPr bwMode="auto">
            <a:xfrm>
              <a:off x="480" y="1008"/>
              <a:ext cx="104" cy="2544"/>
            </a:xfrm>
            <a:prstGeom prst="rect">
              <a:avLst/>
            </a:prstGeom>
            <a:solidFill>
              <a:srgbClr val="4C61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spAutoFit/>
            </a:bodyPr>
            <a:lstStyle/>
            <a:p>
              <a:endParaRPr lang="zh-CN" altLang="en-US"/>
            </a:p>
          </p:txBody>
        </p:sp>
        <p:sp>
          <p:nvSpPr>
            <p:cNvPr id="309255" name="Rectangle 7"/>
            <p:cNvSpPr>
              <a:spLocks noChangeArrowheads="1"/>
            </p:cNvSpPr>
            <p:nvPr/>
          </p:nvSpPr>
          <p:spPr bwMode="auto">
            <a:xfrm>
              <a:off x="4744" y="1008"/>
              <a:ext cx="104" cy="2544"/>
            </a:xfrm>
            <a:prstGeom prst="rect">
              <a:avLst/>
            </a:prstGeom>
            <a:solidFill>
              <a:srgbClr val="4C61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spAutoFit/>
            </a:bodyPr>
            <a:lstStyle/>
            <a:p>
              <a:endParaRPr lang="zh-CN" alt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地址配置</a:t>
            </a:r>
          </a:p>
        </p:txBody>
      </p:sp>
      <p:sp>
        <p:nvSpPr>
          <p:cNvPr id="244748" name="Rectangle 12"/>
          <p:cNvSpPr>
            <a:spLocks noChangeArrowheads="1"/>
          </p:cNvSpPr>
          <p:nvPr/>
        </p:nvSpPr>
        <p:spPr bwMode="auto">
          <a:xfrm>
            <a:off x="395288" y="908050"/>
            <a:ext cx="8353425"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110000"/>
              </a:lnSpc>
              <a:buClr>
                <a:schemeClr val="tx1"/>
              </a:buClr>
              <a:buFont typeface="Wingdings" panose="05000000000000000000" pitchFamily="2" charset="2"/>
              <a:buChar char="l"/>
              <a:defRPr sz="2800" b="1">
                <a:solidFill>
                  <a:srgbClr val="000000"/>
                </a:solidFill>
                <a:latin typeface="Arial" panose="020B0604020202020204" pitchFamily="34" charset="0"/>
                <a:ea typeface="华文细黑" panose="02010600040101010101" pitchFamily="2" charset="-122"/>
              </a:defRPr>
            </a:lvl1pPr>
            <a:lvl2pPr marL="742950" indent="-285750">
              <a:lnSpc>
                <a:spcPct val="110000"/>
              </a:lnSpc>
              <a:buClr>
                <a:schemeClr val="tx1"/>
              </a:buClr>
              <a:buFont typeface="Wingdings" panose="05000000000000000000" pitchFamily="2" charset="2"/>
              <a:buChar char="à"/>
              <a:defRPr sz="2400">
                <a:solidFill>
                  <a:srgbClr val="000000"/>
                </a:solidFill>
                <a:latin typeface="Arial" panose="020B0604020202020204" pitchFamily="34" charset="0"/>
                <a:ea typeface="华文细黑" panose="02010600040101010101" pitchFamily="2" charset="-122"/>
              </a:defRPr>
            </a:lvl2pPr>
            <a:lvl3pPr marL="1143000" indent="-228600">
              <a:lnSpc>
                <a:spcPct val="110000"/>
              </a:lnSpc>
              <a:buClr>
                <a:schemeClr val="tx1"/>
              </a:buClr>
              <a:buFont typeface="Wingdings" panose="05000000000000000000" pitchFamily="2" charset="2"/>
              <a:buChar char="Ø"/>
              <a:defRPr sz="2000">
                <a:solidFill>
                  <a:srgbClr val="000000"/>
                </a:solidFill>
                <a:latin typeface="Arial" panose="020B0604020202020204" pitchFamily="34" charset="0"/>
                <a:ea typeface="华文细黑" panose="02010600040101010101" pitchFamily="2" charset="-122"/>
              </a:defRPr>
            </a:lvl3pPr>
            <a:lvl4pPr marL="1600200" indent="-228600">
              <a:lnSpc>
                <a:spcPct val="110000"/>
              </a:lnSpc>
              <a:buClr>
                <a:schemeClr val="tx1"/>
              </a:buClr>
              <a:buFont typeface="Arial" panose="020B0604020202020204" pitchFamily="34" charset="0"/>
              <a:buChar char="—"/>
              <a:defRPr>
                <a:solidFill>
                  <a:srgbClr val="000000"/>
                </a:solidFill>
                <a:latin typeface="Arial" panose="020B0604020202020204" pitchFamily="34" charset="0"/>
                <a:ea typeface="华文细黑" panose="02010600040101010101" pitchFamily="2" charset="-122"/>
              </a:defRPr>
            </a:lvl4pPr>
            <a:lvl5pPr marL="2057400" indent="-228600">
              <a:lnSpc>
                <a:spcPct val="110000"/>
              </a:lnSpc>
              <a:buClr>
                <a:schemeClr val="tx1"/>
              </a:buClr>
              <a:buFont typeface="Wingdings" panose="05000000000000000000" pitchFamily="2" charset="2"/>
              <a:buChar char="Ü"/>
              <a:defRPr sz="1600">
                <a:solidFill>
                  <a:srgbClr val="000000"/>
                </a:solidFill>
                <a:latin typeface="Arial" panose="020B0604020202020204" pitchFamily="34" charset="0"/>
                <a:ea typeface="华文细黑" panose="02010600040101010101" pitchFamily="2" charset="-122"/>
              </a:defRPr>
            </a:lvl5pPr>
            <a:lvl6pPr marL="2514600" indent="-228600" fontAlgn="base">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华文细黑" panose="02010600040101010101" pitchFamily="2" charset="-122"/>
              </a:defRPr>
            </a:lvl6pPr>
            <a:lvl7pPr marL="2971800" indent="-228600" fontAlgn="base">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华文细黑" panose="02010600040101010101" pitchFamily="2" charset="-122"/>
              </a:defRPr>
            </a:lvl7pPr>
            <a:lvl8pPr marL="3429000" indent="-228600" fontAlgn="base">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华文细黑" panose="02010600040101010101" pitchFamily="2" charset="-122"/>
              </a:defRPr>
            </a:lvl8pPr>
            <a:lvl9pPr marL="3886200" indent="-228600" fontAlgn="base">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华文细黑" panose="02010600040101010101" pitchFamily="2" charset="-122"/>
              </a:defRPr>
            </a:lvl9pPr>
          </a:lstStyle>
          <a:p>
            <a:r>
              <a:rPr lang="zh-CN" altLang="en-US" sz="2400"/>
              <a:t>全局使能</a:t>
            </a:r>
            <a:r>
              <a:rPr lang="en-US" altLang="zh-CN" sz="2400"/>
              <a:t>IPv6</a:t>
            </a:r>
          </a:p>
          <a:p>
            <a:pPr lvl="1"/>
            <a:r>
              <a:rPr lang="zh-CN" altLang="en-US" sz="2000"/>
              <a:t>默认情况下</a:t>
            </a:r>
            <a:r>
              <a:rPr lang="en-US" altLang="zh-CN" sz="2000"/>
              <a:t>IPv6</a:t>
            </a:r>
            <a:r>
              <a:rPr lang="zh-CN" altLang="en-US" sz="2000"/>
              <a:t>是不使能的，配置</a:t>
            </a:r>
            <a:r>
              <a:rPr lang="en-US" altLang="zh-CN" sz="2000"/>
              <a:t>IPv6</a:t>
            </a:r>
            <a:r>
              <a:rPr lang="zh-CN" altLang="en-US" sz="2000"/>
              <a:t>地址将不会生效，也不能作转发，需要全局使能：</a:t>
            </a:r>
          </a:p>
          <a:p>
            <a:pPr lvl="1"/>
            <a:r>
              <a:rPr lang="zh-CN" altLang="en-US" sz="2000"/>
              <a:t> </a:t>
            </a:r>
            <a:r>
              <a:rPr lang="en-US" altLang="zh-CN" sz="2000"/>
              <a:t>[SR66]ipv6</a:t>
            </a:r>
          </a:p>
          <a:p>
            <a:r>
              <a:rPr lang="zh-CN" altLang="en-US" sz="2400"/>
              <a:t>接口</a:t>
            </a:r>
            <a:r>
              <a:rPr lang="en-US" altLang="zh-CN" sz="2400"/>
              <a:t>IPv6</a:t>
            </a:r>
            <a:r>
              <a:rPr lang="zh-CN" altLang="en-US" sz="2400"/>
              <a:t>地址配置实例</a:t>
            </a:r>
          </a:p>
          <a:p>
            <a:pPr lvl="1"/>
            <a:r>
              <a:rPr lang="zh-CN" altLang="en-US" sz="2000"/>
              <a:t>配置本地链路地址：</a:t>
            </a:r>
          </a:p>
          <a:p>
            <a:pPr lvl="1"/>
            <a:r>
              <a:rPr lang="en-US" altLang="zh-CN" sz="2000"/>
              <a:t>[SR66-interface1]ipv6 address fe80::1 link-local</a:t>
            </a:r>
          </a:p>
          <a:p>
            <a:pPr lvl="1"/>
            <a:r>
              <a:rPr lang="zh-CN" altLang="en-US" sz="2000"/>
              <a:t>配置全球单播地址：</a:t>
            </a:r>
          </a:p>
          <a:p>
            <a:pPr lvl="1"/>
            <a:r>
              <a:rPr lang="zh-CN" altLang="en-US" sz="2000"/>
              <a:t> </a:t>
            </a:r>
            <a:r>
              <a:rPr lang="en-US" altLang="en-US" sz="2000"/>
              <a:t>[</a:t>
            </a:r>
            <a:r>
              <a:rPr lang="en-US" altLang="zh-CN" sz="2000"/>
              <a:t>SR66</a:t>
            </a:r>
            <a:r>
              <a:rPr lang="en-US" altLang="en-US" sz="2000"/>
              <a:t>-interface1]ipv6 address 2000::1 64 </a:t>
            </a:r>
            <a:endParaRPr lang="en-US" altLang="zh-CN" sz="2000"/>
          </a:p>
          <a:p>
            <a:pPr lvl="1"/>
            <a:r>
              <a:rPr lang="zh-CN" altLang="en-US" sz="2000"/>
              <a:t>自动生成本地链路地址：</a:t>
            </a:r>
          </a:p>
          <a:p>
            <a:pPr lvl="1"/>
            <a:r>
              <a:rPr lang="zh-CN" altLang="en-US" sz="2000"/>
              <a:t> </a:t>
            </a:r>
            <a:r>
              <a:rPr lang="en-US" altLang="en-US" sz="2000"/>
              <a:t>[</a:t>
            </a:r>
            <a:r>
              <a:rPr lang="en-US" altLang="zh-CN" sz="2000"/>
              <a:t>SR66</a:t>
            </a:r>
            <a:r>
              <a:rPr lang="en-US" altLang="en-US" sz="2000"/>
              <a:t>-interface1] ipv6 address auto link-local </a:t>
            </a:r>
            <a:endParaRPr lang="en-US" altLang="zh-CN" sz="2000"/>
          </a:p>
          <a:p>
            <a:pPr lvl="1"/>
            <a:r>
              <a:rPr lang="zh-CN" altLang="en-US" sz="2000"/>
              <a:t>生成</a:t>
            </a:r>
            <a:r>
              <a:rPr lang="en-US" altLang="zh-CN" sz="2000"/>
              <a:t>EUI64</a:t>
            </a:r>
            <a:r>
              <a:rPr lang="zh-CN" altLang="en-US" sz="2000"/>
              <a:t>格式的全球单播地址：</a:t>
            </a:r>
          </a:p>
          <a:p>
            <a:pPr lvl="1"/>
            <a:r>
              <a:rPr lang="en-US" altLang="en-US" sz="2000"/>
              <a:t>[</a:t>
            </a:r>
            <a:r>
              <a:rPr lang="en-US" altLang="zh-CN" sz="2000"/>
              <a:t>SR66</a:t>
            </a:r>
            <a:r>
              <a:rPr lang="en-US" altLang="en-US" sz="2000"/>
              <a:t>-interface1] ipv6 address 3000::/64 eui-64</a:t>
            </a:r>
            <a:endParaRPr lang="en-US" altLang="zh-CN" sz="2000"/>
          </a:p>
        </p:txBody>
      </p:sp>
      <p:sp>
        <p:nvSpPr>
          <p:cNvPr id="244749" name="Text Box 13"/>
          <p:cNvSpPr txBox="1">
            <a:spLocks noChangeArrowheads="1"/>
          </p:cNvSpPr>
          <p:nvPr/>
        </p:nvSpPr>
        <p:spPr bwMode="auto">
          <a:xfrm>
            <a:off x="1116013" y="1662113"/>
            <a:ext cx="59769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grpSp>
        <p:nvGrpSpPr>
          <p:cNvPr id="244757" name="Group 21"/>
          <p:cNvGrpSpPr>
            <a:grpSpLocks/>
          </p:cNvGrpSpPr>
          <p:nvPr/>
        </p:nvGrpSpPr>
        <p:grpSpPr bwMode="auto">
          <a:xfrm>
            <a:off x="989013" y="3644900"/>
            <a:ext cx="6535737" cy="2376488"/>
            <a:chOff x="623" y="2296"/>
            <a:chExt cx="4117" cy="1497"/>
          </a:xfrm>
        </p:grpSpPr>
        <p:sp>
          <p:nvSpPr>
            <p:cNvPr id="244741" name="Text Box 5"/>
            <p:cNvSpPr txBox="1">
              <a:spLocks noChangeArrowheads="1"/>
            </p:cNvSpPr>
            <p:nvPr/>
          </p:nvSpPr>
          <p:spPr bwMode="auto">
            <a:xfrm>
              <a:off x="624" y="2296"/>
              <a:ext cx="15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sp>
          <p:nvSpPr>
            <p:cNvPr id="244742" name="Text Box 6"/>
            <p:cNvSpPr txBox="1">
              <a:spLocks noChangeArrowheads="1"/>
            </p:cNvSpPr>
            <p:nvPr/>
          </p:nvSpPr>
          <p:spPr bwMode="auto">
            <a:xfrm>
              <a:off x="623" y="2636"/>
              <a:ext cx="162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sp>
          <p:nvSpPr>
            <p:cNvPr id="244744" name="Text Box 8"/>
            <p:cNvSpPr txBox="1">
              <a:spLocks noChangeArrowheads="1"/>
            </p:cNvSpPr>
            <p:nvPr/>
          </p:nvSpPr>
          <p:spPr bwMode="auto">
            <a:xfrm>
              <a:off x="624" y="2976"/>
              <a:ext cx="18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sp>
          <p:nvSpPr>
            <p:cNvPr id="244746" name="Text Box 10"/>
            <p:cNvSpPr txBox="1">
              <a:spLocks noChangeArrowheads="1"/>
            </p:cNvSpPr>
            <p:nvPr/>
          </p:nvSpPr>
          <p:spPr bwMode="auto">
            <a:xfrm>
              <a:off x="624" y="3362"/>
              <a:ext cx="244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sp>
          <p:nvSpPr>
            <p:cNvPr id="244751" name="Rectangle 15"/>
            <p:cNvSpPr>
              <a:spLocks noChangeArrowheads="1"/>
            </p:cNvSpPr>
            <p:nvPr/>
          </p:nvSpPr>
          <p:spPr bwMode="auto">
            <a:xfrm>
              <a:off x="669" y="2455"/>
              <a:ext cx="40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sp>
          <p:nvSpPr>
            <p:cNvPr id="244752" name="Rectangle 16"/>
            <p:cNvSpPr>
              <a:spLocks noChangeArrowheads="1"/>
            </p:cNvSpPr>
            <p:nvPr/>
          </p:nvSpPr>
          <p:spPr bwMode="auto">
            <a:xfrm>
              <a:off x="669" y="2795"/>
              <a:ext cx="39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sp>
          <p:nvSpPr>
            <p:cNvPr id="244753" name="Rectangle 17"/>
            <p:cNvSpPr>
              <a:spLocks noChangeArrowheads="1"/>
            </p:cNvSpPr>
            <p:nvPr/>
          </p:nvSpPr>
          <p:spPr bwMode="auto">
            <a:xfrm>
              <a:off x="624" y="3180"/>
              <a:ext cx="39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sp>
          <p:nvSpPr>
            <p:cNvPr id="244754" name="Rectangle 18"/>
            <p:cNvSpPr>
              <a:spLocks noChangeArrowheads="1"/>
            </p:cNvSpPr>
            <p:nvPr/>
          </p:nvSpPr>
          <p:spPr bwMode="auto">
            <a:xfrm>
              <a:off x="624" y="3543"/>
              <a:ext cx="4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问题</a:t>
            </a:r>
          </a:p>
        </p:txBody>
      </p:sp>
      <p:sp>
        <p:nvSpPr>
          <p:cNvPr id="20483" name="Rectangle 3"/>
          <p:cNvSpPr>
            <a:spLocks noGrp="1" noChangeArrowheads="1"/>
          </p:cNvSpPr>
          <p:nvPr>
            <p:ph type="body" idx="1"/>
          </p:nvPr>
        </p:nvSpPr>
        <p:spPr>
          <a:xfrm>
            <a:off x="2195513" y="1557338"/>
            <a:ext cx="5562600" cy="19208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地址用多少个</a:t>
            </a:r>
            <a:r>
              <a:rPr lang="en-US" altLang="zh-CN" sz="2400"/>
              <a:t>16</a:t>
            </a:r>
            <a:r>
              <a:rPr lang="zh-CN" altLang="en-US" sz="2400"/>
              <a:t>进制数表示</a:t>
            </a:r>
            <a:r>
              <a:rPr lang="en-US" altLang="zh-CN" sz="2400"/>
              <a:t>?</a:t>
            </a:r>
          </a:p>
          <a:p>
            <a:r>
              <a:rPr lang="zh-CN" altLang="en-US" sz="2400"/>
              <a:t>如果要接口的</a:t>
            </a:r>
            <a:r>
              <a:rPr lang="en-US" altLang="zh-CN" sz="2400"/>
              <a:t>IPv6</a:t>
            </a:r>
            <a:r>
              <a:rPr lang="zh-CN" altLang="en-US" sz="2400"/>
              <a:t>协议栈为</a:t>
            </a:r>
            <a:r>
              <a:rPr lang="en-US" altLang="zh-CN" sz="2400"/>
              <a:t>UP</a:t>
            </a:r>
            <a:r>
              <a:rPr lang="zh-CN" altLang="en-US" sz="2400"/>
              <a:t>状态，至少需要配置什么地址？</a:t>
            </a:r>
          </a:p>
          <a:p>
            <a:endParaRPr lang="en-US" altLang="zh-CN" sz="2400"/>
          </a:p>
        </p:txBody>
      </p:sp>
      <p:grpSp>
        <p:nvGrpSpPr>
          <p:cNvPr id="20526" name="Group 46"/>
          <p:cNvGrpSpPr>
            <a:grpSpLocks/>
          </p:cNvGrpSpPr>
          <p:nvPr/>
        </p:nvGrpSpPr>
        <p:grpSpPr bwMode="auto">
          <a:xfrm>
            <a:off x="914400" y="3962400"/>
            <a:ext cx="2895600" cy="2481263"/>
            <a:chOff x="576" y="2496"/>
            <a:chExt cx="1824" cy="1563"/>
          </a:xfrm>
        </p:grpSpPr>
        <p:grpSp>
          <p:nvGrpSpPr>
            <p:cNvPr id="20516" name="Group 36"/>
            <p:cNvGrpSpPr>
              <a:grpSpLocks/>
            </p:cNvGrpSpPr>
            <p:nvPr/>
          </p:nvGrpSpPr>
          <p:grpSpPr bwMode="auto">
            <a:xfrm>
              <a:off x="1920" y="2496"/>
              <a:ext cx="377" cy="354"/>
              <a:chOff x="1307" y="3552"/>
              <a:chExt cx="377" cy="354"/>
            </a:xfrm>
          </p:grpSpPr>
          <p:sp>
            <p:nvSpPr>
              <p:cNvPr id="20517" name="Freeform 37"/>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8" name="Freeform 38"/>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0519" name="Group 39"/>
            <p:cNvGrpSpPr>
              <a:grpSpLocks/>
            </p:cNvGrpSpPr>
            <p:nvPr/>
          </p:nvGrpSpPr>
          <p:grpSpPr bwMode="auto">
            <a:xfrm>
              <a:off x="576" y="2592"/>
              <a:ext cx="288" cy="270"/>
              <a:chOff x="1307" y="3552"/>
              <a:chExt cx="377" cy="354"/>
            </a:xfrm>
          </p:grpSpPr>
          <p:sp>
            <p:nvSpPr>
              <p:cNvPr id="20520" name="Freeform 40"/>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A3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1" name="Freeform 41"/>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A3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0522" name="Group 42"/>
            <p:cNvGrpSpPr>
              <a:grpSpLocks/>
            </p:cNvGrpSpPr>
            <p:nvPr/>
          </p:nvGrpSpPr>
          <p:grpSpPr bwMode="auto">
            <a:xfrm>
              <a:off x="1392" y="2496"/>
              <a:ext cx="288" cy="270"/>
              <a:chOff x="1307" y="3552"/>
              <a:chExt cx="377" cy="354"/>
            </a:xfrm>
          </p:grpSpPr>
          <p:sp>
            <p:nvSpPr>
              <p:cNvPr id="20523" name="Freeform 43"/>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4" name="Freeform 44"/>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20525" name="Picture 45" descr="AG0001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2688"/>
              <a:ext cx="1632" cy="137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解答</a:t>
            </a:r>
          </a:p>
        </p:txBody>
      </p:sp>
      <p:sp>
        <p:nvSpPr>
          <p:cNvPr id="52227" name="Rectangle 1027"/>
          <p:cNvSpPr>
            <a:spLocks noGrp="1" noChangeArrowheads="1"/>
          </p:cNvSpPr>
          <p:nvPr>
            <p:ph type="body" idx="1"/>
          </p:nvPr>
        </p:nvSpPr>
        <p:spPr>
          <a:xfrm>
            <a:off x="2493963" y="1576388"/>
            <a:ext cx="6108700" cy="39592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32</a:t>
            </a:r>
            <a:r>
              <a:rPr lang="zh-CN" altLang="en-US" sz="2400"/>
              <a:t>个</a:t>
            </a:r>
          </a:p>
          <a:p>
            <a:r>
              <a:rPr lang="zh-CN" altLang="en-US" sz="2400"/>
              <a:t>本地链路地址</a:t>
            </a:r>
          </a:p>
          <a:p>
            <a:endParaRPr lang="en-US" altLang="zh-CN" sz="2400"/>
          </a:p>
        </p:txBody>
      </p:sp>
      <p:grpSp>
        <p:nvGrpSpPr>
          <p:cNvPr id="52373" name="Group 1173"/>
          <p:cNvGrpSpPr>
            <a:grpSpLocks/>
          </p:cNvGrpSpPr>
          <p:nvPr/>
        </p:nvGrpSpPr>
        <p:grpSpPr bwMode="auto">
          <a:xfrm>
            <a:off x="698500" y="3535363"/>
            <a:ext cx="2671763" cy="2743200"/>
            <a:chOff x="440" y="2227"/>
            <a:chExt cx="1683" cy="1728"/>
          </a:xfrm>
        </p:grpSpPr>
        <p:sp>
          <p:nvSpPr>
            <p:cNvPr id="52265" name="Freeform 1065"/>
            <p:cNvSpPr>
              <a:spLocks/>
            </p:cNvSpPr>
            <p:nvPr/>
          </p:nvSpPr>
          <p:spPr bwMode="auto">
            <a:xfrm>
              <a:off x="440" y="2232"/>
              <a:ext cx="1328" cy="1660"/>
            </a:xfrm>
            <a:custGeom>
              <a:avLst/>
              <a:gdLst>
                <a:gd name="T0" fmla="*/ 2219 w 2657"/>
                <a:gd name="T1" fmla="*/ 787 h 3321"/>
                <a:gd name="T2" fmla="*/ 2204 w 2657"/>
                <a:gd name="T3" fmla="*/ 720 h 3321"/>
                <a:gd name="T4" fmla="*/ 2179 w 2657"/>
                <a:gd name="T5" fmla="*/ 614 h 3321"/>
                <a:gd name="T6" fmla="*/ 2160 w 2657"/>
                <a:gd name="T7" fmla="*/ 484 h 3321"/>
                <a:gd name="T8" fmla="*/ 2147 w 2657"/>
                <a:gd name="T9" fmla="*/ 346 h 3321"/>
                <a:gd name="T10" fmla="*/ 2143 w 2657"/>
                <a:gd name="T11" fmla="*/ 216 h 3321"/>
                <a:gd name="T12" fmla="*/ 2141 w 2657"/>
                <a:gd name="T13" fmla="*/ 117 h 3321"/>
                <a:gd name="T14" fmla="*/ 2143 w 2657"/>
                <a:gd name="T15" fmla="*/ 70 h 3321"/>
                <a:gd name="T16" fmla="*/ 1976 w 2657"/>
                <a:gd name="T17" fmla="*/ 0 h 3321"/>
                <a:gd name="T18" fmla="*/ 1923 w 2657"/>
                <a:gd name="T19" fmla="*/ 3 h 3321"/>
                <a:gd name="T20" fmla="*/ 1812 w 2657"/>
                <a:gd name="T21" fmla="*/ 17 h 3321"/>
                <a:gd name="T22" fmla="*/ 1668 w 2657"/>
                <a:gd name="T23" fmla="*/ 38 h 3321"/>
                <a:gd name="T24" fmla="*/ 1508 w 2657"/>
                <a:gd name="T25" fmla="*/ 68 h 3321"/>
                <a:gd name="T26" fmla="*/ 1346 w 2657"/>
                <a:gd name="T27" fmla="*/ 100 h 3321"/>
                <a:gd name="T28" fmla="*/ 1192 w 2657"/>
                <a:gd name="T29" fmla="*/ 134 h 3321"/>
                <a:gd name="T30" fmla="*/ 1044 w 2657"/>
                <a:gd name="T31" fmla="*/ 169 h 3321"/>
                <a:gd name="T32" fmla="*/ 905 w 2657"/>
                <a:gd name="T33" fmla="*/ 201 h 3321"/>
                <a:gd name="T34" fmla="*/ 780 w 2657"/>
                <a:gd name="T35" fmla="*/ 231 h 3321"/>
                <a:gd name="T36" fmla="*/ 681 w 2657"/>
                <a:gd name="T37" fmla="*/ 258 h 3321"/>
                <a:gd name="T38" fmla="*/ 620 w 2657"/>
                <a:gd name="T39" fmla="*/ 275 h 3321"/>
                <a:gd name="T40" fmla="*/ 605 w 2657"/>
                <a:gd name="T41" fmla="*/ 277 h 3321"/>
                <a:gd name="T42" fmla="*/ 580 w 2657"/>
                <a:gd name="T43" fmla="*/ 254 h 3321"/>
                <a:gd name="T44" fmla="*/ 548 w 2657"/>
                <a:gd name="T45" fmla="*/ 239 h 3321"/>
                <a:gd name="T46" fmla="*/ 508 w 2657"/>
                <a:gd name="T47" fmla="*/ 237 h 3321"/>
                <a:gd name="T48" fmla="*/ 466 w 2657"/>
                <a:gd name="T49" fmla="*/ 241 h 3321"/>
                <a:gd name="T50" fmla="*/ 434 w 2657"/>
                <a:gd name="T51" fmla="*/ 247 h 3321"/>
                <a:gd name="T52" fmla="*/ 415 w 2657"/>
                <a:gd name="T53" fmla="*/ 252 h 3321"/>
                <a:gd name="T54" fmla="*/ 407 w 2657"/>
                <a:gd name="T55" fmla="*/ 283 h 3321"/>
                <a:gd name="T56" fmla="*/ 382 w 2657"/>
                <a:gd name="T57" fmla="*/ 323 h 3321"/>
                <a:gd name="T58" fmla="*/ 346 w 2657"/>
                <a:gd name="T59" fmla="*/ 366 h 3321"/>
                <a:gd name="T60" fmla="*/ 299 w 2657"/>
                <a:gd name="T61" fmla="*/ 414 h 3321"/>
                <a:gd name="T62" fmla="*/ 245 w 2657"/>
                <a:gd name="T63" fmla="*/ 463 h 3321"/>
                <a:gd name="T64" fmla="*/ 188 w 2657"/>
                <a:gd name="T65" fmla="*/ 507 h 3321"/>
                <a:gd name="T66" fmla="*/ 139 w 2657"/>
                <a:gd name="T67" fmla="*/ 543 h 3321"/>
                <a:gd name="T68" fmla="*/ 93 w 2657"/>
                <a:gd name="T69" fmla="*/ 570 h 3321"/>
                <a:gd name="T70" fmla="*/ 61 w 2657"/>
                <a:gd name="T71" fmla="*/ 585 h 3321"/>
                <a:gd name="T72" fmla="*/ 46 w 2657"/>
                <a:gd name="T73" fmla="*/ 595 h 3321"/>
                <a:gd name="T74" fmla="*/ 33 w 2657"/>
                <a:gd name="T75" fmla="*/ 623 h 3321"/>
                <a:gd name="T76" fmla="*/ 13 w 2657"/>
                <a:gd name="T77" fmla="*/ 676 h 3321"/>
                <a:gd name="T78" fmla="*/ 0 w 2657"/>
                <a:gd name="T79" fmla="*/ 745 h 3321"/>
                <a:gd name="T80" fmla="*/ 10 w 2657"/>
                <a:gd name="T81" fmla="*/ 817 h 3321"/>
                <a:gd name="T82" fmla="*/ 50 w 2657"/>
                <a:gd name="T83" fmla="*/ 889 h 3321"/>
                <a:gd name="T84" fmla="*/ 109 w 2657"/>
                <a:gd name="T85" fmla="*/ 980 h 3321"/>
                <a:gd name="T86" fmla="*/ 175 w 2657"/>
                <a:gd name="T87" fmla="*/ 1112 h 3321"/>
                <a:gd name="T88" fmla="*/ 238 w 2657"/>
                <a:gd name="T89" fmla="*/ 1304 h 3321"/>
                <a:gd name="T90" fmla="*/ 289 w 2657"/>
                <a:gd name="T91" fmla="*/ 1545 h 3321"/>
                <a:gd name="T92" fmla="*/ 327 w 2657"/>
                <a:gd name="T93" fmla="*/ 1785 h 3321"/>
                <a:gd name="T94" fmla="*/ 348 w 2657"/>
                <a:gd name="T95" fmla="*/ 1954 h 3321"/>
                <a:gd name="T96" fmla="*/ 540 w 2657"/>
                <a:gd name="T97" fmla="*/ 2220 h 3321"/>
                <a:gd name="T98" fmla="*/ 620 w 2657"/>
                <a:gd name="T99" fmla="*/ 3315 h 3321"/>
                <a:gd name="T100" fmla="*/ 679 w 2657"/>
                <a:gd name="T101" fmla="*/ 3284 h 3321"/>
                <a:gd name="T102" fmla="*/ 789 w 2657"/>
                <a:gd name="T103" fmla="*/ 3235 h 3321"/>
                <a:gd name="T104" fmla="*/ 938 w 2657"/>
                <a:gd name="T105" fmla="*/ 3182 h 3321"/>
                <a:gd name="T106" fmla="*/ 1114 w 2657"/>
                <a:gd name="T107" fmla="*/ 3134 h 3321"/>
                <a:gd name="T108" fmla="*/ 1297 w 2657"/>
                <a:gd name="T109" fmla="*/ 3098 h 3321"/>
                <a:gd name="T110" fmla="*/ 1453 w 2657"/>
                <a:gd name="T111" fmla="*/ 3073 h 3321"/>
                <a:gd name="T112" fmla="*/ 1548 w 2657"/>
                <a:gd name="T113" fmla="*/ 3062 h 3321"/>
                <a:gd name="T114" fmla="*/ 2575 w 2657"/>
                <a:gd name="T115" fmla="*/ 2815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7" h="3321">
                  <a:moveTo>
                    <a:pt x="2227" y="806"/>
                  </a:moveTo>
                  <a:lnTo>
                    <a:pt x="2225" y="804"/>
                  </a:lnTo>
                  <a:lnTo>
                    <a:pt x="2225" y="796"/>
                  </a:lnTo>
                  <a:lnTo>
                    <a:pt x="2219" y="787"/>
                  </a:lnTo>
                  <a:lnTo>
                    <a:pt x="2217" y="775"/>
                  </a:lnTo>
                  <a:lnTo>
                    <a:pt x="2212" y="758"/>
                  </a:lnTo>
                  <a:lnTo>
                    <a:pt x="2208" y="741"/>
                  </a:lnTo>
                  <a:lnTo>
                    <a:pt x="2204" y="720"/>
                  </a:lnTo>
                  <a:lnTo>
                    <a:pt x="2198" y="697"/>
                  </a:lnTo>
                  <a:lnTo>
                    <a:pt x="2193" y="669"/>
                  </a:lnTo>
                  <a:lnTo>
                    <a:pt x="2187" y="644"/>
                  </a:lnTo>
                  <a:lnTo>
                    <a:pt x="2179" y="614"/>
                  </a:lnTo>
                  <a:lnTo>
                    <a:pt x="2175" y="583"/>
                  </a:lnTo>
                  <a:lnTo>
                    <a:pt x="2170" y="551"/>
                  </a:lnTo>
                  <a:lnTo>
                    <a:pt x="2164" y="518"/>
                  </a:lnTo>
                  <a:lnTo>
                    <a:pt x="2160" y="484"/>
                  </a:lnTo>
                  <a:lnTo>
                    <a:pt x="2156" y="450"/>
                  </a:lnTo>
                  <a:lnTo>
                    <a:pt x="2153" y="414"/>
                  </a:lnTo>
                  <a:lnTo>
                    <a:pt x="2149" y="380"/>
                  </a:lnTo>
                  <a:lnTo>
                    <a:pt x="2147" y="346"/>
                  </a:lnTo>
                  <a:lnTo>
                    <a:pt x="2145" y="311"/>
                  </a:lnTo>
                  <a:lnTo>
                    <a:pt x="2145" y="277"/>
                  </a:lnTo>
                  <a:lnTo>
                    <a:pt x="2143" y="247"/>
                  </a:lnTo>
                  <a:lnTo>
                    <a:pt x="2143" y="216"/>
                  </a:lnTo>
                  <a:lnTo>
                    <a:pt x="2143" y="190"/>
                  </a:lnTo>
                  <a:lnTo>
                    <a:pt x="2141" y="163"/>
                  </a:lnTo>
                  <a:lnTo>
                    <a:pt x="2141" y="138"/>
                  </a:lnTo>
                  <a:lnTo>
                    <a:pt x="2141" y="117"/>
                  </a:lnTo>
                  <a:lnTo>
                    <a:pt x="2143" y="100"/>
                  </a:lnTo>
                  <a:lnTo>
                    <a:pt x="2143" y="87"/>
                  </a:lnTo>
                  <a:lnTo>
                    <a:pt x="2143" y="76"/>
                  </a:lnTo>
                  <a:lnTo>
                    <a:pt x="2143" y="70"/>
                  </a:lnTo>
                  <a:lnTo>
                    <a:pt x="2145" y="68"/>
                  </a:lnTo>
                  <a:lnTo>
                    <a:pt x="1982" y="68"/>
                  </a:lnTo>
                  <a:lnTo>
                    <a:pt x="1982" y="0"/>
                  </a:lnTo>
                  <a:lnTo>
                    <a:pt x="1976" y="0"/>
                  </a:lnTo>
                  <a:lnTo>
                    <a:pt x="1970" y="0"/>
                  </a:lnTo>
                  <a:lnTo>
                    <a:pt x="1959" y="0"/>
                  </a:lnTo>
                  <a:lnTo>
                    <a:pt x="1944" y="3"/>
                  </a:lnTo>
                  <a:lnTo>
                    <a:pt x="1923" y="3"/>
                  </a:lnTo>
                  <a:lnTo>
                    <a:pt x="1900" y="7"/>
                  </a:lnTo>
                  <a:lnTo>
                    <a:pt x="1873" y="11"/>
                  </a:lnTo>
                  <a:lnTo>
                    <a:pt x="1847" y="15"/>
                  </a:lnTo>
                  <a:lnTo>
                    <a:pt x="1812" y="17"/>
                  </a:lnTo>
                  <a:lnTo>
                    <a:pt x="1780" y="20"/>
                  </a:lnTo>
                  <a:lnTo>
                    <a:pt x="1744" y="26"/>
                  </a:lnTo>
                  <a:lnTo>
                    <a:pt x="1708" y="34"/>
                  </a:lnTo>
                  <a:lnTo>
                    <a:pt x="1668" y="38"/>
                  </a:lnTo>
                  <a:lnTo>
                    <a:pt x="1630" y="45"/>
                  </a:lnTo>
                  <a:lnTo>
                    <a:pt x="1590" y="53"/>
                  </a:lnTo>
                  <a:lnTo>
                    <a:pt x="1550" y="60"/>
                  </a:lnTo>
                  <a:lnTo>
                    <a:pt x="1508" y="68"/>
                  </a:lnTo>
                  <a:lnTo>
                    <a:pt x="1468" y="76"/>
                  </a:lnTo>
                  <a:lnTo>
                    <a:pt x="1426" y="83"/>
                  </a:lnTo>
                  <a:lnTo>
                    <a:pt x="1388" y="93"/>
                  </a:lnTo>
                  <a:lnTo>
                    <a:pt x="1346" y="100"/>
                  </a:lnTo>
                  <a:lnTo>
                    <a:pt x="1308" y="110"/>
                  </a:lnTo>
                  <a:lnTo>
                    <a:pt x="1268" y="117"/>
                  </a:lnTo>
                  <a:lnTo>
                    <a:pt x="1230" y="127"/>
                  </a:lnTo>
                  <a:lnTo>
                    <a:pt x="1192" y="134"/>
                  </a:lnTo>
                  <a:lnTo>
                    <a:pt x="1154" y="144"/>
                  </a:lnTo>
                  <a:lnTo>
                    <a:pt x="1116" y="152"/>
                  </a:lnTo>
                  <a:lnTo>
                    <a:pt x="1080" y="161"/>
                  </a:lnTo>
                  <a:lnTo>
                    <a:pt x="1044" y="169"/>
                  </a:lnTo>
                  <a:lnTo>
                    <a:pt x="1008" y="178"/>
                  </a:lnTo>
                  <a:lnTo>
                    <a:pt x="974" y="186"/>
                  </a:lnTo>
                  <a:lnTo>
                    <a:pt x="940" y="195"/>
                  </a:lnTo>
                  <a:lnTo>
                    <a:pt x="905" y="201"/>
                  </a:lnTo>
                  <a:lnTo>
                    <a:pt x="873" y="211"/>
                  </a:lnTo>
                  <a:lnTo>
                    <a:pt x="841" y="218"/>
                  </a:lnTo>
                  <a:lnTo>
                    <a:pt x="810" y="226"/>
                  </a:lnTo>
                  <a:lnTo>
                    <a:pt x="780" y="231"/>
                  </a:lnTo>
                  <a:lnTo>
                    <a:pt x="753" y="239"/>
                  </a:lnTo>
                  <a:lnTo>
                    <a:pt x="727" y="247"/>
                  </a:lnTo>
                  <a:lnTo>
                    <a:pt x="706" y="252"/>
                  </a:lnTo>
                  <a:lnTo>
                    <a:pt x="681" y="258"/>
                  </a:lnTo>
                  <a:lnTo>
                    <a:pt x="662" y="264"/>
                  </a:lnTo>
                  <a:lnTo>
                    <a:pt x="645" y="268"/>
                  </a:lnTo>
                  <a:lnTo>
                    <a:pt x="631" y="273"/>
                  </a:lnTo>
                  <a:lnTo>
                    <a:pt x="620" y="275"/>
                  </a:lnTo>
                  <a:lnTo>
                    <a:pt x="612" y="277"/>
                  </a:lnTo>
                  <a:lnTo>
                    <a:pt x="609" y="279"/>
                  </a:lnTo>
                  <a:lnTo>
                    <a:pt x="607" y="281"/>
                  </a:lnTo>
                  <a:lnTo>
                    <a:pt x="605" y="277"/>
                  </a:lnTo>
                  <a:lnTo>
                    <a:pt x="603" y="273"/>
                  </a:lnTo>
                  <a:lnTo>
                    <a:pt x="597" y="268"/>
                  </a:lnTo>
                  <a:lnTo>
                    <a:pt x="592" y="262"/>
                  </a:lnTo>
                  <a:lnTo>
                    <a:pt x="580" y="254"/>
                  </a:lnTo>
                  <a:lnTo>
                    <a:pt x="569" y="249"/>
                  </a:lnTo>
                  <a:lnTo>
                    <a:pt x="563" y="245"/>
                  </a:lnTo>
                  <a:lnTo>
                    <a:pt x="555" y="243"/>
                  </a:lnTo>
                  <a:lnTo>
                    <a:pt x="548" y="239"/>
                  </a:lnTo>
                  <a:lnTo>
                    <a:pt x="540" y="239"/>
                  </a:lnTo>
                  <a:lnTo>
                    <a:pt x="529" y="237"/>
                  </a:lnTo>
                  <a:lnTo>
                    <a:pt x="519" y="237"/>
                  </a:lnTo>
                  <a:lnTo>
                    <a:pt x="508" y="237"/>
                  </a:lnTo>
                  <a:lnTo>
                    <a:pt x="500" y="239"/>
                  </a:lnTo>
                  <a:lnTo>
                    <a:pt x="487" y="239"/>
                  </a:lnTo>
                  <a:lnTo>
                    <a:pt x="477" y="239"/>
                  </a:lnTo>
                  <a:lnTo>
                    <a:pt x="466" y="241"/>
                  </a:lnTo>
                  <a:lnTo>
                    <a:pt x="458" y="245"/>
                  </a:lnTo>
                  <a:lnTo>
                    <a:pt x="449" y="245"/>
                  </a:lnTo>
                  <a:lnTo>
                    <a:pt x="441" y="247"/>
                  </a:lnTo>
                  <a:lnTo>
                    <a:pt x="434" y="247"/>
                  </a:lnTo>
                  <a:lnTo>
                    <a:pt x="428" y="249"/>
                  </a:lnTo>
                  <a:lnTo>
                    <a:pt x="420" y="252"/>
                  </a:lnTo>
                  <a:lnTo>
                    <a:pt x="417" y="252"/>
                  </a:lnTo>
                  <a:lnTo>
                    <a:pt x="415" y="252"/>
                  </a:lnTo>
                  <a:lnTo>
                    <a:pt x="415" y="256"/>
                  </a:lnTo>
                  <a:lnTo>
                    <a:pt x="415" y="264"/>
                  </a:lnTo>
                  <a:lnTo>
                    <a:pt x="411" y="273"/>
                  </a:lnTo>
                  <a:lnTo>
                    <a:pt x="407" y="283"/>
                  </a:lnTo>
                  <a:lnTo>
                    <a:pt x="400" y="298"/>
                  </a:lnTo>
                  <a:lnTo>
                    <a:pt x="394" y="306"/>
                  </a:lnTo>
                  <a:lnTo>
                    <a:pt x="388" y="313"/>
                  </a:lnTo>
                  <a:lnTo>
                    <a:pt x="382" y="323"/>
                  </a:lnTo>
                  <a:lnTo>
                    <a:pt x="375" y="334"/>
                  </a:lnTo>
                  <a:lnTo>
                    <a:pt x="365" y="344"/>
                  </a:lnTo>
                  <a:lnTo>
                    <a:pt x="358" y="355"/>
                  </a:lnTo>
                  <a:lnTo>
                    <a:pt x="346" y="366"/>
                  </a:lnTo>
                  <a:lnTo>
                    <a:pt x="337" y="378"/>
                  </a:lnTo>
                  <a:lnTo>
                    <a:pt x="323" y="391"/>
                  </a:lnTo>
                  <a:lnTo>
                    <a:pt x="312" y="403"/>
                  </a:lnTo>
                  <a:lnTo>
                    <a:pt x="299" y="414"/>
                  </a:lnTo>
                  <a:lnTo>
                    <a:pt x="287" y="427"/>
                  </a:lnTo>
                  <a:lnTo>
                    <a:pt x="272" y="439"/>
                  </a:lnTo>
                  <a:lnTo>
                    <a:pt x="261" y="450"/>
                  </a:lnTo>
                  <a:lnTo>
                    <a:pt x="245" y="463"/>
                  </a:lnTo>
                  <a:lnTo>
                    <a:pt x="232" y="475"/>
                  </a:lnTo>
                  <a:lnTo>
                    <a:pt x="217" y="484"/>
                  </a:lnTo>
                  <a:lnTo>
                    <a:pt x="204" y="498"/>
                  </a:lnTo>
                  <a:lnTo>
                    <a:pt x="188" y="507"/>
                  </a:lnTo>
                  <a:lnTo>
                    <a:pt x="177" y="518"/>
                  </a:lnTo>
                  <a:lnTo>
                    <a:pt x="164" y="526"/>
                  </a:lnTo>
                  <a:lnTo>
                    <a:pt x="150" y="536"/>
                  </a:lnTo>
                  <a:lnTo>
                    <a:pt x="139" y="543"/>
                  </a:lnTo>
                  <a:lnTo>
                    <a:pt x="126" y="551"/>
                  </a:lnTo>
                  <a:lnTo>
                    <a:pt x="114" y="558"/>
                  </a:lnTo>
                  <a:lnTo>
                    <a:pt x="105" y="564"/>
                  </a:lnTo>
                  <a:lnTo>
                    <a:pt x="93" y="570"/>
                  </a:lnTo>
                  <a:lnTo>
                    <a:pt x="86" y="577"/>
                  </a:lnTo>
                  <a:lnTo>
                    <a:pt x="76" y="579"/>
                  </a:lnTo>
                  <a:lnTo>
                    <a:pt x="69" y="583"/>
                  </a:lnTo>
                  <a:lnTo>
                    <a:pt x="61" y="585"/>
                  </a:lnTo>
                  <a:lnTo>
                    <a:pt x="57" y="589"/>
                  </a:lnTo>
                  <a:lnTo>
                    <a:pt x="50" y="593"/>
                  </a:lnTo>
                  <a:lnTo>
                    <a:pt x="48" y="595"/>
                  </a:lnTo>
                  <a:lnTo>
                    <a:pt x="46" y="595"/>
                  </a:lnTo>
                  <a:lnTo>
                    <a:pt x="44" y="598"/>
                  </a:lnTo>
                  <a:lnTo>
                    <a:pt x="40" y="604"/>
                  </a:lnTo>
                  <a:lnTo>
                    <a:pt x="38" y="614"/>
                  </a:lnTo>
                  <a:lnTo>
                    <a:pt x="33" y="623"/>
                  </a:lnTo>
                  <a:lnTo>
                    <a:pt x="27" y="634"/>
                  </a:lnTo>
                  <a:lnTo>
                    <a:pt x="21" y="646"/>
                  </a:lnTo>
                  <a:lnTo>
                    <a:pt x="17" y="661"/>
                  </a:lnTo>
                  <a:lnTo>
                    <a:pt x="13" y="676"/>
                  </a:lnTo>
                  <a:lnTo>
                    <a:pt x="8" y="691"/>
                  </a:lnTo>
                  <a:lnTo>
                    <a:pt x="4" y="709"/>
                  </a:lnTo>
                  <a:lnTo>
                    <a:pt x="2" y="728"/>
                  </a:lnTo>
                  <a:lnTo>
                    <a:pt x="0" y="745"/>
                  </a:lnTo>
                  <a:lnTo>
                    <a:pt x="0" y="762"/>
                  </a:lnTo>
                  <a:lnTo>
                    <a:pt x="0" y="781"/>
                  </a:lnTo>
                  <a:lnTo>
                    <a:pt x="6" y="800"/>
                  </a:lnTo>
                  <a:lnTo>
                    <a:pt x="10" y="817"/>
                  </a:lnTo>
                  <a:lnTo>
                    <a:pt x="17" y="834"/>
                  </a:lnTo>
                  <a:lnTo>
                    <a:pt x="27" y="851"/>
                  </a:lnTo>
                  <a:lnTo>
                    <a:pt x="38" y="870"/>
                  </a:lnTo>
                  <a:lnTo>
                    <a:pt x="50" y="889"/>
                  </a:lnTo>
                  <a:lnTo>
                    <a:pt x="63" y="910"/>
                  </a:lnTo>
                  <a:lnTo>
                    <a:pt x="78" y="931"/>
                  </a:lnTo>
                  <a:lnTo>
                    <a:pt x="93" y="956"/>
                  </a:lnTo>
                  <a:lnTo>
                    <a:pt x="109" y="980"/>
                  </a:lnTo>
                  <a:lnTo>
                    <a:pt x="126" y="1011"/>
                  </a:lnTo>
                  <a:lnTo>
                    <a:pt x="143" y="1039"/>
                  </a:lnTo>
                  <a:lnTo>
                    <a:pt x="160" y="1075"/>
                  </a:lnTo>
                  <a:lnTo>
                    <a:pt x="175" y="1112"/>
                  </a:lnTo>
                  <a:lnTo>
                    <a:pt x="192" y="1155"/>
                  </a:lnTo>
                  <a:lnTo>
                    <a:pt x="207" y="1199"/>
                  </a:lnTo>
                  <a:lnTo>
                    <a:pt x="225" y="1250"/>
                  </a:lnTo>
                  <a:lnTo>
                    <a:pt x="238" y="1304"/>
                  </a:lnTo>
                  <a:lnTo>
                    <a:pt x="251" y="1361"/>
                  </a:lnTo>
                  <a:lnTo>
                    <a:pt x="264" y="1421"/>
                  </a:lnTo>
                  <a:lnTo>
                    <a:pt x="278" y="1484"/>
                  </a:lnTo>
                  <a:lnTo>
                    <a:pt x="289" y="1545"/>
                  </a:lnTo>
                  <a:lnTo>
                    <a:pt x="301" y="1608"/>
                  </a:lnTo>
                  <a:lnTo>
                    <a:pt x="310" y="1669"/>
                  </a:lnTo>
                  <a:lnTo>
                    <a:pt x="320" y="1729"/>
                  </a:lnTo>
                  <a:lnTo>
                    <a:pt x="327" y="1785"/>
                  </a:lnTo>
                  <a:lnTo>
                    <a:pt x="335" y="1836"/>
                  </a:lnTo>
                  <a:lnTo>
                    <a:pt x="341" y="1881"/>
                  </a:lnTo>
                  <a:lnTo>
                    <a:pt x="344" y="1921"/>
                  </a:lnTo>
                  <a:lnTo>
                    <a:pt x="348" y="1954"/>
                  </a:lnTo>
                  <a:lnTo>
                    <a:pt x="352" y="1978"/>
                  </a:lnTo>
                  <a:lnTo>
                    <a:pt x="352" y="1996"/>
                  </a:lnTo>
                  <a:lnTo>
                    <a:pt x="354" y="2001"/>
                  </a:lnTo>
                  <a:lnTo>
                    <a:pt x="540" y="2220"/>
                  </a:lnTo>
                  <a:lnTo>
                    <a:pt x="664" y="2889"/>
                  </a:lnTo>
                  <a:lnTo>
                    <a:pt x="612" y="3321"/>
                  </a:lnTo>
                  <a:lnTo>
                    <a:pt x="614" y="3319"/>
                  </a:lnTo>
                  <a:lnTo>
                    <a:pt x="620" y="3315"/>
                  </a:lnTo>
                  <a:lnTo>
                    <a:pt x="630" y="3311"/>
                  </a:lnTo>
                  <a:lnTo>
                    <a:pt x="643" y="3303"/>
                  </a:lnTo>
                  <a:lnTo>
                    <a:pt x="658" y="3294"/>
                  </a:lnTo>
                  <a:lnTo>
                    <a:pt x="679" y="3284"/>
                  </a:lnTo>
                  <a:lnTo>
                    <a:pt x="702" y="3273"/>
                  </a:lnTo>
                  <a:lnTo>
                    <a:pt x="730" y="3263"/>
                  </a:lnTo>
                  <a:lnTo>
                    <a:pt x="757" y="3248"/>
                  </a:lnTo>
                  <a:lnTo>
                    <a:pt x="789" y="3235"/>
                  </a:lnTo>
                  <a:lnTo>
                    <a:pt x="824" y="3222"/>
                  </a:lnTo>
                  <a:lnTo>
                    <a:pt x="860" y="3208"/>
                  </a:lnTo>
                  <a:lnTo>
                    <a:pt x="898" y="3195"/>
                  </a:lnTo>
                  <a:lnTo>
                    <a:pt x="938" y="3182"/>
                  </a:lnTo>
                  <a:lnTo>
                    <a:pt x="979" y="3170"/>
                  </a:lnTo>
                  <a:lnTo>
                    <a:pt x="1023" y="3159"/>
                  </a:lnTo>
                  <a:lnTo>
                    <a:pt x="1067" y="3146"/>
                  </a:lnTo>
                  <a:lnTo>
                    <a:pt x="1114" y="3134"/>
                  </a:lnTo>
                  <a:lnTo>
                    <a:pt x="1160" y="3123"/>
                  </a:lnTo>
                  <a:lnTo>
                    <a:pt x="1208" y="3115"/>
                  </a:lnTo>
                  <a:lnTo>
                    <a:pt x="1251" y="3104"/>
                  </a:lnTo>
                  <a:lnTo>
                    <a:pt x="1297" y="3098"/>
                  </a:lnTo>
                  <a:lnTo>
                    <a:pt x="1339" y="3090"/>
                  </a:lnTo>
                  <a:lnTo>
                    <a:pt x="1381" y="3085"/>
                  </a:lnTo>
                  <a:lnTo>
                    <a:pt x="1419" y="3079"/>
                  </a:lnTo>
                  <a:lnTo>
                    <a:pt x="1453" y="3073"/>
                  </a:lnTo>
                  <a:lnTo>
                    <a:pt x="1483" y="3070"/>
                  </a:lnTo>
                  <a:lnTo>
                    <a:pt x="1510" y="3066"/>
                  </a:lnTo>
                  <a:lnTo>
                    <a:pt x="1533" y="3062"/>
                  </a:lnTo>
                  <a:lnTo>
                    <a:pt x="1548" y="3062"/>
                  </a:lnTo>
                  <a:lnTo>
                    <a:pt x="1559" y="3062"/>
                  </a:lnTo>
                  <a:lnTo>
                    <a:pt x="1563" y="3062"/>
                  </a:lnTo>
                  <a:lnTo>
                    <a:pt x="1835" y="3028"/>
                  </a:lnTo>
                  <a:lnTo>
                    <a:pt x="2575" y="2815"/>
                  </a:lnTo>
                  <a:lnTo>
                    <a:pt x="2657" y="2001"/>
                  </a:lnTo>
                  <a:lnTo>
                    <a:pt x="2227" y="806"/>
                  </a:lnTo>
                  <a:lnTo>
                    <a:pt x="2227" y="806"/>
                  </a:lnTo>
                  <a:close/>
                </a:path>
              </a:pathLst>
            </a:custGeom>
            <a:solidFill>
              <a:srgbClr val="FF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66" name="Freeform 1066"/>
            <p:cNvSpPr>
              <a:spLocks/>
            </p:cNvSpPr>
            <p:nvPr/>
          </p:nvSpPr>
          <p:spPr bwMode="auto">
            <a:xfrm>
              <a:off x="941" y="2736"/>
              <a:ext cx="750" cy="982"/>
            </a:xfrm>
            <a:custGeom>
              <a:avLst/>
              <a:gdLst>
                <a:gd name="T0" fmla="*/ 181 w 1501"/>
                <a:gd name="T1" fmla="*/ 156 h 1964"/>
                <a:gd name="T2" fmla="*/ 154 w 1501"/>
                <a:gd name="T3" fmla="*/ 188 h 1964"/>
                <a:gd name="T4" fmla="*/ 111 w 1501"/>
                <a:gd name="T5" fmla="*/ 245 h 1964"/>
                <a:gd name="T6" fmla="*/ 61 w 1501"/>
                <a:gd name="T7" fmla="*/ 321 h 1964"/>
                <a:gd name="T8" fmla="*/ 19 w 1501"/>
                <a:gd name="T9" fmla="*/ 397 h 1964"/>
                <a:gd name="T10" fmla="*/ 4 w 1501"/>
                <a:gd name="T11" fmla="*/ 468 h 1964"/>
                <a:gd name="T12" fmla="*/ 0 w 1501"/>
                <a:gd name="T13" fmla="*/ 528 h 1964"/>
                <a:gd name="T14" fmla="*/ 0 w 1501"/>
                <a:gd name="T15" fmla="*/ 599 h 1964"/>
                <a:gd name="T16" fmla="*/ 0 w 1501"/>
                <a:gd name="T17" fmla="*/ 673 h 1964"/>
                <a:gd name="T18" fmla="*/ 4 w 1501"/>
                <a:gd name="T19" fmla="*/ 751 h 1964"/>
                <a:gd name="T20" fmla="*/ 14 w 1501"/>
                <a:gd name="T21" fmla="*/ 827 h 1964"/>
                <a:gd name="T22" fmla="*/ 29 w 1501"/>
                <a:gd name="T23" fmla="*/ 899 h 1964"/>
                <a:gd name="T24" fmla="*/ 52 w 1501"/>
                <a:gd name="T25" fmla="*/ 964 h 1964"/>
                <a:gd name="T26" fmla="*/ 82 w 1501"/>
                <a:gd name="T27" fmla="*/ 1026 h 1964"/>
                <a:gd name="T28" fmla="*/ 118 w 1501"/>
                <a:gd name="T29" fmla="*/ 1083 h 1964"/>
                <a:gd name="T30" fmla="*/ 156 w 1501"/>
                <a:gd name="T31" fmla="*/ 1137 h 1964"/>
                <a:gd name="T32" fmla="*/ 198 w 1501"/>
                <a:gd name="T33" fmla="*/ 1190 h 1964"/>
                <a:gd name="T34" fmla="*/ 244 w 1501"/>
                <a:gd name="T35" fmla="*/ 1239 h 1964"/>
                <a:gd name="T36" fmla="*/ 295 w 1501"/>
                <a:gd name="T37" fmla="*/ 1287 h 1964"/>
                <a:gd name="T38" fmla="*/ 354 w 1501"/>
                <a:gd name="T39" fmla="*/ 1331 h 1964"/>
                <a:gd name="T40" fmla="*/ 422 w 1501"/>
                <a:gd name="T41" fmla="*/ 1371 h 1964"/>
                <a:gd name="T42" fmla="*/ 508 w 1501"/>
                <a:gd name="T43" fmla="*/ 1407 h 1964"/>
                <a:gd name="T44" fmla="*/ 601 w 1501"/>
                <a:gd name="T45" fmla="*/ 1435 h 1964"/>
                <a:gd name="T46" fmla="*/ 704 w 1501"/>
                <a:gd name="T47" fmla="*/ 1462 h 1964"/>
                <a:gd name="T48" fmla="*/ 803 w 1501"/>
                <a:gd name="T49" fmla="*/ 1486 h 1964"/>
                <a:gd name="T50" fmla="*/ 890 w 1501"/>
                <a:gd name="T51" fmla="*/ 1509 h 1964"/>
                <a:gd name="T52" fmla="*/ 957 w 1501"/>
                <a:gd name="T53" fmla="*/ 1536 h 1964"/>
                <a:gd name="T54" fmla="*/ 997 w 1501"/>
                <a:gd name="T55" fmla="*/ 1564 h 1964"/>
                <a:gd name="T56" fmla="*/ 1004 w 1501"/>
                <a:gd name="T57" fmla="*/ 1593 h 1964"/>
                <a:gd name="T58" fmla="*/ 1000 w 1501"/>
                <a:gd name="T59" fmla="*/ 1623 h 1964"/>
                <a:gd name="T60" fmla="*/ 983 w 1501"/>
                <a:gd name="T61" fmla="*/ 1644 h 1964"/>
                <a:gd name="T62" fmla="*/ 968 w 1501"/>
                <a:gd name="T63" fmla="*/ 1663 h 1964"/>
                <a:gd name="T64" fmla="*/ 985 w 1501"/>
                <a:gd name="T65" fmla="*/ 1663 h 1964"/>
                <a:gd name="T66" fmla="*/ 1025 w 1501"/>
                <a:gd name="T67" fmla="*/ 1654 h 1964"/>
                <a:gd name="T68" fmla="*/ 1046 w 1501"/>
                <a:gd name="T69" fmla="*/ 1639 h 1964"/>
                <a:gd name="T70" fmla="*/ 1059 w 1501"/>
                <a:gd name="T71" fmla="*/ 1614 h 1964"/>
                <a:gd name="T72" fmla="*/ 1071 w 1501"/>
                <a:gd name="T73" fmla="*/ 1578 h 1964"/>
                <a:gd name="T74" fmla="*/ 1082 w 1501"/>
                <a:gd name="T75" fmla="*/ 1544 h 1964"/>
                <a:gd name="T76" fmla="*/ 1090 w 1501"/>
                <a:gd name="T77" fmla="*/ 1507 h 1964"/>
                <a:gd name="T78" fmla="*/ 1101 w 1501"/>
                <a:gd name="T79" fmla="*/ 1481 h 1964"/>
                <a:gd name="T80" fmla="*/ 1120 w 1501"/>
                <a:gd name="T81" fmla="*/ 1466 h 1964"/>
                <a:gd name="T82" fmla="*/ 1143 w 1501"/>
                <a:gd name="T83" fmla="*/ 1466 h 1964"/>
                <a:gd name="T84" fmla="*/ 1168 w 1501"/>
                <a:gd name="T85" fmla="*/ 1475 h 1964"/>
                <a:gd name="T86" fmla="*/ 1191 w 1501"/>
                <a:gd name="T87" fmla="*/ 1490 h 1964"/>
                <a:gd name="T88" fmla="*/ 1217 w 1501"/>
                <a:gd name="T89" fmla="*/ 1517 h 1964"/>
                <a:gd name="T90" fmla="*/ 1231 w 1501"/>
                <a:gd name="T91" fmla="*/ 1547 h 1964"/>
                <a:gd name="T92" fmla="*/ 1215 w 1501"/>
                <a:gd name="T93" fmla="*/ 1564 h 1964"/>
                <a:gd name="T94" fmla="*/ 858 w 1501"/>
                <a:gd name="T95" fmla="*/ 1734 h 1964"/>
                <a:gd name="T96" fmla="*/ 894 w 1501"/>
                <a:gd name="T97" fmla="*/ 1734 h 1964"/>
                <a:gd name="T98" fmla="*/ 934 w 1501"/>
                <a:gd name="T99" fmla="*/ 1732 h 1964"/>
                <a:gd name="T100" fmla="*/ 987 w 1501"/>
                <a:gd name="T101" fmla="*/ 1726 h 1964"/>
                <a:gd name="T102" fmla="*/ 1052 w 1501"/>
                <a:gd name="T103" fmla="*/ 1720 h 1964"/>
                <a:gd name="T104" fmla="*/ 1126 w 1501"/>
                <a:gd name="T105" fmla="*/ 1732 h 1964"/>
                <a:gd name="T106" fmla="*/ 1202 w 1501"/>
                <a:gd name="T107" fmla="*/ 1785 h 1964"/>
                <a:gd name="T108" fmla="*/ 1272 w 1501"/>
                <a:gd name="T109" fmla="*/ 1855 h 1964"/>
                <a:gd name="T110" fmla="*/ 1326 w 1501"/>
                <a:gd name="T111" fmla="*/ 1922 h 1964"/>
                <a:gd name="T112" fmla="*/ 1354 w 1501"/>
                <a:gd name="T113" fmla="*/ 1960 h 1964"/>
                <a:gd name="T114" fmla="*/ 1219 w 1501"/>
                <a:gd name="T115" fmla="*/ 1384 h 1964"/>
                <a:gd name="T116" fmla="*/ 493 w 1501"/>
                <a:gd name="T117" fmla="*/ 0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1" h="1964">
                  <a:moveTo>
                    <a:pt x="493" y="0"/>
                  </a:moveTo>
                  <a:lnTo>
                    <a:pt x="183" y="154"/>
                  </a:lnTo>
                  <a:lnTo>
                    <a:pt x="181" y="156"/>
                  </a:lnTo>
                  <a:lnTo>
                    <a:pt x="173" y="163"/>
                  </a:lnTo>
                  <a:lnTo>
                    <a:pt x="166" y="175"/>
                  </a:lnTo>
                  <a:lnTo>
                    <a:pt x="154" y="188"/>
                  </a:lnTo>
                  <a:lnTo>
                    <a:pt x="139" y="203"/>
                  </a:lnTo>
                  <a:lnTo>
                    <a:pt x="126" y="224"/>
                  </a:lnTo>
                  <a:lnTo>
                    <a:pt x="111" y="245"/>
                  </a:lnTo>
                  <a:lnTo>
                    <a:pt x="93" y="272"/>
                  </a:lnTo>
                  <a:lnTo>
                    <a:pt x="76" y="295"/>
                  </a:lnTo>
                  <a:lnTo>
                    <a:pt x="61" y="321"/>
                  </a:lnTo>
                  <a:lnTo>
                    <a:pt x="46" y="348"/>
                  </a:lnTo>
                  <a:lnTo>
                    <a:pt x="33" y="373"/>
                  </a:lnTo>
                  <a:lnTo>
                    <a:pt x="19" y="397"/>
                  </a:lnTo>
                  <a:lnTo>
                    <a:pt x="12" y="422"/>
                  </a:lnTo>
                  <a:lnTo>
                    <a:pt x="6" y="445"/>
                  </a:lnTo>
                  <a:lnTo>
                    <a:pt x="4" y="468"/>
                  </a:lnTo>
                  <a:lnTo>
                    <a:pt x="4" y="487"/>
                  </a:lnTo>
                  <a:lnTo>
                    <a:pt x="2" y="507"/>
                  </a:lnTo>
                  <a:lnTo>
                    <a:pt x="0" y="528"/>
                  </a:lnTo>
                  <a:lnTo>
                    <a:pt x="0" y="551"/>
                  </a:lnTo>
                  <a:lnTo>
                    <a:pt x="0" y="574"/>
                  </a:lnTo>
                  <a:lnTo>
                    <a:pt x="0" y="599"/>
                  </a:lnTo>
                  <a:lnTo>
                    <a:pt x="0" y="623"/>
                  </a:lnTo>
                  <a:lnTo>
                    <a:pt x="0" y="650"/>
                  </a:lnTo>
                  <a:lnTo>
                    <a:pt x="0" y="673"/>
                  </a:lnTo>
                  <a:lnTo>
                    <a:pt x="0" y="699"/>
                  </a:lnTo>
                  <a:lnTo>
                    <a:pt x="0" y="726"/>
                  </a:lnTo>
                  <a:lnTo>
                    <a:pt x="4" y="751"/>
                  </a:lnTo>
                  <a:lnTo>
                    <a:pt x="4" y="777"/>
                  </a:lnTo>
                  <a:lnTo>
                    <a:pt x="10" y="802"/>
                  </a:lnTo>
                  <a:lnTo>
                    <a:pt x="14" y="827"/>
                  </a:lnTo>
                  <a:lnTo>
                    <a:pt x="17" y="852"/>
                  </a:lnTo>
                  <a:lnTo>
                    <a:pt x="21" y="874"/>
                  </a:lnTo>
                  <a:lnTo>
                    <a:pt x="29" y="899"/>
                  </a:lnTo>
                  <a:lnTo>
                    <a:pt x="35" y="920"/>
                  </a:lnTo>
                  <a:lnTo>
                    <a:pt x="44" y="943"/>
                  </a:lnTo>
                  <a:lnTo>
                    <a:pt x="52" y="964"/>
                  </a:lnTo>
                  <a:lnTo>
                    <a:pt x="61" y="987"/>
                  </a:lnTo>
                  <a:lnTo>
                    <a:pt x="71" y="1006"/>
                  </a:lnTo>
                  <a:lnTo>
                    <a:pt x="82" y="1026"/>
                  </a:lnTo>
                  <a:lnTo>
                    <a:pt x="93" y="1045"/>
                  </a:lnTo>
                  <a:lnTo>
                    <a:pt x="105" y="1064"/>
                  </a:lnTo>
                  <a:lnTo>
                    <a:pt x="118" y="1083"/>
                  </a:lnTo>
                  <a:lnTo>
                    <a:pt x="131" y="1101"/>
                  </a:lnTo>
                  <a:lnTo>
                    <a:pt x="143" y="1118"/>
                  </a:lnTo>
                  <a:lnTo>
                    <a:pt x="156" y="1137"/>
                  </a:lnTo>
                  <a:lnTo>
                    <a:pt x="170" y="1156"/>
                  </a:lnTo>
                  <a:lnTo>
                    <a:pt x="187" y="1173"/>
                  </a:lnTo>
                  <a:lnTo>
                    <a:pt x="198" y="1190"/>
                  </a:lnTo>
                  <a:lnTo>
                    <a:pt x="213" y="1205"/>
                  </a:lnTo>
                  <a:lnTo>
                    <a:pt x="228" y="1222"/>
                  </a:lnTo>
                  <a:lnTo>
                    <a:pt x="244" y="1239"/>
                  </a:lnTo>
                  <a:lnTo>
                    <a:pt x="261" y="1255"/>
                  </a:lnTo>
                  <a:lnTo>
                    <a:pt x="278" y="1270"/>
                  </a:lnTo>
                  <a:lnTo>
                    <a:pt x="295" y="1287"/>
                  </a:lnTo>
                  <a:lnTo>
                    <a:pt x="314" y="1302"/>
                  </a:lnTo>
                  <a:lnTo>
                    <a:pt x="333" y="1315"/>
                  </a:lnTo>
                  <a:lnTo>
                    <a:pt x="354" y="1331"/>
                  </a:lnTo>
                  <a:lnTo>
                    <a:pt x="375" y="1344"/>
                  </a:lnTo>
                  <a:lnTo>
                    <a:pt x="400" y="1357"/>
                  </a:lnTo>
                  <a:lnTo>
                    <a:pt x="422" y="1371"/>
                  </a:lnTo>
                  <a:lnTo>
                    <a:pt x="449" y="1382"/>
                  </a:lnTo>
                  <a:lnTo>
                    <a:pt x="476" y="1395"/>
                  </a:lnTo>
                  <a:lnTo>
                    <a:pt x="508" y="1407"/>
                  </a:lnTo>
                  <a:lnTo>
                    <a:pt x="536" y="1416"/>
                  </a:lnTo>
                  <a:lnTo>
                    <a:pt x="569" y="1426"/>
                  </a:lnTo>
                  <a:lnTo>
                    <a:pt x="601" y="1435"/>
                  </a:lnTo>
                  <a:lnTo>
                    <a:pt x="635" y="1445"/>
                  </a:lnTo>
                  <a:lnTo>
                    <a:pt x="670" y="1452"/>
                  </a:lnTo>
                  <a:lnTo>
                    <a:pt x="704" y="1462"/>
                  </a:lnTo>
                  <a:lnTo>
                    <a:pt x="738" y="1469"/>
                  </a:lnTo>
                  <a:lnTo>
                    <a:pt x="772" y="1479"/>
                  </a:lnTo>
                  <a:lnTo>
                    <a:pt x="803" y="1486"/>
                  </a:lnTo>
                  <a:lnTo>
                    <a:pt x="835" y="1494"/>
                  </a:lnTo>
                  <a:lnTo>
                    <a:pt x="864" y="1502"/>
                  </a:lnTo>
                  <a:lnTo>
                    <a:pt x="890" y="1509"/>
                  </a:lnTo>
                  <a:lnTo>
                    <a:pt x="915" y="1517"/>
                  </a:lnTo>
                  <a:lnTo>
                    <a:pt x="938" y="1526"/>
                  </a:lnTo>
                  <a:lnTo>
                    <a:pt x="957" y="1536"/>
                  </a:lnTo>
                  <a:lnTo>
                    <a:pt x="974" y="1547"/>
                  </a:lnTo>
                  <a:lnTo>
                    <a:pt x="987" y="1555"/>
                  </a:lnTo>
                  <a:lnTo>
                    <a:pt x="997" y="1564"/>
                  </a:lnTo>
                  <a:lnTo>
                    <a:pt x="1000" y="1574"/>
                  </a:lnTo>
                  <a:lnTo>
                    <a:pt x="1004" y="1585"/>
                  </a:lnTo>
                  <a:lnTo>
                    <a:pt x="1004" y="1593"/>
                  </a:lnTo>
                  <a:lnTo>
                    <a:pt x="1004" y="1602"/>
                  </a:lnTo>
                  <a:lnTo>
                    <a:pt x="1002" y="1612"/>
                  </a:lnTo>
                  <a:lnTo>
                    <a:pt x="1000" y="1623"/>
                  </a:lnTo>
                  <a:lnTo>
                    <a:pt x="993" y="1631"/>
                  </a:lnTo>
                  <a:lnTo>
                    <a:pt x="989" y="1639"/>
                  </a:lnTo>
                  <a:lnTo>
                    <a:pt x="983" y="1644"/>
                  </a:lnTo>
                  <a:lnTo>
                    <a:pt x="980" y="1652"/>
                  </a:lnTo>
                  <a:lnTo>
                    <a:pt x="970" y="1659"/>
                  </a:lnTo>
                  <a:lnTo>
                    <a:pt x="968" y="1663"/>
                  </a:lnTo>
                  <a:lnTo>
                    <a:pt x="970" y="1663"/>
                  </a:lnTo>
                  <a:lnTo>
                    <a:pt x="976" y="1663"/>
                  </a:lnTo>
                  <a:lnTo>
                    <a:pt x="985" y="1663"/>
                  </a:lnTo>
                  <a:lnTo>
                    <a:pt x="999" y="1663"/>
                  </a:lnTo>
                  <a:lnTo>
                    <a:pt x="1012" y="1659"/>
                  </a:lnTo>
                  <a:lnTo>
                    <a:pt x="1025" y="1654"/>
                  </a:lnTo>
                  <a:lnTo>
                    <a:pt x="1033" y="1648"/>
                  </a:lnTo>
                  <a:lnTo>
                    <a:pt x="1038" y="1644"/>
                  </a:lnTo>
                  <a:lnTo>
                    <a:pt x="1046" y="1639"/>
                  </a:lnTo>
                  <a:lnTo>
                    <a:pt x="1052" y="1631"/>
                  </a:lnTo>
                  <a:lnTo>
                    <a:pt x="1056" y="1623"/>
                  </a:lnTo>
                  <a:lnTo>
                    <a:pt x="1059" y="1614"/>
                  </a:lnTo>
                  <a:lnTo>
                    <a:pt x="1063" y="1602"/>
                  </a:lnTo>
                  <a:lnTo>
                    <a:pt x="1069" y="1591"/>
                  </a:lnTo>
                  <a:lnTo>
                    <a:pt x="1071" y="1578"/>
                  </a:lnTo>
                  <a:lnTo>
                    <a:pt x="1075" y="1566"/>
                  </a:lnTo>
                  <a:lnTo>
                    <a:pt x="1078" y="1555"/>
                  </a:lnTo>
                  <a:lnTo>
                    <a:pt x="1082" y="1544"/>
                  </a:lnTo>
                  <a:lnTo>
                    <a:pt x="1084" y="1530"/>
                  </a:lnTo>
                  <a:lnTo>
                    <a:pt x="1088" y="1519"/>
                  </a:lnTo>
                  <a:lnTo>
                    <a:pt x="1090" y="1507"/>
                  </a:lnTo>
                  <a:lnTo>
                    <a:pt x="1094" y="1498"/>
                  </a:lnTo>
                  <a:lnTo>
                    <a:pt x="1097" y="1488"/>
                  </a:lnTo>
                  <a:lnTo>
                    <a:pt x="1101" y="1481"/>
                  </a:lnTo>
                  <a:lnTo>
                    <a:pt x="1107" y="1475"/>
                  </a:lnTo>
                  <a:lnTo>
                    <a:pt x="1115" y="1471"/>
                  </a:lnTo>
                  <a:lnTo>
                    <a:pt x="1120" y="1466"/>
                  </a:lnTo>
                  <a:lnTo>
                    <a:pt x="1126" y="1464"/>
                  </a:lnTo>
                  <a:lnTo>
                    <a:pt x="1134" y="1464"/>
                  </a:lnTo>
                  <a:lnTo>
                    <a:pt x="1143" y="1466"/>
                  </a:lnTo>
                  <a:lnTo>
                    <a:pt x="1151" y="1467"/>
                  </a:lnTo>
                  <a:lnTo>
                    <a:pt x="1158" y="1471"/>
                  </a:lnTo>
                  <a:lnTo>
                    <a:pt x="1168" y="1475"/>
                  </a:lnTo>
                  <a:lnTo>
                    <a:pt x="1175" y="1479"/>
                  </a:lnTo>
                  <a:lnTo>
                    <a:pt x="1183" y="1485"/>
                  </a:lnTo>
                  <a:lnTo>
                    <a:pt x="1191" y="1490"/>
                  </a:lnTo>
                  <a:lnTo>
                    <a:pt x="1198" y="1496"/>
                  </a:lnTo>
                  <a:lnTo>
                    <a:pt x="1206" y="1506"/>
                  </a:lnTo>
                  <a:lnTo>
                    <a:pt x="1217" y="1517"/>
                  </a:lnTo>
                  <a:lnTo>
                    <a:pt x="1227" y="1530"/>
                  </a:lnTo>
                  <a:lnTo>
                    <a:pt x="1231" y="1540"/>
                  </a:lnTo>
                  <a:lnTo>
                    <a:pt x="1231" y="1547"/>
                  </a:lnTo>
                  <a:lnTo>
                    <a:pt x="1227" y="1553"/>
                  </a:lnTo>
                  <a:lnTo>
                    <a:pt x="1225" y="1559"/>
                  </a:lnTo>
                  <a:lnTo>
                    <a:pt x="1215" y="1564"/>
                  </a:lnTo>
                  <a:lnTo>
                    <a:pt x="1212" y="1568"/>
                  </a:lnTo>
                  <a:lnTo>
                    <a:pt x="1099" y="1648"/>
                  </a:lnTo>
                  <a:lnTo>
                    <a:pt x="858" y="1734"/>
                  </a:lnTo>
                  <a:lnTo>
                    <a:pt x="873" y="1734"/>
                  </a:lnTo>
                  <a:lnTo>
                    <a:pt x="883" y="1734"/>
                  </a:lnTo>
                  <a:lnTo>
                    <a:pt x="894" y="1734"/>
                  </a:lnTo>
                  <a:lnTo>
                    <a:pt x="907" y="1734"/>
                  </a:lnTo>
                  <a:lnTo>
                    <a:pt x="919" y="1732"/>
                  </a:lnTo>
                  <a:lnTo>
                    <a:pt x="934" y="1732"/>
                  </a:lnTo>
                  <a:lnTo>
                    <a:pt x="949" y="1730"/>
                  </a:lnTo>
                  <a:lnTo>
                    <a:pt x="968" y="1728"/>
                  </a:lnTo>
                  <a:lnTo>
                    <a:pt x="987" y="1726"/>
                  </a:lnTo>
                  <a:lnTo>
                    <a:pt x="1006" y="1724"/>
                  </a:lnTo>
                  <a:lnTo>
                    <a:pt x="1029" y="1722"/>
                  </a:lnTo>
                  <a:lnTo>
                    <a:pt x="1052" y="1720"/>
                  </a:lnTo>
                  <a:lnTo>
                    <a:pt x="1075" y="1717"/>
                  </a:lnTo>
                  <a:lnTo>
                    <a:pt x="1101" y="1722"/>
                  </a:lnTo>
                  <a:lnTo>
                    <a:pt x="1126" y="1732"/>
                  </a:lnTo>
                  <a:lnTo>
                    <a:pt x="1151" y="1747"/>
                  </a:lnTo>
                  <a:lnTo>
                    <a:pt x="1175" y="1764"/>
                  </a:lnTo>
                  <a:lnTo>
                    <a:pt x="1202" y="1785"/>
                  </a:lnTo>
                  <a:lnTo>
                    <a:pt x="1227" y="1808"/>
                  </a:lnTo>
                  <a:lnTo>
                    <a:pt x="1251" y="1832"/>
                  </a:lnTo>
                  <a:lnTo>
                    <a:pt x="1272" y="1855"/>
                  </a:lnTo>
                  <a:lnTo>
                    <a:pt x="1291" y="1878"/>
                  </a:lnTo>
                  <a:lnTo>
                    <a:pt x="1310" y="1901"/>
                  </a:lnTo>
                  <a:lnTo>
                    <a:pt x="1326" y="1922"/>
                  </a:lnTo>
                  <a:lnTo>
                    <a:pt x="1337" y="1937"/>
                  </a:lnTo>
                  <a:lnTo>
                    <a:pt x="1348" y="1952"/>
                  </a:lnTo>
                  <a:lnTo>
                    <a:pt x="1354" y="1960"/>
                  </a:lnTo>
                  <a:lnTo>
                    <a:pt x="1356" y="1964"/>
                  </a:lnTo>
                  <a:lnTo>
                    <a:pt x="1501" y="1454"/>
                  </a:lnTo>
                  <a:lnTo>
                    <a:pt x="1219" y="1384"/>
                  </a:lnTo>
                  <a:lnTo>
                    <a:pt x="999" y="1388"/>
                  </a:lnTo>
                  <a:lnTo>
                    <a:pt x="365" y="912"/>
                  </a:lnTo>
                  <a:lnTo>
                    <a:pt x="493" y="0"/>
                  </a:lnTo>
                  <a:lnTo>
                    <a:pt x="493"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67" name="Freeform 1067"/>
            <p:cNvSpPr>
              <a:spLocks/>
            </p:cNvSpPr>
            <p:nvPr/>
          </p:nvSpPr>
          <p:spPr bwMode="auto">
            <a:xfrm>
              <a:off x="1324" y="3914"/>
              <a:ext cx="142" cy="34"/>
            </a:xfrm>
            <a:custGeom>
              <a:avLst/>
              <a:gdLst>
                <a:gd name="T0" fmla="*/ 11 w 283"/>
                <a:gd name="T1" fmla="*/ 17 h 69"/>
                <a:gd name="T2" fmla="*/ 0 w 283"/>
                <a:gd name="T3" fmla="*/ 59 h 69"/>
                <a:gd name="T4" fmla="*/ 78 w 283"/>
                <a:gd name="T5" fmla="*/ 67 h 69"/>
                <a:gd name="T6" fmla="*/ 91 w 283"/>
                <a:gd name="T7" fmla="*/ 55 h 69"/>
                <a:gd name="T8" fmla="*/ 114 w 283"/>
                <a:gd name="T9" fmla="*/ 69 h 69"/>
                <a:gd name="T10" fmla="*/ 283 w 283"/>
                <a:gd name="T11" fmla="*/ 69 h 69"/>
                <a:gd name="T12" fmla="*/ 271 w 283"/>
                <a:gd name="T13" fmla="*/ 48 h 69"/>
                <a:gd name="T14" fmla="*/ 270 w 283"/>
                <a:gd name="T15" fmla="*/ 46 h 69"/>
                <a:gd name="T16" fmla="*/ 266 w 283"/>
                <a:gd name="T17" fmla="*/ 46 h 69"/>
                <a:gd name="T18" fmla="*/ 258 w 283"/>
                <a:gd name="T19" fmla="*/ 44 h 69"/>
                <a:gd name="T20" fmla="*/ 252 w 283"/>
                <a:gd name="T21" fmla="*/ 42 h 69"/>
                <a:gd name="T22" fmla="*/ 241 w 283"/>
                <a:gd name="T23" fmla="*/ 40 h 69"/>
                <a:gd name="T24" fmla="*/ 232 w 283"/>
                <a:gd name="T25" fmla="*/ 38 h 69"/>
                <a:gd name="T26" fmla="*/ 220 w 283"/>
                <a:gd name="T27" fmla="*/ 34 h 69"/>
                <a:gd name="T28" fmla="*/ 207 w 283"/>
                <a:gd name="T29" fmla="*/ 31 h 69"/>
                <a:gd name="T30" fmla="*/ 194 w 283"/>
                <a:gd name="T31" fmla="*/ 25 h 69"/>
                <a:gd name="T32" fmla="*/ 182 w 283"/>
                <a:gd name="T33" fmla="*/ 21 h 69"/>
                <a:gd name="T34" fmla="*/ 169 w 283"/>
                <a:gd name="T35" fmla="*/ 15 h 69"/>
                <a:gd name="T36" fmla="*/ 157 w 283"/>
                <a:gd name="T37" fmla="*/ 12 h 69"/>
                <a:gd name="T38" fmla="*/ 148 w 283"/>
                <a:gd name="T39" fmla="*/ 6 h 69"/>
                <a:gd name="T40" fmla="*/ 140 w 283"/>
                <a:gd name="T41" fmla="*/ 4 h 69"/>
                <a:gd name="T42" fmla="*/ 136 w 283"/>
                <a:gd name="T43" fmla="*/ 0 h 69"/>
                <a:gd name="T44" fmla="*/ 11 w 283"/>
                <a:gd name="T45" fmla="*/ 17 h 69"/>
                <a:gd name="T46" fmla="*/ 11 w 283"/>
                <a:gd name="T47"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3" h="69">
                  <a:moveTo>
                    <a:pt x="11" y="17"/>
                  </a:moveTo>
                  <a:lnTo>
                    <a:pt x="0" y="59"/>
                  </a:lnTo>
                  <a:lnTo>
                    <a:pt x="78" y="67"/>
                  </a:lnTo>
                  <a:lnTo>
                    <a:pt x="91" y="55"/>
                  </a:lnTo>
                  <a:lnTo>
                    <a:pt x="114" y="69"/>
                  </a:lnTo>
                  <a:lnTo>
                    <a:pt x="283" y="69"/>
                  </a:lnTo>
                  <a:lnTo>
                    <a:pt x="271" y="48"/>
                  </a:lnTo>
                  <a:lnTo>
                    <a:pt x="270" y="46"/>
                  </a:lnTo>
                  <a:lnTo>
                    <a:pt x="266" y="46"/>
                  </a:lnTo>
                  <a:lnTo>
                    <a:pt x="258" y="44"/>
                  </a:lnTo>
                  <a:lnTo>
                    <a:pt x="252" y="42"/>
                  </a:lnTo>
                  <a:lnTo>
                    <a:pt x="241" y="40"/>
                  </a:lnTo>
                  <a:lnTo>
                    <a:pt x="232" y="38"/>
                  </a:lnTo>
                  <a:lnTo>
                    <a:pt x="220" y="34"/>
                  </a:lnTo>
                  <a:lnTo>
                    <a:pt x="207" y="31"/>
                  </a:lnTo>
                  <a:lnTo>
                    <a:pt x="194" y="25"/>
                  </a:lnTo>
                  <a:lnTo>
                    <a:pt x="182" y="21"/>
                  </a:lnTo>
                  <a:lnTo>
                    <a:pt x="169" y="15"/>
                  </a:lnTo>
                  <a:lnTo>
                    <a:pt x="157" y="12"/>
                  </a:lnTo>
                  <a:lnTo>
                    <a:pt x="148" y="6"/>
                  </a:lnTo>
                  <a:lnTo>
                    <a:pt x="140" y="4"/>
                  </a:lnTo>
                  <a:lnTo>
                    <a:pt x="136" y="0"/>
                  </a:lnTo>
                  <a:lnTo>
                    <a:pt x="11" y="17"/>
                  </a:lnTo>
                  <a:lnTo>
                    <a:pt x="11" y="1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68" name="Freeform 1068"/>
            <p:cNvSpPr>
              <a:spLocks/>
            </p:cNvSpPr>
            <p:nvPr/>
          </p:nvSpPr>
          <p:spPr bwMode="auto">
            <a:xfrm>
              <a:off x="456" y="2418"/>
              <a:ext cx="317" cy="721"/>
            </a:xfrm>
            <a:custGeom>
              <a:avLst/>
              <a:gdLst>
                <a:gd name="T0" fmla="*/ 631 w 633"/>
                <a:gd name="T1" fmla="*/ 78 h 1443"/>
                <a:gd name="T2" fmla="*/ 631 w 633"/>
                <a:gd name="T3" fmla="*/ 95 h 1443"/>
                <a:gd name="T4" fmla="*/ 629 w 633"/>
                <a:gd name="T5" fmla="*/ 126 h 1443"/>
                <a:gd name="T6" fmla="*/ 621 w 633"/>
                <a:gd name="T7" fmla="*/ 165 h 1443"/>
                <a:gd name="T8" fmla="*/ 614 w 633"/>
                <a:gd name="T9" fmla="*/ 204 h 1443"/>
                <a:gd name="T10" fmla="*/ 598 w 633"/>
                <a:gd name="T11" fmla="*/ 238 h 1443"/>
                <a:gd name="T12" fmla="*/ 576 w 633"/>
                <a:gd name="T13" fmla="*/ 257 h 1443"/>
                <a:gd name="T14" fmla="*/ 547 w 633"/>
                <a:gd name="T15" fmla="*/ 272 h 1443"/>
                <a:gd name="T16" fmla="*/ 517 w 633"/>
                <a:gd name="T17" fmla="*/ 287 h 1443"/>
                <a:gd name="T18" fmla="*/ 486 w 633"/>
                <a:gd name="T19" fmla="*/ 304 h 1443"/>
                <a:gd name="T20" fmla="*/ 458 w 633"/>
                <a:gd name="T21" fmla="*/ 325 h 1443"/>
                <a:gd name="T22" fmla="*/ 431 w 633"/>
                <a:gd name="T23" fmla="*/ 356 h 1443"/>
                <a:gd name="T24" fmla="*/ 408 w 633"/>
                <a:gd name="T25" fmla="*/ 384 h 1443"/>
                <a:gd name="T26" fmla="*/ 393 w 633"/>
                <a:gd name="T27" fmla="*/ 413 h 1443"/>
                <a:gd name="T28" fmla="*/ 378 w 633"/>
                <a:gd name="T29" fmla="*/ 435 h 1443"/>
                <a:gd name="T30" fmla="*/ 368 w 633"/>
                <a:gd name="T31" fmla="*/ 462 h 1443"/>
                <a:gd name="T32" fmla="*/ 353 w 633"/>
                <a:gd name="T33" fmla="*/ 491 h 1443"/>
                <a:gd name="T34" fmla="*/ 336 w 633"/>
                <a:gd name="T35" fmla="*/ 527 h 1443"/>
                <a:gd name="T36" fmla="*/ 327 w 633"/>
                <a:gd name="T37" fmla="*/ 546 h 1443"/>
                <a:gd name="T38" fmla="*/ 378 w 633"/>
                <a:gd name="T39" fmla="*/ 1076 h 1443"/>
                <a:gd name="T40" fmla="*/ 1 w 633"/>
                <a:gd name="T41" fmla="*/ 396 h 1443"/>
                <a:gd name="T42" fmla="*/ 0 w 633"/>
                <a:gd name="T43" fmla="*/ 382 h 1443"/>
                <a:gd name="T44" fmla="*/ 0 w 633"/>
                <a:gd name="T45" fmla="*/ 356 h 1443"/>
                <a:gd name="T46" fmla="*/ 1 w 633"/>
                <a:gd name="T47" fmla="*/ 318 h 1443"/>
                <a:gd name="T48" fmla="*/ 13 w 633"/>
                <a:gd name="T49" fmla="*/ 280 h 1443"/>
                <a:gd name="T50" fmla="*/ 34 w 633"/>
                <a:gd name="T51" fmla="*/ 245 h 1443"/>
                <a:gd name="T52" fmla="*/ 68 w 633"/>
                <a:gd name="T53" fmla="*/ 226 h 1443"/>
                <a:gd name="T54" fmla="*/ 114 w 633"/>
                <a:gd name="T55" fmla="*/ 221 h 1443"/>
                <a:gd name="T56" fmla="*/ 165 w 633"/>
                <a:gd name="T57" fmla="*/ 228 h 1443"/>
                <a:gd name="T58" fmla="*/ 212 w 633"/>
                <a:gd name="T59" fmla="*/ 245 h 1443"/>
                <a:gd name="T60" fmla="*/ 256 w 633"/>
                <a:gd name="T61" fmla="*/ 270 h 1443"/>
                <a:gd name="T62" fmla="*/ 287 w 633"/>
                <a:gd name="T63" fmla="*/ 302 h 1443"/>
                <a:gd name="T64" fmla="*/ 304 w 633"/>
                <a:gd name="T65" fmla="*/ 335 h 1443"/>
                <a:gd name="T66" fmla="*/ 311 w 633"/>
                <a:gd name="T67" fmla="*/ 367 h 1443"/>
                <a:gd name="T68" fmla="*/ 311 w 633"/>
                <a:gd name="T69" fmla="*/ 396 h 1443"/>
                <a:gd name="T70" fmla="*/ 308 w 633"/>
                <a:gd name="T71" fmla="*/ 420 h 1443"/>
                <a:gd name="T72" fmla="*/ 311 w 633"/>
                <a:gd name="T73" fmla="*/ 415 h 1443"/>
                <a:gd name="T74" fmla="*/ 332 w 633"/>
                <a:gd name="T75" fmla="*/ 378 h 1443"/>
                <a:gd name="T76" fmla="*/ 370 w 633"/>
                <a:gd name="T77" fmla="*/ 327 h 1443"/>
                <a:gd name="T78" fmla="*/ 418 w 633"/>
                <a:gd name="T79" fmla="*/ 268 h 1443"/>
                <a:gd name="T80" fmla="*/ 479 w 633"/>
                <a:gd name="T81" fmla="*/ 223 h 1443"/>
                <a:gd name="T82" fmla="*/ 545 w 633"/>
                <a:gd name="T83" fmla="*/ 198 h 1443"/>
                <a:gd name="T84" fmla="*/ 589 w 633"/>
                <a:gd name="T85" fmla="*/ 171 h 1443"/>
                <a:gd name="T86" fmla="*/ 606 w 633"/>
                <a:gd name="T87" fmla="*/ 137 h 1443"/>
                <a:gd name="T88" fmla="*/ 612 w 633"/>
                <a:gd name="T89" fmla="*/ 107 h 1443"/>
                <a:gd name="T90" fmla="*/ 606 w 633"/>
                <a:gd name="T91" fmla="*/ 82 h 1443"/>
                <a:gd name="T92" fmla="*/ 604 w 633"/>
                <a:gd name="T93"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3" h="1443">
                  <a:moveTo>
                    <a:pt x="604" y="0"/>
                  </a:moveTo>
                  <a:lnTo>
                    <a:pt x="633" y="78"/>
                  </a:lnTo>
                  <a:lnTo>
                    <a:pt x="631" y="78"/>
                  </a:lnTo>
                  <a:lnTo>
                    <a:pt x="631" y="82"/>
                  </a:lnTo>
                  <a:lnTo>
                    <a:pt x="631" y="88"/>
                  </a:lnTo>
                  <a:lnTo>
                    <a:pt x="631" y="95"/>
                  </a:lnTo>
                  <a:lnTo>
                    <a:pt x="631" y="103"/>
                  </a:lnTo>
                  <a:lnTo>
                    <a:pt x="631" y="114"/>
                  </a:lnTo>
                  <a:lnTo>
                    <a:pt x="629" y="126"/>
                  </a:lnTo>
                  <a:lnTo>
                    <a:pt x="627" y="139"/>
                  </a:lnTo>
                  <a:lnTo>
                    <a:pt x="625" y="150"/>
                  </a:lnTo>
                  <a:lnTo>
                    <a:pt x="621" y="165"/>
                  </a:lnTo>
                  <a:lnTo>
                    <a:pt x="619" y="177"/>
                  </a:lnTo>
                  <a:lnTo>
                    <a:pt x="617" y="192"/>
                  </a:lnTo>
                  <a:lnTo>
                    <a:pt x="614" y="204"/>
                  </a:lnTo>
                  <a:lnTo>
                    <a:pt x="608" y="217"/>
                  </a:lnTo>
                  <a:lnTo>
                    <a:pt x="604" y="226"/>
                  </a:lnTo>
                  <a:lnTo>
                    <a:pt x="598" y="238"/>
                  </a:lnTo>
                  <a:lnTo>
                    <a:pt x="591" y="243"/>
                  </a:lnTo>
                  <a:lnTo>
                    <a:pt x="583" y="251"/>
                  </a:lnTo>
                  <a:lnTo>
                    <a:pt x="576" y="257"/>
                  </a:lnTo>
                  <a:lnTo>
                    <a:pt x="568" y="264"/>
                  </a:lnTo>
                  <a:lnTo>
                    <a:pt x="557" y="268"/>
                  </a:lnTo>
                  <a:lnTo>
                    <a:pt x="547" y="272"/>
                  </a:lnTo>
                  <a:lnTo>
                    <a:pt x="538" y="278"/>
                  </a:lnTo>
                  <a:lnTo>
                    <a:pt x="528" y="283"/>
                  </a:lnTo>
                  <a:lnTo>
                    <a:pt x="517" y="287"/>
                  </a:lnTo>
                  <a:lnTo>
                    <a:pt x="505" y="291"/>
                  </a:lnTo>
                  <a:lnTo>
                    <a:pt x="496" y="297"/>
                  </a:lnTo>
                  <a:lnTo>
                    <a:pt x="486" y="304"/>
                  </a:lnTo>
                  <a:lnTo>
                    <a:pt x="475" y="310"/>
                  </a:lnTo>
                  <a:lnTo>
                    <a:pt x="467" y="318"/>
                  </a:lnTo>
                  <a:lnTo>
                    <a:pt x="458" y="325"/>
                  </a:lnTo>
                  <a:lnTo>
                    <a:pt x="450" y="337"/>
                  </a:lnTo>
                  <a:lnTo>
                    <a:pt x="439" y="346"/>
                  </a:lnTo>
                  <a:lnTo>
                    <a:pt x="431" y="356"/>
                  </a:lnTo>
                  <a:lnTo>
                    <a:pt x="424" y="365"/>
                  </a:lnTo>
                  <a:lnTo>
                    <a:pt x="416" y="377"/>
                  </a:lnTo>
                  <a:lnTo>
                    <a:pt x="408" y="384"/>
                  </a:lnTo>
                  <a:lnTo>
                    <a:pt x="403" y="394"/>
                  </a:lnTo>
                  <a:lnTo>
                    <a:pt x="397" y="403"/>
                  </a:lnTo>
                  <a:lnTo>
                    <a:pt x="393" y="413"/>
                  </a:lnTo>
                  <a:lnTo>
                    <a:pt x="387" y="420"/>
                  </a:lnTo>
                  <a:lnTo>
                    <a:pt x="382" y="428"/>
                  </a:lnTo>
                  <a:lnTo>
                    <a:pt x="378" y="435"/>
                  </a:lnTo>
                  <a:lnTo>
                    <a:pt x="374" y="445"/>
                  </a:lnTo>
                  <a:lnTo>
                    <a:pt x="370" y="453"/>
                  </a:lnTo>
                  <a:lnTo>
                    <a:pt x="368" y="462"/>
                  </a:lnTo>
                  <a:lnTo>
                    <a:pt x="365" y="470"/>
                  </a:lnTo>
                  <a:lnTo>
                    <a:pt x="361" y="479"/>
                  </a:lnTo>
                  <a:lnTo>
                    <a:pt x="353" y="491"/>
                  </a:lnTo>
                  <a:lnTo>
                    <a:pt x="346" y="504"/>
                  </a:lnTo>
                  <a:lnTo>
                    <a:pt x="340" y="515"/>
                  </a:lnTo>
                  <a:lnTo>
                    <a:pt x="336" y="527"/>
                  </a:lnTo>
                  <a:lnTo>
                    <a:pt x="332" y="534"/>
                  </a:lnTo>
                  <a:lnTo>
                    <a:pt x="328" y="542"/>
                  </a:lnTo>
                  <a:lnTo>
                    <a:pt x="327" y="546"/>
                  </a:lnTo>
                  <a:lnTo>
                    <a:pt x="327" y="548"/>
                  </a:lnTo>
                  <a:lnTo>
                    <a:pt x="361" y="757"/>
                  </a:lnTo>
                  <a:lnTo>
                    <a:pt x="378" y="1076"/>
                  </a:lnTo>
                  <a:lnTo>
                    <a:pt x="327" y="1443"/>
                  </a:lnTo>
                  <a:lnTo>
                    <a:pt x="182" y="734"/>
                  </a:lnTo>
                  <a:lnTo>
                    <a:pt x="1" y="396"/>
                  </a:lnTo>
                  <a:lnTo>
                    <a:pt x="1" y="394"/>
                  </a:lnTo>
                  <a:lnTo>
                    <a:pt x="1" y="390"/>
                  </a:lnTo>
                  <a:lnTo>
                    <a:pt x="0" y="382"/>
                  </a:lnTo>
                  <a:lnTo>
                    <a:pt x="0" y="377"/>
                  </a:lnTo>
                  <a:lnTo>
                    <a:pt x="0" y="365"/>
                  </a:lnTo>
                  <a:lnTo>
                    <a:pt x="0" y="356"/>
                  </a:lnTo>
                  <a:lnTo>
                    <a:pt x="0" y="344"/>
                  </a:lnTo>
                  <a:lnTo>
                    <a:pt x="1" y="331"/>
                  </a:lnTo>
                  <a:lnTo>
                    <a:pt x="1" y="318"/>
                  </a:lnTo>
                  <a:lnTo>
                    <a:pt x="5" y="306"/>
                  </a:lnTo>
                  <a:lnTo>
                    <a:pt x="9" y="291"/>
                  </a:lnTo>
                  <a:lnTo>
                    <a:pt x="13" y="280"/>
                  </a:lnTo>
                  <a:lnTo>
                    <a:pt x="17" y="266"/>
                  </a:lnTo>
                  <a:lnTo>
                    <a:pt x="26" y="255"/>
                  </a:lnTo>
                  <a:lnTo>
                    <a:pt x="34" y="245"/>
                  </a:lnTo>
                  <a:lnTo>
                    <a:pt x="45" y="238"/>
                  </a:lnTo>
                  <a:lnTo>
                    <a:pt x="55" y="230"/>
                  </a:lnTo>
                  <a:lnTo>
                    <a:pt x="68" y="226"/>
                  </a:lnTo>
                  <a:lnTo>
                    <a:pt x="83" y="221"/>
                  </a:lnTo>
                  <a:lnTo>
                    <a:pt x="98" y="221"/>
                  </a:lnTo>
                  <a:lnTo>
                    <a:pt x="114" y="221"/>
                  </a:lnTo>
                  <a:lnTo>
                    <a:pt x="131" y="221"/>
                  </a:lnTo>
                  <a:lnTo>
                    <a:pt x="146" y="224"/>
                  </a:lnTo>
                  <a:lnTo>
                    <a:pt x="165" y="228"/>
                  </a:lnTo>
                  <a:lnTo>
                    <a:pt x="180" y="232"/>
                  </a:lnTo>
                  <a:lnTo>
                    <a:pt x="197" y="238"/>
                  </a:lnTo>
                  <a:lnTo>
                    <a:pt x="212" y="245"/>
                  </a:lnTo>
                  <a:lnTo>
                    <a:pt x="228" y="253"/>
                  </a:lnTo>
                  <a:lnTo>
                    <a:pt x="241" y="261"/>
                  </a:lnTo>
                  <a:lnTo>
                    <a:pt x="256" y="270"/>
                  </a:lnTo>
                  <a:lnTo>
                    <a:pt x="268" y="280"/>
                  </a:lnTo>
                  <a:lnTo>
                    <a:pt x="279" y="291"/>
                  </a:lnTo>
                  <a:lnTo>
                    <a:pt x="287" y="302"/>
                  </a:lnTo>
                  <a:lnTo>
                    <a:pt x="294" y="312"/>
                  </a:lnTo>
                  <a:lnTo>
                    <a:pt x="298" y="323"/>
                  </a:lnTo>
                  <a:lnTo>
                    <a:pt x="304" y="335"/>
                  </a:lnTo>
                  <a:lnTo>
                    <a:pt x="308" y="346"/>
                  </a:lnTo>
                  <a:lnTo>
                    <a:pt x="309" y="356"/>
                  </a:lnTo>
                  <a:lnTo>
                    <a:pt x="311" y="367"/>
                  </a:lnTo>
                  <a:lnTo>
                    <a:pt x="311" y="378"/>
                  </a:lnTo>
                  <a:lnTo>
                    <a:pt x="311" y="386"/>
                  </a:lnTo>
                  <a:lnTo>
                    <a:pt x="311" y="396"/>
                  </a:lnTo>
                  <a:lnTo>
                    <a:pt x="309" y="403"/>
                  </a:lnTo>
                  <a:lnTo>
                    <a:pt x="309" y="411"/>
                  </a:lnTo>
                  <a:lnTo>
                    <a:pt x="308" y="420"/>
                  </a:lnTo>
                  <a:lnTo>
                    <a:pt x="308" y="424"/>
                  </a:lnTo>
                  <a:lnTo>
                    <a:pt x="308" y="422"/>
                  </a:lnTo>
                  <a:lnTo>
                    <a:pt x="311" y="415"/>
                  </a:lnTo>
                  <a:lnTo>
                    <a:pt x="315" y="407"/>
                  </a:lnTo>
                  <a:lnTo>
                    <a:pt x="325" y="394"/>
                  </a:lnTo>
                  <a:lnTo>
                    <a:pt x="332" y="378"/>
                  </a:lnTo>
                  <a:lnTo>
                    <a:pt x="342" y="361"/>
                  </a:lnTo>
                  <a:lnTo>
                    <a:pt x="353" y="344"/>
                  </a:lnTo>
                  <a:lnTo>
                    <a:pt x="370" y="327"/>
                  </a:lnTo>
                  <a:lnTo>
                    <a:pt x="384" y="306"/>
                  </a:lnTo>
                  <a:lnTo>
                    <a:pt x="399" y="287"/>
                  </a:lnTo>
                  <a:lnTo>
                    <a:pt x="418" y="268"/>
                  </a:lnTo>
                  <a:lnTo>
                    <a:pt x="437" y="251"/>
                  </a:lnTo>
                  <a:lnTo>
                    <a:pt x="458" y="236"/>
                  </a:lnTo>
                  <a:lnTo>
                    <a:pt x="479" y="223"/>
                  </a:lnTo>
                  <a:lnTo>
                    <a:pt x="502" y="213"/>
                  </a:lnTo>
                  <a:lnTo>
                    <a:pt x="524" y="205"/>
                  </a:lnTo>
                  <a:lnTo>
                    <a:pt x="545" y="198"/>
                  </a:lnTo>
                  <a:lnTo>
                    <a:pt x="562" y="190"/>
                  </a:lnTo>
                  <a:lnTo>
                    <a:pt x="578" y="179"/>
                  </a:lnTo>
                  <a:lnTo>
                    <a:pt x="589" y="171"/>
                  </a:lnTo>
                  <a:lnTo>
                    <a:pt x="597" y="158"/>
                  </a:lnTo>
                  <a:lnTo>
                    <a:pt x="604" y="148"/>
                  </a:lnTo>
                  <a:lnTo>
                    <a:pt x="606" y="137"/>
                  </a:lnTo>
                  <a:lnTo>
                    <a:pt x="610" y="127"/>
                  </a:lnTo>
                  <a:lnTo>
                    <a:pt x="610" y="116"/>
                  </a:lnTo>
                  <a:lnTo>
                    <a:pt x="612" y="107"/>
                  </a:lnTo>
                  <a:lnTo>
                    <a:pt x="610" y="95"/>
                  </a:lnTo>
                  <a:lnTo>
                    <a:pt x="608" y="89"/>
                  </a:lnTo>
                  <a:lnTo>
                    <a:pt x="606" y="82"/>
                  </a:lnTo>
                  <a:lnTo>
                    <a:pt x="606" y="78"/>
                  </a:lnTo>
                  <a:lnTo>
                    <a:pt x="604" y="74"/>
                  </a:lnTo>
                  <a:lnTo>
                    <a:pt x="604" y="0"/>
                  </a:lnTo>
                  <a:lnTo>
                    <a:pt x="604"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69" name="Freeform 1069"/>
            <p:cNvSpPr>
              <a:spLocks/>
            </p:cNvSpPr>
            <p:nvPr/>
          </p:nvSpPr>
          <p:spPr bwMode="auto">
            <a:xfrm>
              <a:off x="756" y="2681"/>
              <a:ext cx="531" cy="93"/>
            </a:xfrm>
            <a:custGeom>
              <a:avLst/>
              <a:gdLst>
                <a:gd name="T0" fmla="*/ 2 w 1063"/>
                <a:gd name="T1" fmla="*/ 184 h 184"/>
                <a:gd name="T2" fmla="*/ 16 w 1063"/>
                <a:gd name="T3" fmla="*/ 175 h 184"/>
                <a:gd name="T4" fmla="*/ 44 w 1063"/>
                <a:gd name="T5" fmla="*/ 161 h 184"/>
                <a:gd name="T6" fmla="*/ 86 w 1063"/>
                <a:gd name="T7" fmla="*/ 146 h 184"/>
                <a:gd name="T8" fmla="*/ 143 w 1063"/>
                <a:gd name="T9" fmla="*/ 127 h 184"/>
                <a:gd name="T10" fmla="*/ 213 w 1063"/>
                <a:gd name="T11" fmla="*/ 106 h 184"/>
                <a:gd name="T12" fmla="*/ 295 w 1063"/>
                <a:gd name="T13" fmla="*/ 87 h 184"/>
                <a:gd name="T14" fmla="*/ 388 w 1063"/>
                <a:gd name="T15" fmla="*/ 68 h 184"/>
                <a:gd name="T16" fmla="*/ 493 w 1063"/>
                <a:gd name="T17" fmla="*/ 53 h 184"/>
                <a:gd name="T18" fmla="*/ 592 w 1063"/>
                <a:gd name="T19" fmla="*/ 38 h 184"/>
                <a:gd name="T20" fmla="*/ 683 w 1063"/>
                <a:gd name="T21" fmla="*/ 26 h 184"/>
                <a:gd name="T22" fmla="*/ 767 w 1063"/>
                <a:gd name="T23" fmla="*/ 17 h 184"/>
                <a:gd name="T24" fmla="*/ 839 w 1063"/>
                <a:gd name="T25" fmla="*/ 9 h 184"/>
                <a:gd name="T26" fmla="*/ 906 w 1063"/>
                <a:gd name="T27" fmla="*/ 2 h 184"/>
                <a:gd name="T28" fmla="*/ 961 w 1063"/>
                <a:gd name="T29" fmla="*/ 0 h 184"/>
                <a:gd name="T30" fmla="*/ 1010 w 1063"/>
                <a:gd name="T31" fmla="*/ 0 h 184"/>
                <a:gd name="T32" fmla="*/ 1044 w 1063"/>
                <a:gd name="T33" fmla="*/ 2 h 184"/>
                <a:gd name="T34" fmla="*/ 1062 w 1063"/>
                <a:gd name="T35" fmla="*/ 9 h 184"/>
                <a:gd name="T36" fmla="*/ 1056 w 1063"/>
                <a:gd name="T37" fmla="*/ 19 h 184"/>
                <a:gd name="T38" fmla="*/ 1031 w 1063"/>
                <a:gd name="T39" fmla="*/ 30 h 184"/>
                <a:gd name="T40" fmla="*/ 984 w 1063"/>
                <a:gd name="T41" fmla="*/ 43 h 184"/>
                <a:gd name="T42" fmla="*/ 917 w 1063"/>
                <a:gd name="T43" fmla="*/ 57 h 184"/>
                <a:gd name="T44" fmla="*/ 830 w 1063"/>
                <a:gd name="T45" fmla="*/ 74 h 184"/>
                <a:gd name="T46" fmla="*/ 723 w 1063"/>
                <a:gd name="T47" fmla="*/ 89 h 184"/>
                <a:gd name="T48" fmla="*/ 601 w 1063"/>
                <a:gd name="T49" fmla="*/ 104 h 184"/>
                <a:gd name="T50" fmla="*/ 478 w 1063"/>
                <a:gd name="T51" fmla="*/ 118 h 184"/>
                <a:gd name="T52" fmla="*/ 360 w 1063"/>
                <a:gd name="T53" fmla="*/ 133 h 184"/>
                <a:gd name="T54" fmla="*/ 253 w 1063"/>
                <a:gd name="T55" fmla="*/ 146 h 184"/>
                <a:gd name="T56" fmla="*/ 162 w 1063"/>
                <a:gd name="T57" fmla="*/ 159 h 184"/>
                <a:gd name="T58" fmla="*/ 86 w 1063"/>
                <a:gd name="T59" fmla="*/ 171 h 184"/>
                <a:gd name="T60" fmla="*/ 33 w 1063"/>
                <a:gd name="T61" fmla="*/ 178 h 184"/>
                <a:gd name="T62" fmla="*/ 2 w 1063"/>
                <a:gd name="T63" fmla="*/ 184 h 184"/>
                <a:gd name="T64" fmla="*/ 0 w 1063"/>
                <a:gd name="T6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3" h="184">
                  <a:moveTo>
                    <a:pt x="0" y="184"/>
                  </a:moveTo>
                  <a:lnTo>
                    <a:pt x="2" y="184"/>
                  </a:lnTo>
                  <a:lnTo>
                    <a:pt x="6" y="180"/>
                  </a:lnTo>
                  <a:lnTo>
                    <a:pt x="16" y="175"/>
                  </a:lnTo>
                  <a:lnTo>
                    <a:pt x="29" y="171"/>
                  </a:lnTo>
                  <a:lnTo>
                    <a:pt x="44" y="161"/>
                  </a:lnTo>
                  <a:lnTo>
                    <a:pt x="63" y="156"/>
                  </a:lnTo>
                  <a:lnTo>
                    <a:pt x="86" y="146"/>
                  </a:lnTo>
                  <a:lnTo>
                    <a:pt x="115" y="137"/>
                  </a:lnTo>
                  <a:lnTo>
                    <a:pt x="143" y="127"/>
                  </a:lnTo>
                  <a:lnTo>
                    <a:pt x="177" y="116"/>
                  </a:lnTo>
                  <a:lnTo>
                    <a:pt x="213" y="106"/>
                  </a:lnTo>
                  <a:lnTo>
                    <a:pt x="253" y="97"/>
                  </a:lnTo>
                  <a:lnTo>
                    <a:pt x="295" y="87"/>
                  </a:lnTo>
                  <a:lnTo>
                    <a:pt x="341" y="78"/>
                  </a:lnTo>
                  <a:lnTo>
                    <a:pt x="388" y="68"/>
                  </a:lnTo>
                  <a:lnTo>
                    <a:pt x="444" y="61"/>
                  </a:lnTo>
                  <a:lnTo>
                    <a:pt x="493" y="53"/>
                  </a:lnTo>
                  <a:lnTo>
                    <a:pt x="544" y="43"/>
                  </a:lnTo>
                  <a:lnTo>
                    <a:pt x="592" y="38"/>
                  </a:lnTo>
                  <a:lnTo>
                    <a:pt x="639" y="32"/>
                  </a:lnTo>
                  <a:lnTo>
                    <a:pt x="683" y="26"/>
                  </a:lnTo>
                  <a:lnTo>
                    <a:pt x="725" y="21"/>
                  </a:lnTo>
                  <a:lnTo>
                    <a:pt x="767" y="17"/>
                  </a:lnTo>
                  <a:lnTo>
                    <a:pt x="805" y="13"/>
                  </a:lnTo>
                  <a:lnTo>
                    <a:pt x="839" y="9"/>
                  </a:lnTo>
                  <a:lnTo>
                    <a:pt x="873" y="5"/>
                  </a:lnTo>
                  <a:lnTo>
                    <a:pt x="906" y="2"/>
                  </a:lnTo>
                  <a:lnTo>
                    <a:pt x="934" y="2"/>
                  </a:lnTo>
                  <a:lnTo>
                    <a:pt x="961" y="0"/>
                  </a:lnTo>
                  <a:lnTo>
                    <a:pt x="985" y="0"/>
                  </a:lnTo>
                  <a:lnTo>
                    <a:pt x="1010" y="0"/>
                  </a:lnTo>
                  <a:lnTo>
                    <a:pt x="1031" y="2"/>
                  </a:lnTo>
                  <a:lnTo>
                    <a:pt x="1044" y="2"/>
                  </a:lnTo>
                  <a:lnTo>
                    <a:pt x="1056" y="5"/>
                  </a:lnTo>
                  <a:lnTo>
                    <a:pt x="1062" y="9"/>
                  </a:lnTo>
                  <a:lnTo>
                    <a:pt x="1063" y="15"/>
                  </a:lnTo>
                  <a:lnTo>
                    <a:pt x="1056" y="19"/>
                  </a:lnTo>
                  <a:lnTo>
                    <a:pt x="1046" y="22"/>
                  </a:lnTo>
                  <a:lnTo>
                    <a:pt x="1031" y="30"/>
                  </a:lnTo>
                  <a:lnTo>
                    <a:pt x="1010" y="38"/>
                  </a:lnTo>
                  <a:lnTo>
                    <a:pt x="984" y="43"/>
                  </a:lnTo>
                  <a:lnTo>
                    <a:pt x="953" y="51"/>
                  </a:lnTo>
                  <a:lnTo>
                    <a:pt x="917" y="57"/>
                  </a:lnTo>
                  <a:lnTo>
                    <a:pt x="875" y="64"/>
                  </a:lnTo>
                  <a:lnTo>
                    <a:pt x="830" y="74"/>
                  </a:lnTo>
                  <a:lnTo>
                    <a:pt x="780" y="81"/>
                  </a:lnTo>
                  <a:lnTo>
                    <a:pt x="723" y="89"/>
                  </a:lnTo>
                  <a:lnTo>
                    <a:pt x="664" y="97"/>
                  </a:lnTo>
                  <a:lnTo>
                    <a:pt x="601" y="104"/>
                  </a:lnTo>
                  <a:lnTo>
                    <a:pt x="541" y="110"/>
                  </a:lnTo>
                  <a:lnTo>
                    <a:pt x="478" y="118"/>
                  </a:lnTo>
                  <a:lnTo>
                    <a:pt x="419" y="125"/>
                  </a:lnTo>
                  <a:lnTo>
                    <a:pt x="360" y="133"/>
                  </a:lnTo>
                  <a:lnTo>
                    <a:pt x="307" y="140"/>
                  </a:lnTo>
                  <a:lnTo>
                    <a:pt x="253" y="146"/>
                  </a:lnTo>
                  <a:lnTo>
                    <a:pt x="208" y="154"/>
                  </a:lnTo>
                  <a:lnTo>
                    <a:pt x="162" y="159"/>
                  </a:lnTo>
                  <a:lnTo>
                    <a:pt x="122" y="165"/>
                  </a:lnTo>
                  <a:lnTo>
                    <a:pt x="86" y="171"/>
                  </a:lnTo>
                  <a:lnTo>
                    <a:pt x="58" y="175"/>
                  </a:lnTo>
                  <a:lnTo>
                    <a:pt x="33" y="178"/>
                  </a:lnTo>
                  <a:lnTo>
                    <a:pt x="16" y="182"/>
                  </a:lnTo>
                  <a:lnTo>
                    <a:pt x="2" y="184"/>
                  </a:lnTo>
                  <a:lnTo>
                    <a:pt x="0" y="184"/>
                  </a:lnTo>
                  <a:lnTo>
                    <a:pt x="0" y="184"/>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70" name="Freeform 1070"/>
            <p:cNvSpPr>
              <a:spLocks/>
            </p:cNvSpPr>
            <p:nvPr/>
          </p:nvSpPr>
          <p:spPr bwMode="auto">
            <a:xfrm>
              <a:off x="1124" y="2611"/>
              <a:ext cx="716" cy="800"/>
            </a:xfrm>
            <a:custGeom>
              <a:avLst/>
              <a:gdLst>
                <a:gd name="T0" fmla="*/ 181 w 1432"/>
                <a:gd name="T1" fmla="*/ 266 h 1601"/>
                <a:gd name="T2" fmla="*/ 693 w 1432"/>
                <a:gd name="T3" fmla="*/ 0 h 1601"/>
                <a:gd name="T4" fmla="*/ 1037 w 1432"/>
                <a:gd name="T5" fmla="*/ 80 h 1601"/>
                <a:gd name="T6" fmla="*/ 1037 w 1432"/>
                <a:gd name="T7" fmla="*/ 91 h 1601"/>
                <a:gd name="T8" fmla="*/ 1042 w 1432"/>
                <a:gd name="T9" fmla="*/ 108 h 1601"/>
                <a:gd name="T10" fmla="*/ 1046 w 1432"/>
                <a:gd name="T11" fmla="*/ 135 h 1601"/>
                <a:gd name="T12" fmla="*/ 1054 w 1432"/>
                <a:gd name="T13" fmla="*/ 163 h 1601"/>
                <a:gd name="T14" fmla="*/ 1063 w 1432"/>
                <a:gd name="T15" fmla="*/ 203 h 1601"/>
                <a:gd name="T16" fmla="*/ 1075 w 1432"/>
                <a:gd name="T17" fmla="*/ 249 h 1601"/>
                <a:gd name="T18" fmla="*/ 1092 w 1432"/>
                <a:gd name="T19" fmla="*/ 300 h 1601"/>
                <a:gd name="T20" fmla="*/ 1107 w 1432"/>
                <a:gd name="T21" fmla="*/ 357 h 1601"/>
                <a:gd name="T22" fmla="*/ 1128 w 1432"/>
                <a:gd name="T23" fmla="*/ 416 h 1601"/>
                <a:gd name="T24" fmla="*/ 1149 w 1432"/>
                <a:gd name="T25" fmla="*/ 481 h 1601"/>
                <a:gd name="T26" fmla="*/ 1172 w 1432"/>
                <a:gd name="T27" fmla="*/ 547 h 1601"/>
                <a:gd name="T28" fmla="*/ 1193 w 1432"/>
                <a:gd name="T29" fmla="*/ 610 h 1601"/>
                <a:gd name="T30" fmla="*/ 1215 w 1432"/>
                <a:gd name="T31" fmla="*/ 673 h 1601"/>
                <a:gd name="T32" fmla="*/ 1234 w 1432"/>
                <a:gd name="T33" fmla="*/ 734 h 1601"/>
                <a:gd name="T34" fmla="*/ 1255 w 1432"/>
                <a:gd name="T35" fmla="*/ 791 h 1601"/>
                <a:gd name="T36" fmla="*/ 1269 w 1432"/>
                <a:gd name="T37" fmla="*/ 842 h 1601"/>
                <a:gd name="T38" fmla="*/ 1282 w 1432"/>
                <a:gd name="T39" fmla="*/ 888 h 1601"/>
                <a:gd name="T40" fmla="*/ 1293 w 1432"/>
                <a:gd name="T41" fmla="*/ 931 h 1601"/>
                <a:gd name="T42" fmla="*/ 1303 w 1432"/>
                <a:gd name="T43" fmla="*/ 971 h 1601"/>
                <a:gd name="T44" fmla="*/ 1312 w 1432"/>
                <a:gd name="T45" fmla="*/ 1006 h 1601"/>
                <a:gd name="T46" fmla="*/ 1322 w 1432"/>
                <a:gd name="T47" fmla="*/ 1040 h 1601"/>
                <a:gd name="T48" fmla="*/ 1331 w 1432"/>
                <a:gd name="T49" fmla="*/ 1074 h 1601"/>
                <a:gd name="T50" fmla="*/ 1345 w 1432"/>
                <a:gd name="T51" fmla="*/ 1108 h 1601"/>
                <a:gd name="T52" fmla="*/ 1356 w 1432"/>
                <a:gd name="T53" fmla="*/ 1139 h 1601"/>
                <a:gd name="T54" fmla="*/ 1371 w 1432"/>
                <a:gd name="T55" fmla="*/ 1171 h 1601"/>
                <a:gd name="T56" fmla="*/ 1387 w 1432"/>
                <a:gd name="T57" fmla="*/ 1200 h 1601"/>
                <a:gd name="T58" fmla="*/ 1400 w 1432"/>
                <a:gd name="T59" fmla="*/ 1228 h 1601"/>
                <a:gd name="T60" fmla="*/ 1411 w 1432"/>
                <a:gd name="T61" fmla="*/ 1251 h 1601"/>
                <a:gd name="T62" fmla="*/ 1421 w 1432"/>
                <a:gd name="T63" fmla="*/ 1268 h 1601"/>
                <a:gd name="T64" fmla="*/ 1432 w 1432"/>
                <a:gd name="T65" fmla="*/ 1285 h 1601"/>
                <a:gd name="T66" fmla="*/ 518 w 1432"/>
                <a:gd name="T67" fmla="*/ 1559 h 1601"/>
                <a:gd name="T68" fmla="*/ 0 w 1432"/>
                <a:gd name="T69" fmla="*/ 643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601">
                  <a:moveTo>
                    <a:pt x="0" y="643"/>
                  </a:moveTo>
                  <a:lnTo>
                    <a:pt x="181" y="266"/>
                  </a:lnTo>
                  <a:lnTo>
                    <a:pt x="483" y="80"/>
                  </a:lnTo>
                  <a:lnTo>
                    <a:pt x="693" y="0"/>
                  </a:lnTo>
                  <a:lnTo>
                    <a:pt x="1037" y="76"/>
                  </a:lnTo>
                  <a:lnTo>
                    <a:pt x="1037" y="80"/>
                  </a:lnTo>
                  <a:lnTo>
                    <a:pt x="1037" y="84"/>
                  </a:lnTo>
                  <a:lnTo>
                    <a:pt x="1037" y="91"/>
                  </a:lnTo>
                  <a:lnTo>
                    <a:pt x="1039" y="97"/>
                  </a:lnTo>
                  <a:lnTo>
                    <a:pt x="1042" y="108"/>
                  </a:lnTo>
                  <a:lnTo>
                    <a:pt x="1042" y="120"/>
                  </a:lnTo>
                  <a:lnTo>
                    <a:pt x="1046" y="135"/>
                  </a:lnTo>
                  <a:lnTo>
                    <a:pt x="1050" y="148"/>
                  </a:lnTo>
                  <a:lnTo>
                    <a:pt x="1054" y="163"/>
                  </a:lnTo>
                  <a:lnTo>
                    <a:pt x="1058" y="183"/>
                  </a:lnTo>
                  <a:lnTo>
                    <a:pt x="1063" y="203"/>
                  </a:lnTo>
                  <a:lnTo>
                    <a:pt x="1067" y="224"/>
                  </a:lnTo>
                  <a:lnTo>
                    <a:pt x="1075" y="249"/>
                  </a:lnTo>
                  <a:lnTo>
                    <a:pt x="1082" y="274"/>
                  </a:lnTo>
                  <a:lnTo>
                    <a:pt x="1092" y="300"/>
                  </a:lnTo>
                  <a:lnTo>
                    <a:pt x="1099" y="327"/>
                  </a:lnTo>
                  <a:lnTo>
                    <a:pt x="1107" y="357"/>
                  </a:lnTo>
                  <a:lnTo>
                    <a:pt x="1117" y="386"/>
                  </a:lnTo>
                  <a:lnTo>
                    <a:pt x="1128" y="416"/>
                  </a:lnTo>
                  <a:lnTo>
                    <a:pt x="1137" y="449"/>
                  </a:lnTo>
                  <a:lnTo>
                    <a:pt x="1149" y="481"/>
                  </a:lnTo>
                  <a:lnTo>
                    <a:pt x="1160" y="513"/>
                  </a:lnTo>
                  <a:lnTo>
                    <a:pt x="1172" y="547"/>
                  </a:lnTo>
                  <a:lnTo>
                    <a:pt x="1183" y="578"/>
                  </a:lnTo>
                  <a:lnTo>
                    <a:pt x="1193" y="610"/>
                  </a:lnTo>
                  <a:lnTo>
                    <a:pt x="1204" y="643"/>
                  </a:lnTo>
                  <a:lnTo>
                    <a:pt x="1215" y="673"/>
                  </a:lnTo>
                  <a:lnTo>
                    <a:pt x="1225" y="703"/>
                  </a:lnTo>
                  <a:lnTo>
                    <a:pt x="1234" y="734"/>
                  </a:lnTo>
                  <a:lnTo>
                    <a:pt x="1244" y="762"/>
                  </a:lnTo>
                  <a:lnTo>
                    <a:pt x="1255" y="791"/>
                  </a:lnTo>
                  <a:lnTo>
                    <a:pt x="1261" y="817"/>
                  </a:lnTo>
                  <a:lnTo>
                    <a:pt x="1269" y="842"/>
                  </a:lnTo>
                  <a:lnTo>
                    <a:pt x="1276" y="865"/>
                  </a:lnTo>
                  <a:lnTo>
                    <a:pt x="1282" y="888"/>
                  </a:lnTo>
                  <a:lnTo>
                    <a:pt x="1288" y="909"/>
                  </a:lnTo>
                  <a:lnTo>
                    <a:pt x="1293" y="931"/>
                  </a:lnTo>
                  <a:lnTo>
                    <a:pt x="1297" y="952"/>
                  </a:lnTo>
                  <a:lnTo>
                    <a:pt x="1303" y="971"/>
                  </a:lnTo>
                  <a:lnTo>
                    <a:pt x="1307" y="989"/>
                  </a:lnTo>
                  <a:lnTo>
                    <a:pt x="1312" y="1006"/>
                  </a:lnTo>
                  <a:lnTo>
                    <a:pt x="1316" y="1023"/>
                  </a:lnTo>
                  <a:lnTo>
                    <a:pt x="1322" y="1040"/>
                  </a:lnTo>
                  <a:lnTo>
                    <a:pt x="1326" y="1057"/>
                  </a:lnTo>
                  <a:lnTo>
                    <a:pt x="1331" y="1074"/>
                  </a:lnTo>
                  <a:lnTo>
                    <a:pt x="1335" y="1091"/>
                  </a:lnTo>
                  <a:lnTo>
                    <a:pt x="1345" y="1108"/>
                  </a:lnTo>
                  <a:lnTo>
                    <a:pt x="1349" y="1123"/>
                  </a:lnTo>
                  <a:lnTo>
                    <a:pt x="1356" y="1139"/>
                  </a:lnTo>
                  <a:lnTo>
                    <a:pt x="1364" y="1154"/>
                  </a:lnTo>
                  <a:lnTo>
                    <a:pt x="1371" y="1171"/>
                  </a:lnTo>
                  <a:lnTo>
                    <a:pt x="1377" y="1186"/>
                  </a:lnTo>
                  <a:lnTo>
                    <a:pt x="1387" y="1200"/>
                  </a:lnTo>
                  <a:lnTo>
                    <a:pt x="1392" y="1213"/>
                  </a:lnTo>
                  <a:lnTo>
                    <a:pt x="1400" y="1228"/>
                  </a:lnTo>
                  <a:lnTo>
                    <a:pt x="1406" y="1238"/>
                  </a:lnTo>
                  <a:lnTo>
                    <a:pt x="1411" y="1251"/>
                  </a:lnTo>
                  <a:lnTo>
                    <a:pt x="1415" y="1258"/>
                  </a:lnTo>
                  <a:lnTo>
                    <a:pt x="1421" y="1268"/>
                  </a:lnTo>
                  <a:lnTo>
                    <a:pt x="1428" y="1279"/>
                  </a:lnTo>
                  <a:lnTo>
                    <a:pt x="1432" y="1285"/>
                  </a:lnTo>
                  <a:lnTo>
                    <a:pt x="1042" y="1601"/>
                  </a:lnTo>
                  <a:lnTo>
                    <a:pt x="518" y="1559"/>
                  </a:lnTo>
                  <a:lnTo>
                    <a:pt x="46" y="1154"/>
                  </a:lnTo>
                  <a:lnTo>
                    <a:pt x="0" y="643"/>
                  </a:lnTo>
                  <a:lnTo>
                    <a:pt x="0" y="643"/>
                  </a:lnTo>
                  <a:close/>
                </a:path>
              </a:pathLst>
            </a:custGeom>
            <a:solidFill>
              <a:srgbClr val="F7F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71" name="Freeform 1071"/>
            <p:cNvSpPr>
              <a:spLocks/>
            </p:cNvSpPr>
            <p:nvPr/>
          </p:nvSpPr>
          <p:spPr bwMode="auto">
            <a:xfrm>
              <a:off x="722" y="2805"/>
              <a:ext cx="425" cy="103"/>
            </a:xfrm>
            <a:custGeom>
              <a:avLst/>
              <a:gdLst>
                <a:gd name="T0" fmla="*/ 0 w 852"/>
                <a:gd name="T1" fmla="*/ 201 h 205"/>
                <a:gd name="T2" fmla="*/ 10 w 852"/>
                <a:gd name="T3" fmla="*/ 194 h 205"/>
                <a:gd name="T4" fmla="*/ 27 w 852"/>
                <a:gd name="T5" fmla="*/ 184 h 205"/>
                <a:gd name="T6" fmla="*/ 44 w 852"/>
                <a:gd name="T7" fmla="*/ 177 h 205"/>
                <a:gd name="T8" fmla="*/ 67 w 852"/>
                <a:gd name="T9" fmla="*/ 167 h 205"/>
                <a:gd name="T10" fmla="*/ 95 w 852"/>
                <a:gd name="T11" fmla="*/ 159 h 205"/>
                <a:gd name="T12" fmla="*/ 129 w 852"/>
                <a:gd name="T13" fmla="*/ 150 h 205"/>
                <a:gd name="T14" fmla="*/ 169 w 852"/>
                <a:gd name="T15" fmla="*/ 140 h 205"/>
                <a:gd name="T16" fmla="*/ 213 w 852"/>
                <a:gd name="T17" fmla="*/ 131 h 205"/>
                <a:gd name="T18" fmla="*/ 264 w 852"/>
                <a:gd name="T19" fmla="*/ 121 h 205"/>
                <a:gd name="T20" fmla="*/ 318 w 852"/>
                <a:gd name="T21" fmla="*/ 114 h 205"/>
                <a:gd name="T22" fmla="*/ 373 w 852"/>
                <a:gd name="T23" fmla="*/ 102 h 205"/>
                <a:gd name="T24" fmla="*/ 432 w 852"/>
                <a:gd name="T25" fmla="*/ 91 h 205"/>
                <a:gd name="T26" fmla="*/ 493 w 852"/>
                <a:gd name="T27" fmla="*/ 80 h 205"/>
                <a:gd name="T28" fmla="*/ 553 w 852"/>
                <a:gd name="T29" fmla="*/ 66 h 205"/>
                <a:gd name="T30" fmla="*/ 612 w 852"/>
                <a:gd name="T31" fmla="*/ 53 h 205"/>
                <a:gd name="T32" fmla="*/ 671 w 852"/>
                <a:gd name="T33" fmla="*/ 42 h 205"/>
                <a:gd name="T34" fmla="*/ 724 w 852"/>
                <a:gd name="T35" fmla="*/ 28 h 205"/>
                <a:gd name="T36" fmla="*/ 770 w 852"/>
                <a:gd name="T37" fmla="*/ 17 h 205"/>
                <a:gd name="T38" fmla="*/ 808 w 852"/>
                <a:gd name="T39" fmla="*/ 7 h 205"/>
                <a:gd name="T40" fmla="*/ 835 w 852"/>
                <a:gd name="T41" fmla="*/ 2 h 205"/>
                <a:gd name="T42" fmla="*/ 850 w 852"/>
                <a:gd name="T43" fmla="*/ 0 h 205"/>
                <a:gd name="T44" fmla="*/ 757 w 852"/>
                <a:gd name="T45" fmla="*/ 102 h 205"/>
                <a:gd name="T46" fmla="*/ 747 w 852"/>
                <a:gd name="T47" fmla="*/ 102 h 205"/>
                <a:gd name="T48" fmla="*/ 723 w 852"/>
                <a:gd name="T49" fmla="*/ 104 h 205"/>
                <a:gd name="T50" fmla="*/ 683 w 852"/>
                <a:gd name="T51" fmla="*/ 106 h 205"/>
                <a:gd name="T52" fmla="*/ 633 w 852"/>
                <a:gd name="T53" fmla="*/ 112 h 205"/>
                <a:gd name="T54" fmla="*/ 574 w 852"/>
                <a:gd name="T55" fmla="*/ 118 h 205"/>
                <a:gd name="T56" fmla="*/ 508 w 852"/>
                <a:gd name="T57" fmla="*/ 125 h 205"/>
                <a:gd name="T58" fmla="*/ 439 w 852"/>
                <a:gd name="T59" fmla="*/ 137 h 205"/>
                <a:gd name="T60" fmla="*/ 369 w 852"/>
                <a:gd name="T61" fmla="*/ 150 h 205"/>
                <a:gd name="T62" fmla="*/ 295 w 852"/>
                <a:gd name="T63" fmla="*/ 159 h 205"/>
                <a:gd name="T64" fmla="*/ 226 w 852"/>
                <a:gd name="T65" fmla="*/ 173 h 205"/>
                <a:gd name="T66" fmla="*/ 164 w 852"/>
                <a:gd name="T67" fmla="*/ 180 h 205"/>
                <a:gd name="T68" fmla="*/ 110 w 852"/>
                <a:gd name="T69" fmla="*/ 190 h 205"/>
                <a:gd name="T70" fmla="*/ 63 w 852"/>
                <a:gd name="T71" fmla="*/ 196 h 205"/>
                <a:gd name="T72" fmla="*/ 29 w 852"/>
                <a:gd name="T73" fmla="*/ 201 h 205"/>
                <a:gd name="T74" fmla="*/ 6 w 852"/>
                <a:gd name="T75" fmla="*/ 203 h 205"/>
                <a:gd name="T76" fmla="*/ 0 w 852"/>
                <a:gd name="T7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2" h="205">
                  <a:moveTo>
                    <a:pt x="0" y="205"/>
                  </a:moveTo>
                  <a:lnTo>
                    <a:pt x="0" y="201"/>
                  </a:lnTo>
                  <a:lnTo>
                    <a:pt x="4" y="199"/>
                  </a:lnTo>
                  <a:lnTo>
                    <a:pt x="10" y="194"/>
                  </a:lnTo>
                  <a:lnTo>
                    <a:pt x="21" y="188"/>
                  </a:lnTo>
                  <a:lnTo>
                    <a:pt x="27" y="184"/>
                  </a:lnTo>
                  <a:lnTo>
                    <a:pt x="36" y="180"/>
                  </a:lnTo>
                  <a:lnTo>
                    <a:pt x="44" y="177"/>
                  </a:lnTo>
                  <a:lnTo>
                    <a:pt x="55" y="173"/>
                  </a:lnTo>
                  <a:lnTo>
                    <a:pt x="67" y="167"/>
                  </a:lnTo>
                  <a:lnTo>
                    <a:pt x="80" y="163"/>
                  </a:lnTo>
                  <a:lnTo>
                    <a:pt x="95" y="159"/>
                  </a:lnTo>
                  <a:lnTo>
                    <a:pt x="112" y="156"/>
                  </a:lnTo>
                  <a:lnTo>
                    <a:pt x="129" y="150"/>
                  </a:lnTo>
                  <a:lnTo>
                    <a:pt x="150" y="146"/>
                  </a:lnTo>
                  <a:lnTo>
                    <a:pt x="169" y="140"/>
                  </a:lnTo>
                  <a:lnTo>
                    <a:pt x="192" y="137"/>
                  </a:lnTo>
                  <a:lnTo>
                    <a:pt x="213" y="131"/>
                  </a:lnTo>
                  <a:lnTo>
                    <a:pt x="238" y="127"/>
                  </a:lnTo>
                  <a:lnTo>
                    <a:pt x="264" y="121"/>
                  </a:lnTo>
                  <a:lnTo>
                    <a:pt x="291" y="118"/>
                  </a:lnTo>
                  <a:lnTo>
                    <a:pt x="318" y="114"/>
                  </a:lnTo>
                  <a:lnTo>
                    <a:pt x="344" y="108"/>
                  </a:lnTo>
                  <a:lnTo>
                    <a:pt x="373" y="102"/>
                  </a:lnTo>
                  <a:lnTo>
                    <a:pt x="403" y="97"/>
                  </a:lnTo>
                  <a:lnTo>
                    <a:pt x="432" y="91"/>
                  </a:lnTo>
                  <a:lnTo>
                    <a:pt x="462" y="85"/>
                  </a:lnTo>
                  <a:lnTo>
                    <a:pt x="493" y="80"/>
                  </a:lnTo>
                  <a:lnTo>
                    <a:pt x="525" y="74"/>
                  </a:lnTo>
                  <a:lnTo>
                    <a:pt x="553" y="66"/>
                  </a:lnTo>
                  <a:lnTo>
                    <a:pt x="584" y="61"/>
                  </a:lnTo>
                  <a:lnTo>
                    <a:pt x="612" y="53"/>
                  </a:lnTo>
                  <a:lnTo>
                    <a:pt x="643" y="49"/>
                  </a:lnTo>
                  <a:lnTo>
                    <a:pt x="671" y="42"/>
                  </a:lnTo>
                  <a:lnTo>
                    <a:pt x="698" y="36"/>
                  </a:lnTo>
                  <a:lnTo>
                    <a:pt x="724" y="28"/>
                  </a:lnTo>
                  <a:lnTo>
                    <a:pt x="749" y="25"/>
                  </a:lnTo>
                  <a:lnTo>
                    <a:pt x="770" y="17"/>
                  </a:lnTo>
                  <a:lnTo>
                    <a:pt x="789" y="11"/>
                  </a:lnTo>
                  <a:lnTo>
                    <a:pt x="808" y="7"/>
                  </a:lnTo>
                  <a:lnTo>
                    <a:pt x="823" y="6"/>
                  </a:lnTo>
                  <a:lnTo>
                    <a:pt x="835" y="2"/>
                  </a:lnTo>
                  <a:lnTo>
                    <a:pt x="844" y="0"/>
                  </a:lnTo>
                  <a:lnTo>
                    <a:pt x="850" y="0"/>
                  </a:lnTo>
                  <a:lnTo>
                    <a:pt x="852" y="0"/>
                  </a:lnTo>
                  <a:lnTo>
                    <a:pt x="757" y="102"/>
                  </a:lnTo>
                  <a:lnTo>
                    <a:pt x="755" y="102"/>
                  </a:lnTo>
                  <a:lnTo>
                    <a:pt x="747" y="102"/>
                  </a:lnTo>
                  <a:lnTo>
                    <a:pt x="736" y="102"/>
                  </a:lnTo>
                  <a:lnTo>
                    <a:pt x="723" y="104"/>
                  </a:lnTo>
                  <a:lnTo>
                    <a:pt x="704" y="104"/>
                  </a:lnTo>
                  <a:lnTo>
                    <a:pt x="683" y="106"/>
                  </a:lnTo>
                  <a:lnTo>
                    <a:pt x="658" y="108"/>
                  </a:lnTo>
                  <a:lnTo>
                    <a:pt x="633" y="112"/>
                  </a:lnTo>
                  <a:lnTo>
                    <a:pt x="605" y="114"/>
                  </a:lnTo>
                  <a:lnTo>
                    <a:pt x="574" y="118"/>
                  </a:lnTo>
                  <a:lnTo>
                    <a:pt x="540" y="121"/>
                  </a:lnTo>
                  <a:lnTo>
                    <a:pt x="508" y="125"/>
                  </a:lnTo>
                  <a:lnTo>
                    <a:pt x="474" y="129"/>
                  </a:lnTo>
                  <a:lnTo>
                    <a:pt x="439" y="137"/>
                  </a:lnTo>
                  <a:lnTo>
                    <a:pt x="403" y="142"/>
                  </a:lnTo>
                  <a:lnTo>
                    <a:pt x="369" y="150"/>
                  </a:lnTo>
                  <a:lnTo>
                    <a:pt x="331" y="156"/>
                  </a:lnTo>
                  <a:lnTo>
                    <a:pt x="295" y="159"/>
                  </a:lnTo>
                  <a:lnTo>
                    <a:pt x="261" y="165"/>
                  </a:lnTo>
                  <a:lnTo>
                    <a:pt x="226" y="173"/>
                  </a:lnTo>
                  <a:lnTo>
                    <a:pt x="194" y="177"/>
                  </a:lnTo>
                  <a:lnTo>
                    <a:pt x="164" y="180"/>
                  </a:lnTo>
                  <a:lnTo>
                    <a:pt x="137" y="184"/>
                  </a:lnTo>
                  <a:lnTo>
                    <a:pt x="110" y="190"/>
                  </a:lnTo>
                  <a:lnTo>
                    <a:pt x="86" y="194"/>
                  </a:lnTo>
                  <a:lnTo>
                    <a:pt x="63" y="196"/>
                  </a:lnTo>
                  <a:lnTo>
                    <a:pt x="44" y="198"/>
                  </a:lnTo>
                  <a:lnTo>
                    <a:pt x="29" y="201"/>
                  </a:lnTo>
                  <a:lnTo>
                    <a:pt x="15" y="201"/>
                  </a:lnTo>
                  <a:lnTo>
                    <a:pt x="6" y="203"/>
                  </a:lnTo>
                  <a:lnTo>
                    <a:pt x="0" y="203"/>
                  </a:lnTo>
                  <a:lnTo>
                    <a:pt x="0" y="205"/>
                  </a:lnTo>
                  <a:lnTo>
                    <a:pt x="0" y="20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72" name="Freeform 1072"/>
            <p:cNvSpPr>
              <a:spLocks/>
            </p:cNvSpPr>
            <p:nvPr/>
          </p:nvSpPr>
          <p:spPr bwMode="auto">
            <a:xfrm>
              <a:off x="742" y="2950"/>
              <a:ext cx="347" cy="65"/>
            </a:xfrm>
            <a:custGeom>
              <a:avLst/>
              <a:gdLst>
                <a:gd name="T0" fmla="*/ 4 w 694"/>
                <a:gd name="T1" fmla="*/ 125 h 129"/>
                <a:gd name="T2" fmla="*/ 25 w 694"/>
                <a:gd name="T3" fmla="*/ 118 h 129"/>
                <a:gd name="T4" fmla="*/ 66 w 694"/>
                <a:gd name="T5" fmla="*/ 108 h 129"/>
                <a:gd name="T6" fmla="*/ 122 w 694"/>
                <a:gd name="T7" fmla="*/ 93 h 129"/>
                <a:gd name="T8" fmla="*/ 188 w 694"/>
                <a:gd name="T9" fmla="*/ 78 h 129"/>
                <a:gd name="T10" fmla="*/ 258 w 694"/>
                <a:gd name="T11" fmla="*/ 60 h 129"/>
                <a:gd name="T12" fmla="*/ 335 w 694"/>
                <a:gd name="T13" fmla="*/ 43 h 129"/>
                <a:gd name="T14" fmla="*/ 407 w 694"/>
                <a:gd name="T15" fmla="*/ 28 h 129"/>
                <a:gd name="T16" fmla="*/ 471 w 694"/>
                <a:gd name="T17" fmla="*/ 17 h 129"/>
                <a:gd name="T18" fmla="*/ 528 w 694"/>
                <a:gd name="T19" fmla="*/ 9 h 129"/>
                <a:gd name="T20" fmla="*/ 576 w 694"/>
                <a:gd name="T21" fmla="*/ 3 h 129"/>
                <a:gd name="T22" fmla="*/ 616 w 694"/>
                <a:gd name="T23" fmla="*/ 2 h 129"/>
                <a:gd name="T24" fmla="*/ 644 w 694"/>
                <a:gd name="T25" fmla="*/ 0 h 129"/>
                <a:gd name="T26" fmla="*/ 669 w 694"/>
                <a:gd name="T27" fmla="*/ 0 h 129"/>
                <a:gd name="T28" fmla="*/ 684 w 694"/>
                <a:gd name="T29" fmla="*/ 2 h 129"/>
                <a:gd name="T30" fmla="*/ 692 w 694"/>
                <a:gd name="T31" fmla="*/ 3 h 129"/>
                <a:gd name="T32" fmla="*/ 654 w 694"/>
                <a:gd name="T33" fmla="*/ 43 h 129"/>
                <a:gd name="T34" fmla="*/ 643 w 694"/>
                <a:gd name="T35" fmla="*/ 45 h 129"/>
                <a:gd name="T36" fmla="*/ 614 w 694"/>
                <a:gd name="T37" fmla="*/ 51 h 129"/>
                <a:gd name="T38" fmla="*/ 570 w 694"/>
                <a:gd name="T39" fmla="*/ 60 h 129"/>
                <a:gd name="T40" fmla="*/ 515 w 694"/>
                <a:gd name="T41" fmla="*/ 72 h 129"/>
                <a:gd name="T42" fmla="*/ 452 w 694"/>
                <a:gd name="T43" fmla="*/ 83 h 129"/>
                <a:gd name="T44" fmla="*/ 386 w 694"/>
                <a:gd name="T45" fmla="*/ 97 h 129"/>
                <a:gd name="T46" fmla="*/ 317 w 694"/>
                <a:gd name="T47" fmla="*/ 108 h 129"/>
                <a:gd name="T48" fmla="*/ 255 w 694"/>
                <a:gd name="T49" fmla="*/ 118 h 129"/>
                <a:gd name="T50" fmla="*/ 196 w 694"/>
                <a:gd name="T51" fmla="*/ 121 h 129"/>
                <a:gd name="T52" fmla="*/ 144 w 694"/>
                <a:gd name="T53" fmla="*/ 127 h 129"/>
                <a:gd name="T54" fmla="*/ 101 w 694"/>
                <a:gd name="T55" fmla="*/ 129 h 129"/>
                <a:gd name="T56" fmla="*/ 66 w 694"/>
                <a:gd name="T57" fmla="*/ 129 h 129"/>
                <a:gd name="T58" fmla="*/ 36 w 694"/>
                <a:gd name="T59" fmla="*/ 129 h 129"/>
                <a:gd name="T60" fmla="*/ 17 w 694"/>
                <a:gd name="T61" fmla="*/ 129 h 129"/>
                <a:gd name="T62" fmla="*/ 4 w 694"/>
                <a:gd name="T63" fmla="*/ 127 h 129"/>
                <a:gd name="T64" fmla="*/ 0 w 694"/>
                <a:gd name="T65" fmla="*/ 1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4" h="129">
                  <a:moveTo>
                    <a:pt x="0" y="127"/>
                  </a:moveTo>
                  <a:lnTo>
                    <a:pt x="4" y="125"/>
                  </a:lnTo>
                  <a:lnTo>
                    <a:pt x="11" y="123"/>
                  </a:lnTo>
                  <a:lnTo>
                    <a:pt x="25" y="118"/>
                  </a:lnTo>
                  <a:lnTo>
                    <a:pt x="44" y="114"/>
                  </a:lnTo>
                  <a:lnTo>
                    <a:pt x="66" y="108"/>
                  </a:lnTo>
                  <a:lnTo>
                    <a:pt x="93" y="100"/>
                  </a:lnTo>
                  <a:lnTo>
                    <a:pt x="122" y="93"/>
                  </a:lnTo>
                  <a:lnTo>
                    <a:pt x="154" y="87"/>
                  </a:lnTo>
                  <a:lnTo>
                    <a:pt x="188" y="78"/>
                  </a:lnTo>
                  <a:lnTo>
                    <a:pt x="224" y="68"/>
                  </a:lnTo>
                  <a:lnTo>
                    <a:pt x="258" y="60"/>
                  </a:lnTo>
                  <a:lnTo>
                    <a:pt x="296" y="53"/>
                  </a:lnTo>
                  <a:lnTo>
                    <a:pt x="335" y="43"/>
                  </a:lnTo>
                  <a:lnTo>
                    <a:pt x="371" y="36"/>
                  </a:lnTo>
                  <a:lnTo>
                    <a:pt x="407" y="28"/>
                  </a:lnTo>
                  <a:lnTo>
                    <a:pt x="441" y="24"/>
                  </a:lnTo>
                  <a:lnTo>
                    <a:pt x="471" y="17"/>
                  </a:lnTo>
                  <a:lnTo>
                    <a:pt x="502" y="13"/>
                  </a:lnTo>
                  <a:lnTo>
                    <a:pt x="528" y="9"/>
                  </a:lnTo>
                  <a:lnTo>
                    <a:pt x="553" y="7"/>
                  </a:lnTo>
                  <a:lnTo>
                    <a:pt x="576" y="3"/>
                  </a:lnTo>
                  <a:lnTo>
                    <a:pt x="597" y="2"/>
                  </a:lnTo>
                  <a:lnTo>
                    <a:pt x="616" y="2"/>
                  </a:lnTo>
                  <a:lnTo>
                    <a:pt x="633" y="2"/>
                  </a:lnTo>
                  <a:lnTo>
                    <a:pt x="644" y="0"/>
                  </a:lnTo>
                  <a:lnTo>
                    <a:pt x="658" y="0"/>
                  </a:lnTo>
                  <a:lnTo>
                    <a:pt x="669" y="0"/>
                  </a:lnTo>
                  <a:lnTo>
                    <a:pt x="679" y="2"/>
                  </a:lnTo>
                  <a:lnTo>
                    <a:pt x="684" y="2"/>
                  </a:lnTo>
                  <a:lnTo>
                    <a:pt x="690" y="3"/>
                  </a:lnTo>
                  <a:lnTo>
                    <a:pt x="692" y="3"/>
                  </a:lnTo>
                  <a:lnTo>
                    <a:pt x="694" y="3"/>
                  </a:lnTo>
                  <a:lnTo>
                    <a:pt x="654" y="43"/>
                  </a:lnTo>
                  <a:lnTo>
                    <a:pt x="650" y="43"/>
                  </a:lnTo>
                  <a:lnTo>
                    <a:pt x="643" y="45"/>
                  </a:lnTo>
                  <a:lnTo>
                    <a:pt x="629" y="47"/>
                  </a:lnTo>
                  <a:lnTo>
                    <a:pt x="614" y="51"/>
                  </a:lnTo>
                  <a:lnTo>
                    <a:pt x="593" y="55"/>
                  </a:lnTo>
                  <a:lnTo>
                    <a:pt x="570" y="60"/>
                  </a:lnTo>
                  <a:lnTo>
                    <a:pt x="542" y="66"/>
                  </a:lnTo>
                  <a:lnTo>
                    <a:pt x="515" y="72"/>
                  </a:lnTo>
                  <a:lnTo>
                    <a:pt x="483" y="78"/>
                  </a:lnTo>
                  <a:lnTo>
                    <a:pt x="452" y="83"/>
                  </a:lnTo>
                  <a:lnTo>
                    <a:pt x="418" y="89"/>
                  </a:lnTo>
                  <a:lnTo>
                    <a:pt x="386" y="97"/>
                  </a:lnTo>
                  <a:lnTo>
                    <a:pt x="350" y="102"/>
                  </a:lnTo>
                  <a:lnTo>
                    <a:pt x="317" y="108"/>
                  </a:lnTo>
                  <a:lnTo>
                    <a:pt x="285" y="112"/>
                  </a:lnTo>
                  <a:lnTo>
                    <a:pt x="255" y="118"/>
                  </a:lnTo>
                  <a:lnTo>
                    <a:pt x="222" y="119"/>
                  </a:lnTo>
                  <a:lnTo>
                    <a:pt x="196" y="121"/>
                  </a:lnTo>
                  <a:lnTo>
                    <a:pt x="167" y="125"/>
                  </a:lnTo>
                  <a:lnTo>
                    <a:pt x="144" y="127"/>
                  </a:lnTo>
                  <a:lnTo>
                    <a:pt x="122" y="127"/>
                  </a:lnTo>
                  <a:lnTo>
                    <a:pt x="101" y="129"/>
                  </a:lnTo>
                  <a:lnTo>
                    <a:pt x="82" y="129"/>
                  </a:lnTo>
                  <a:lnTo>
                    <a:pt x="66" y="129"/>
                  </a:lnTo>
                  <a:lnTo>
                    <a:pt x="49" y="129"/>
                  </a:lnTo>
                  <a:lnTo>
                    <a:pt x="36" y="129"/>
                  </a:lnTo>
                  <a:lnTo>
                    <a:pt x="25" y="129"/>
                  </a:lnTo>
                  <a:lnTo>
                    <a:pt x="17" y="129"/>
                  </a:lnTo>
                  <a:lnTo>
                    <a:pt x="7" y="127"/>
                  </a:lnTo>
                  <a:lnTo>
                    <a:pt x="4" y="127"/>
                  </a:lnTo>
                  <a:lnTo>
                    <a:pt x="0" y="127"/>
                  </a:lnTo>
                  <a:lnTo>
                    <a:pt x="0" y="127"/>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73" name="Freeform 1073"/>
            <p:cNvSpPr>
              <a:spLocks/>
            </p:cNvSpPr>
            <p:nvPr/>
          </p:nvSpPr>
          <p:spPr bwMode="auto">
            <a:xfrm>
              <a:off x="791" y="3065"/>
              <a:ext cx="279" cy="68"/>
            </a:xfrm>
            <a:custGeom>
              <a:avLst/>
              <a:gdLst>
                <a:gd name="T0" fmla="*/ 0 w 559"/>
                <a:gd name="T1" fmla="*/ 135 h 135"/>
                <a:gd name="T2" fmla="*/ 21 w 559"/>
                <a:gd name="T3" fmla="*/ 127 h 135"/>
                <a:gd name="T4" fmla="*/ 57 w 559"/>
                <a:gd name="T5" fmla="*/ 119 h 135"/>
                <a:gd name="T6" fmla="*/ 104 w 559"/>
                <a:gd name="T7" fmla="*/ 110 h 135"/>
                <a:gd name="T8" fmla="*/ 161 w 559"/>
                <a:gd name="T9" fmla="*/ 97 h 135"/>
                <a:gd name="T10" fmla="*/ 224 w 559"/>
                <a:gd name="T11" fmla="*/ 81 h 135"/>
                <a:gd name="T12" fmla="*/ 287 w 559"/>
                <a:gd name="T13" fmla="*/ 68 h 135"/>
                <a:gd name="T14" fmla="*/ 348 w 559"/>
                <a:gd name="T15" fmla="*/ 55 h 135"/>
                <a:gd name="T16" fmla="*/ 399 w 559"/>
                <a:gd name="T17" fmla="*/ 41 h 135"/>
                <a:gd name="T18" fmla="*/ 443 w 559"/>
                <a:gd name="T19" fmla="*/ 30 h 135"/>
                <a:gd name="T20" fmla="*/ 477 w 559"/>
                <a:gd name="T21" fmla="*/ 21 h 135"/>
                <a:gd name="T22" fmla="*/ 506 w 559"/>
                <a:gd name="T23" fmla="*/ 13 h 135"/>
                <a:gd name="T24" fmla="*/ 527 w 559"/>
                <a:gd name="T25" fmla="*/ 5 h 135"/>
                <a:gd name="T26" fmla="*/ 542 w 559"/>
                <a:gd name="T27" fmla="*/ 2 h 135"/>
                <a:gd name="T28" fmla="*/ 555 w 559"/>
                <a:gd name="T29" fmla="*/ 0 h 135"/>
                <a:gd name="T30" fmla="*/ 513 w 559"/>
                <a:gd name="T31" fmla="*/ 68 h 135"/>
                <a:gd name="T32" fmla="*/ 506 w 559"/>
                <a:gd name="T33" fmla="*/ 68 h 135"/>
                <a:gd name="T34" fmla="*/ 490 w 559"/>
                <a:gd name="T35" fmla="*/ 74 h 135"/>
                <a:gd name="T36" fmla="*/ 466 w 559"/>
                <a:gd name="T37" fmla="*/ 81 h 135"/>
                <a:gd name="T38" fmla="*/ 433 w 559"/>
                <a:gd name="T39" fmla="*/ 89 h 135"/>
                <a:gd name="T40" fmla="*/ 393 w 559"/>
                <a:gd name="T41" fmla="*/ 97 h 135"/>
                <a:gd name="T42" fmla="*/ 352 w 559"/>
                <a:gd name="T43" fmla="*/ 106 h 135"/>
                <a:gd name="T44" fmla="*/ 306 w 559"/>
                <a:gd name="T45" fmla="*/ 114 h 135"/>
                <a:gd name="T46" fmla="*/ 260 w 559"/>
                <a:gd name="T47" fmla="*/ 123 h 135"/>
                <a:gd name="T48" fmla="*/ 211 w 559"/>
                <a:gd name="T49" fmla="*/ 127 h 135"/>
                <a:gd name="T50" fmla="*/ 163 w 559"/>
                <a:gd name="T51" fmla="*/ 131 h 135"/>
                <a:gd name="T52" fmla="*/ 120 w 559"/>
                <a:gd name="T53" fmla="*/ 133 h 135"/>
                <a:gd name="T54" fmla="*/ 80 w 559"/>
                <a:gd name="T55" fmla="*/ 135 h 135"/>
                <a:gd name="T56" fmla="*/ 45 w 559"/>
                <a:gd name="T57" fmla="*/ 135 h 135"/>
                <a:gd name="T58" fmla="*/ 21 w 559"/>
                <a:gd name="T59" fmla="*/ 135 h 135"/>
                <a:gd name="T60" fmla="*/ 4 w 559"/>
                <a:gd name="T61" fmla="*/ 135 h 135"/>
                <a:gd name="T62" fmla="*/ 0 w 559"/>
                <a:gd name="T63"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9" h="135">
                  <a:moveTo>
                    <a:pt x="0" y="135"/>
                  </a:moveTo>
                  <a:lnTo>
                    <a:pt x="0" y="135"/>
                  </a:lnTo>
                  <a:lnTo>
                    <a:pt x="7" y="131"/>
                  </a:lnTo>
                  <a:lnTo>
                    <a:pt x="21" y="127"/>
                  </a:lnTo>
                  <a:lnTo>
                    <a:pt x="36" y="125"/>
                  </a:lnTo>
                  <a:lnTo>
                    <a:pt x="57" y="119"/>
                  </a:lnTo>
                  <a:lnTo>
                    <a:pt x="80" y="114"/>
                  </a:lnTo>
                  <a:lnTo>
                    <a:pt x="104" y="110"/>
                  </a:lnTo>
                  <a:lnTo>
                    <a:pt x="133" y="104"/>
                  </a:lnTo>
                  <a:lnTo>
                    <a:pt x="161" y="97"/>
                  </a:lnTo>
                  <a:lnTo>
                    <a:pt x="192" y="89"/>
                  </a:lnTo>
                  <a:lnTo>
                    <a:pt x="224" y="81"/>
                  </a:lnTo>
                  <a:lnTo>
                    <a:pt x="257" y="76"/>
                  </a:lnTo>
                  <a:lnTo>
                    <a:pt x="287" y="68"/>
                  </a:lnTo>
                  <a:lnTo>
                    <a:pt x="317" y="61"/>
                  </a:lnTo>
                  <a:lnTo>
                    <a:pt x="348" y="55"/>
                  </a:lnTo>
                  <a:lnTo>
                    <a:pt x="376" y="49"/>
                  </a:lnTo>
                  <a:lnTo>
                    <a:pt x="399" y="41"/>
                  </a:lnTo>
                  <a:lnTo>
                    <a:pt x="422" y="36"/>
                  </a:lnTo>
                  <a:lnTo>
                    <a:pt x="443" y="30"/>
                  </a:lnTo>
                  <a:lnTo>
                    <a:pt x="462" y="26"/>
                  </a:lnTo>
                  <a:lnTo>
                    <a:pt x="477" y="21"/>
                  </a:lnTo>
                  <a:lnTo>
                    <a:pt x="494" y="17"/>
                  </a:lnTo>
                  <a:lnTo>
                    <a:pt x="506" y="13"/>
                  </a:lnTo>
                  <a:lnTo>
                    <a:pt x="519" y="9"/>
                  </a:lnTo>
                  <a:lnTo>
                    <a:pt x="527" y="5"/>
                  </a:lnTo>
                  <a:lnTo>
                    <a:pt x="536" y="5"/>
                  </a:lnTo>
                  <a:lnTo>
                    <a:pt x="542" y="2"/>
                  </a:lnTo>
                  <a:lnTo>
                    <a:pt x="547" y="0"/>
                  </a:lnTo>
                  <a:lnTo>
                    <a:pt x="555" y="0"/>
                  </a:lnTo>
                  <a:lnTo>
                    <a:pt x="559" y="0"/>
                  </a:lnTo>
                  <a:lnTo>
                    <a:pt x="513" y="68"/>
                  </a:lnTo>
                  <a:lnTo>
                    <a:pt x="511" y="68"/>
                  </a:lnTo>
                  <a:lnTo>
                    <a:pt x="506" y="68"/>
                  </a:lnTo>
                  <a:lnTo>
                    <a:pt x="498" y="70"/>
                  </a:lnTo>
                  <a:lnTo>
                    <a:pt x="490" y="74"/>
                  </a:lnTo>
                  <a:lnTo>
                    <a:pt x="477" y="76"/>
                  </a:lnTo>
                  <a:lnTo>
                    <a:pt x="466" y="81"/>
                  </a:lnTo>
                  <a:lnTo>
                    <a:pt x="449" y="85"/>
                  </a:lnTo>
                  <a:lnTo>
                    <a:pt x="433" y="89"/>
                  </a:lnTo>
                  <a:lnTo>
                    <a:pt x="414" y="93"/>
                  </a:lnTo>
                  <a:lnTo>
                    <a:pt x="393" y="97"/>
                  </a:lnTo>
                  <a:lnTo>
                    <a:pt x="373" y="102"/>
                  </a:lnTo>
                  <a:lnTo>
                    <a:pt x="352" y="106"/>
                  </a:lnTo>
                  <a:lnTo>
                    <a:pt x="329" y="110"/>
                  </a:lnTo>
                  <a:lnTo>
                    <a:pt x="306" y="114"/>
                  </a:lnTo>
                  <a:lnTo>
                    <a:pt x="283" y="119"/>
                  </a:lnTo>
                  <a:lnTo>
                    <a:pt x="260" y="123"/>
                  </a:lnTo>
                  <a:lnTo>
                    <a:pt x="236" y="123"/>
                  </a:lnTo>
                  <a:lnTo>
                    <a:pt x="211" y="127"/>
                  </a:lnTo>
                  <a:lnTo>
                    <a:pt x="188" y="129"/>
                  </a:lnTo>
                  <a:lnTo>
                    <a:pt x="163" y="131"/>
                  </a:lnTo>
                  <a:lnTo>
                    <a:pt x="141" y="131"/>
                  </a:lnTo>
                  <a:lnTo>
                    <a:pt x="120" y="133"/>
                  </a:lnTo>
                  <a:lnTo>
                    <a:pt x="99" y="135"/>
                  </a:lnTo>
                  <a:lnTo>
                    <a:pt x="80" y="135"/>
                  </a:lnTo>
                  <a:lnTo>
                    <a:pt x="61" y="135"/>
                  </a:lnTo>
                  <a:lnTo>
                    <a:pt x="45" y="135"/>
                  </a:lnTo>
                  <a:lnTo>
                    <a:pt x="32" y="135"/>
                  </a:lnTo>
                  <a:lnTo>
                    <a:pt x="21" y="135"/>
                  </a:lnTo>
                  <a:lnTo>
                    <a:pt x="11" y="135"/>
                  </a:lnTo>
                  <a:lnTo>
                    <a:pt x="4" y="135"/>
                  </a:lnTo>
                  <a:lnTo>
                    <a:pt x="0" y="135"/>
                  </a:lnTo>
                  <a:lnTo>
                    <a:pt x="0" y="13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74" name="Freeform 1074"/>
            <p:cNvSpPr>
              <a:spLocks/>
            </p:cNvSpPr>
            <p:nvPr/>
          </p:nvSpPr>
          <p:spPr bwMode="auto">
            <a:xfrm>
              <a:off x="921" y="3339"/>
              <a:ext cx="273" cy="79"/>
            </a:xfrm>
            <a:custGeom>
              <a:avLst/>
              <a:gdLst>
                <a:gd name="T0" fmla="*/ 0 w 546"/>
                <a:gd name="T1" fmla="*/ 158 h 158"/>
                <a:gd name="T2" fmla="*/ 540 w 546"/>
                <a:gd name="T3" fmla="*/ 97 h 158"/>
                <a:gd name="T4" fmla="*/ 540 w 546"/>
                <a:gd name="T5" fmla="*/ 93 h 158"/>
                <a:gd name="T6" fmla="*/ 544 w 546"/>
                <a:gd name="T7" fmla="*/ 82 h 158"/>
                <a:gd name="T8" fmla="*/ 544 w 546"/>
                <a:gd name="T9" fmla="*/ 74 h 158"/>
                <a:gd name="T10" fmla="*/ 544 w 546"/>
                <a:gd name="T11" fmla="*/ 69 h 158"/>
                <a:gd name="T12" fmla="*/ 544 w 546"/>
                <a:gd name="T13" fmla="*/ 59 h 158"/>
                <a:gd name="T14" fmla="*/ 546 w 546"/>
                <a:gd name="T15" fmla="*/ 51 h 158"/>
                <a:gd name="T16" fmla="*/ 544 w 546"/>
                <a:gd name="T17" fmla="*/ 42 h 158"/>
                <a:gd name="T18" fmla="*/ 544 w 546"/>
                <a:gd name="T19" fmla="*/ 32 h 158"/>
                <a:gd name="T20" fmla="*/ 540 w 546"/>
                <a:gd name="T21" fmla="*/ 25 h 158"/>
                <a:gd name="T22" fmla="*/ 540 w 546"/>
                <a:gd name="T23" fmla="*/ 17 h 158"/>
                <a:gd name="T24" fmla="*/ 535 w 546"/>
                <a:gd name="T25" fmla="*/ 10 h 158"/>
                <a:gd name="T26" fmla="*/ 529 w 546"/>
                <a:gd name="T27" fmla="*/ 6 h 158"/>
                <a:gd name="T28" fmla="*/ 521 w 546"/>
                <a:gd name="T29" fmla="*/ 2 h 158"/>
                <a:gd name="T30" fmla="*/ 514 w 546"/>
                <a:gd name="T31" fmla="*/ 2 h 158"/>
                <a:gd name="T32" fmla="*/ 502 w 546"/>
                <a:gd name="T33" fmla="*/ 0 h 158"/>
                <a:gd name="T34" fmla="*/ 491 w 546"/>
                <a:gd name="T35" fmla="*/ 0 h 158"/>
                <a:gd name="T36" fmla="*/ 478 w 546"/>
                <a:gd name="T37" fmla="*/ 0 h 158"/>
                <a:gd name="T38" fmla="*/ 464 w 546"/>
                <a:gd name="T39" fmla="*/ 4 h 158"/>
                <a:gd name="T40" fmla="*/ 449 w 546"/>
                <a:gd name="T41" fmla="*/ 6 h 158"/>
                <a:gd name="T42" fmla="*/ 436 w 546"/>
                <a:gd name="T43" fmla="*/ 10 h 158"/>
                <a:gd name="T44" fmla="*/ 419 w 546"/>
                <a:gd name="T45" fmla="*/ 13 h 158"/>
                <a:gd name="T46" fmla="*/ 405 w 546"/>
                <a:gd name="T47" fmla="*/ 17 h 158"/>
                <a:gd name="T48" fmla="*/ 386 w 546"/>
                <a:gd name="T49" fmla="*/ 21 h 158"/>
                <a:gd name="T50" fmla="*/ 369 w 546"/>
                <a:gd name="T51" fmla="*/ 25 h 158"/>
                <a:gd name="T52" fmla="*/ 352 w 546"/>
                <a:gd name="T53" fmla="*/ 29 h 158"/>
                <a:gd name="T54" fmla="*/ 335 w 546"/>
                <a:gd name="T55" fmla="*/ 34 h 158"/>
                <a:gd name="T56" fmla="*/ 318 w 546"/>
                <a:gd name="T57" fmla="*/ 38 h 158"/>
                <a:gd name="T58" fmla="*/ 301 w 546"/>
                <a:gd name="T59" fmla="*/ 44 h 158"/>
                <a:gd name="T60" fmla="*/ 284 w 546"/>
                <a:gd name="T61" fmla="*/ 50 h 158"/>
                <a:gd name="T62" fmla="*/ 267 w 546"/>
                <a:gd name="T63" fmla="*/ 55 h 158"/>
                <a:gd name="T64" fmla="*/ 249 w 546"/>
                <a:gd name="T65" fmla="*/ 61 h 158"/>
                <a:gd name="T66" fmla="*/ 232 w 546"/>
                <a:gd name="T67" fmla="*/ 65 h 158"/>
                <a:gd name="T68" fmla="*/ 217 w 546"/>
                <a:gd name="T69" fmla="*/ 70 h 158"/>
                <a:gd name="T70" fmla="*/ 202 w 546"/>
                <a:gd name="T71" fmla="*/ 76 h 158"/>
                <a:gd name="T72" fmla="*/ 187 w 546"/>
                <a:gd name="T73" fmla="*/ 80 h 158"/>
                <a:gd name="T74" fmla="*/ 173 w 546"/>
                <a:gd name="T75" fmla="*/ 86 h 158"/>
                <a:gd name="T76" fmla="*/ 160 w 546"/>
                <a:gd name="T77" fmla="*/ 89 h 158"/>
                <a:gd name="T78" fmla="*/ 151 w 546"/>
                <a:gd name="T79" fmla="*/ 93 h 158"/>
                <a:gd name="T80" fmla="*/ 137 w 546"/>
                <a:gd name="T81" fmla="*/ 97 h 158"/>
                <a:gd name="T82" fmla="*/ 130 w 546"/>
                <a:gd name="T83" fmla="*/ 101 h 158"/>
                <a:gd name="T84" fmla="*/ 120 w 546"/>
                <a:gd name="T85" fmla="*/ 103 h 158"/>
                <a:gd name="T86" fmla="*/ 114 w 546"/>
                <a:gd name="T87" fmla="*/ 107 h 158"/>
                <a:gd name="T88" fmla="*/ 105 w 546"/>
                <a:gd name="T89" fmla="*/ 110 h 158"/>
                <a:gd name="T90" fmla="*/ 103 w 546"/>
                <a:gd name="T91" fmla="*/ 112 h 158"/>
                <a:gd name="T92" fmla="*/ 0 w 546"/>
                <a:gd name="T93" fmla="*/ 158 h 158"/>
                <a:gd name="T94" fmla="*/ 0 w 546"/>
                <a:gd name="T9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58">
                  <a:moveTo>
                    <a:pt x="0" y="158"/>
                  </a:moveTo>
                  <a:lnTo>
                    <a:pt x="540" y="97"/>
                  </a:lnTo>
                  <a:lnTo>
                    <a:pt x="540" y="93"/>
                  </a:lnTo>
                  <a:lnTo>
                    <a:pt x="544" y="82"/>
                  </a:lnTo>
                  <a:lnTo>
                    <a:pt x="544" y="74"/>
                  </a:lnTo>
                  <a:lnTo>
                    <a:pt x="544" y="69"/>
                  </a:lnTo>
                  <a:lnTo>
                    <a:pt x="544" y="59"/>
                  </a:lnTo>
                  <a:lnTo>
                    <a:pt x="546" y="51"/>
                  </a:lnTo>
                  <a:lnTo>
                    <a:pt x="544" y="42"/>
                  </a:lnTo>
                  <a:lnTo>
                    <a:pt x="544" y="32"/>
                  </a:lnTo>
                  <a:lnTo>
                    <a:pt x="540" y="25"/>
                  </a:lnTo>
                  <a:lnTo>
                    <a:pt x="540" y="17"/>
                  </a:lnTo>
                  <a:lnTo>
                    <a:pt x="535" y="10"/>
                  </a:lnTo>
                  <a:lnTo>
                    <a:pt x="529" y="6"/>
                  </a:lnTo>
                  <a:lnTo>
                    <a:pt x="521" y="2"/>
                  </a:lnTo>
                  <a:lnTo>
                    <a:pt x="514" y="2"/>
                  </a:lnTo>
                  <a:lnTo>
                    <a:pt x="502" y="0"/>
                  </a:lnTo>
                  <a:lnTo>
                    <a:pt x="491" y="0"/>
                  </a:lnTo>
                  <a:lnTo>
                    <a:pt x="478" y="0"/>
                  </a:lnTo>
                  <a:lnTo>
                    <a:pt x="464" y="4"/>
                  </a:lnTo>
                  <a:lnTo>
                    <a:pt x="449" y="6"/>
                  </a:lnTo>
                  <a:lnTo>
                    <a:pt x="436" y="10"/>
                  </a:lnTo>
                  <a:lnTo>
                    <a:pt x="419" y="13"/>
                  </a:lnTo>
                  <a:lnTo>
                    <a:pt x="405" y="17"/>
                  </a:lnTo>
                  <a:lnTo>
                    <a:pt x="386" y="21"/>
                  </a:lnTo>
                  <a:lnTo>
                    <a:pt x="369" y="25"/>
                  </a:lnTo>
                  <a:lnTo>
                    <a:pt x="352" y="29"/>
                  </a:lnTo>
                  <a:lnTo>
                    <a:pt x="335" y="34"/>
                  </a:lnTo>
                  <a:lnTo>
                    <a:pt x="318" y="38"/>
                  </a:lnTo>
                  <a:lnTo>
                    <a:pt x="301" y="44"/>
                  </a:lnTo>
                  <a:lnTo>
                    <a:pt x="284" y="50"/>
                  </a:lnTo>
                  <a:lnTo>
                    <a:pt x="267" y="55"/>
                  </a:lnTo>
                  <a:lnTo>
                    <a:pt x="249" y="61"/>
                  </a:lnTo>
                  <a:lnTo>
                    <a:pt x="232" y="65"/>
                  </a:lnTo>
                  <a:lnTo>
                    <a:pt x="217" y="70"/>
                  </a:lnTo>
                  <a:lnTo>
                    <a:pt x="202" y="76"/>
                  </a:lnTo>
                  <a:lnTo>
                    <a:pt x="187" y="80"/>
                  </a:lnTo>
                  <a:lnTo>
                    <a:pt x="173" y="86"/>
                  </a:lnTo>
                  <a:lnTo>
                    <a:pt x="160" y="89"/>
                  </a:lnTo>
                  <a:lnTo>
                    <a:pt x="151" y="93"/>
                  </a:lnTo>
                  <a:lnTo>
                    <a:pt x="137" y="97"/>
                  </a:lnTo>
                  <a:lnTo>
                    <a:pt x="130" y="101"/>
                  </a:lnTo>
                  <a:lnTo>
                    <a:pt x="120" y="103"/>
                  </a:lnTo>
                  <a:lnTo>
                    <a:pt x="114" y="107"/>
                  </a:lnTo>
                  <a:lnTo>
                    <a:pt x="105" y="110"/>
                  </a:lnTo>
                  <a:lnTo>
                    <a:pt x="103" y="112"/>
                  </a:lnTo>
                  <a:lnTo>
                    <a:pt x="0" y="158"/>
                  </a:lnTo>
                  <a:lnTo>
                    <a:pt x="0" y="158"/>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75" name="Freeform 1075"/>
            <p:cNvSpPr>
              <a:spLocks/>
            </p:cNvSpPr>
            <p:nvPr/>
          </p:nvSpPr>
          <p:spPr bwMode="auto">
            <a:xfrm>
              <a:off x="838" y="3453"/>
              <a:ext cx="558" cy="106"/>
            </a:xfrm>
            <a:custGeom>
              <a:avLst/>
              <a:gdLst>
                <a:gd name="T0" fmla="*/ 28 w 1114"/>
                <a:gd name="T1" fmla="*/ 198 h 211"/>
                <a:gd name="T2" fmla="*/ 63 w 1114"/>
                <a:gd name="T3" fmla="*/ 181 h 211"/>
                <a:gd name="T4" fmla="*/ 108 w 1114"/>
                <a:gd name="T5" fmla="*/ 164 h 211"/>
                <a:gd name="T6" fmla="*/ 160 w 1114"/>
                <a:gd name="T7" fmla="*/ 143 h 211"/>
                <a:gd name="T8" fmla="*/ 217 w 1114"/>
                <a:gd name="T9" fmla="*/ 122 h 211"/>
                <a:gd name="T10" fmla="*/ 278 w 1114"/>
                <a:gd name="T11" fmla="*/ 105 h 211"/>
                <a:gd name="T12" fmla="*/ 340 w 1114"/>
                <a:gd name="T13" fmla="*/ 90 h 211"/>
                <a:gd name="T14" fmla="*/ 401 w 1114"/>
                <a:gd name="T15" fmla="*/ 78 h 211"/>
                <a:gd name="T16" fmla="*/ 462 w 1114"/>
                <a:gd name="T17" fmla="*/ 73 h 211"/>
                <a:gd name="T18" fmla="*/ 521 w 1114"/>
                <a:gd name="T19" fmla="*/ 67 h 211"/>
                <a:gd name="T20" fmla="*/ 580 w 1114"/>
                <a:gd name="T21" fmla="*/ 67 h 211"/>
                <a:gd name="T22" fmla="*/ 635 w 1114"/>
                <a:gd name="T23" fmla="*/ 65 h 211"/>
                <a:gd name="T24" fmla="*/ 692 w 1114"/>
                <a:gd name="T25" fmla="*/ 65 h 211"/>
                <a:gd name="T26" fmla="*/ 751 w 1114"/>
                <a:gd name="T27" fmla="*/ 63 h 211"/>
                <a:gd name="T28" fmla="*/ 808 w 1114"/>
                <a:gd name="T29" fmla="*/ 59 h 211"/>
                <a:gd name="T30" fmla="*/ 865 w 1114"/>
                <a:gd name="T31" fmla="*/ 52 h 211"/>
                <a:gd name="T32" fmla="*/ 920 w 1114"/>
                <a:gd name="T33" fmla="*/ 44 h 211"/>
                <a:gd name="T34" fmla="*/ 972 w 1114"/>
                <a:gd name="T35" fmla="*/ 34 h 211"/>
                <a:gd name="T36" fmla="*/ 1019 w 1114"/>
                <a:gd name="T37" fmla="*/ 25 h 211"/>
                <a:gd name="T38" fmla="*/ 1057 w 1114"/>
                <a:gd name="T39" fmla="*/ 14 h 211"/>
                <a:gd name="T40" fmla="*/ 1088 w 1114"/>
                <a:gd name="T41" fmla="*/ 6 h 211"/>
                <a:gd name="T42" fmla="*/ 1107 w 1114"/>
                <a:gd name="T43" fmla="*/ 0 h 211"/>
                <a:gd name="T44" fmla="*/ 1114 w 1114"/>
                <a:gd name="T45" fmla="*/ 0 h 211"/>
                <a:gd name="T46" fmla="*/ 1069 w 1114"/>
                <a:gd name="T47" fmla="*/ 63 h 211"/>
                <a:gd name="T48" fmla="*/ 1048 w 1114"/>
                <a:gd name="T49" fmla="*/ 65 h 211"/>
                <a:gd name="T50" fmla="*/ 1008 w 1114"/>
                <a:gd name="T51" fmla="*/ 73 h 211"/>
                <a:gd name="T52" fmla="*/ 956 w 1114"/>
                <a:gd name="T53" fmla="*/ 80 h 211"/>
                <a:gd name="T54" fmla="*/ 896 w 1114"/>
                <a:gd name="T55" fmla="*/ 90 h 211"/>
                <a:gd name="T56" fmla="*/ 827 w 1114"/>
                <a:gd name="T57" fmla="*/ 101 h 211"/>
                <a:gd name="T58" fmla="*/ 759 w 1114"/>
                <a:gd name="T59" fmla="*/ 114 h 211"/>
                <a:gd name="T60" fmla="*/ 688 w 1114"/>
                <a:gd name="T61" fmla="*/ 124 h 211"/>
                <a:gd name="T62" fmla="*/ 622 w 1114"/>
                <a:gd name="T63" fmla="*/ 133 h 211"/>
                <a:gd name="T64" fmla="*/ 563 w 1114"/>
                <a:gd name="T65" fmla="*/ 141 h 211"/>
                <a:gd name="T66" fmla="*/ 508 w 1114"/>
                <a:gd name="T67" fmla="*/ 149 h 211"/>
                <a:gd name="T68" fmla="*/ 458 w 1114"/>
                <a:gd name="T69" fmla="*/ 154 h 211"/>
                <a:gd name="T70" fmla="*/ 411 w 1114"/>
                <a:gd name="T71" fmla="*/ 160 h 211"/>
                <a:gd name="T72" fmla="*/ 365 w 1114"/>
                <a:gd name="T73" fmla="*/ 164 h 211"/>
                <a:gd name="T74" fmla="*/ 319 w 1114"/>
                <a:gd name="T75" fmla="*/ 169 h 211"/>
                <a:gd name="T76" fmla="*/ 276 w 1114"/>
                <a:gd name="T77" fmla="*/ 175 h 211"/>
                <a:gd name="T78" fmla="*/ 232 w 1114"/>
                <a:gd name="T79" fmla="*/ 181 h 211"/>
                <a:gd name="T80" fmla="*/ 184 w 1114"/>
                <a:gd name="T81" fmla="*/ 187 h 211"/>
                <a:gd name="T82" fmla="*/ 139 w 1114"/>
                <a:gd name="T83" fmla="*/ 190 h 211"/>
                <a:gd name="T84" fmla="*/ 99 w 1114"/>
                <a:gd name="T85" fmla="*/ 196 h 211"/>
                <a:gd name="T86" fmla="*/ 63 w 1114"/>
                <a:gd name="T87" fmla="*/ 202 h 211"/>
                <a:gd name="T88" fmla="*/ 32 w 1114"/>
                <a:gd name="T89" fmla="*/ 207 h 211"/>
                <a:gd name="T90" fmla="*/ 15 w 1114"/>
                <a:gd name="T91" fmla="*/ 20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4" h="211">
                  <a:moveTo>
                    <a:pt x="15" y="202"/>
                  </a:moveTo>
                  <a:lnTo>
                    <a:pt x="28" y="198"/>
                  </a:lnTo>
                  <a:lnTo>
                    <a:pt x="42" y="190"/>
                  </a:lnTo>
                  <a:lnTo>
                    <a:pt x="63" y="181"/>
                  </a:lnTo>
                  <a:lnTo>
                    <a:pt x="84" y="173"/>
                  </a:lnTo>
                  <a:lnTo>
                    <a:pt x="108" y="164"/>
                  </a:lnTo>
                  <a:lnTo>
                    <a:pt x="131" y="152"/>
                  </a:lnTo>
                  <a:lnTo>
                    <a:pt x="160" y="143"/>
                  </a:lnTo>
                  <a:lnTo>
                    <a:pt x="186" y="131"/>
                  </a:lnTo>
                  <a:lnTo>
                    <a:pt x="217" y="122"/>
                  </a:lnTo>
                  <a:lnTo>
                    <a:pt x="247" y="112"/>
                  </a:lnTo>
                  <a:lnTo>
                    <a:pt x="278" y="105"/>
                  </a:lnTo>
                  <a:lnTo>
                    <a:pt x="310" y="95"/>
                  </a:lnTo>
                  <a:lnTo>
                    <a:pt x="340" y="90"/>
                  </a:lnTo>
                  <a:lnTo>
                    <a:pt x="371" y="82"/>
                  </a:lnTo>
                  <a:lnTo>
                    <a:pt x="401" y="78"/>
                  </a:lnTo>
                  <a:lnTo>
                    <a:pt x="432" y="73"/>
                  </a:lnTo>
                  <a:lnTo>
                    <a:pt x="462" y="73"/>
                  </a:lnTo>
                  <a:lnTo>
                    <a:pt x="490" y="67"/>
                  </a:lnTo>
                  <a:lnTo>
                    <a:pt x="521" y="67"/>
                  </a:lnTo>
                  <a:lnTo>
                    <a:pt x="549" y="67"/>
                  </a:lnTo>
                  <a:lnTo>
                    <a:pt x="580" y="67"/>
                  </a:lnTo>
                  <a:lnTo>
                    <a:pt x="606" y="65"/>
                  </a:lnTo>
                  <a:lnTo>
                    <a:pt x="635" y="65"/>
                  </a:lnTo>
                  <a:lnTo>
                    <a:pt x="664" y="65"/>
                  </a:lnTo>
                  <a:lnTo>
                    <a:pt x="692" y="65"/>
                  </a:lnTo>
                  <a:lnTo>
                    <a:pt x="722" y="63"/>
                  </a:lnTo>
                  <a:lnTo>
                    <a:pt x="751" y="63"/>
                  </a:lnTo>
                  <a:lnTo>
                    <a:pt x="780" y="61"/>
                  </a:lnTo>
                  <a:lnTo>
                    <a:pt x="808" y="59"/>
                  </a:lnTo>
                  <a:lnTo>
                    <a:pt x="835" y="55"/>
                  </a:lnTo>
                  <a:lnTo>
                    <a:pt x="865" y="52"/>
                  </a:lnTo>
                  <a:lnTo>
                    <a:pt x="892" y="48"/>
                  </a:lnTo>
                  <a:lnTo>
                    <a:pt x="920" y="44"/>
                  </a:lnTo>
                  <a:lnTo>
                    <a:pt x="945" y="38"/>
                  </a:lnTo>
                  <a:lnTo>
                    <a:pt x="972" y="34"/>
                  </a:lnTo>
                  <a:lnTo>
                    <a:pt x="994" y="29"/>
                  </a:lnTo>
                  <a:lnTo>
                    <a:pt x="1019" y="25"/>
                  </a:lnTo>
                  <a:lnTo>
                    <a:pt x="1038" y="19"/>
                  </a:lnTo>
                  <a:lnTo>
                    <a:pt x="1057" y="14"/>
                  </a:lnTo>
                  <a:lnTo>
                    <a:pt x="1072" y="10"/>
                  </a:lnTo>
                  <a:lnTo>
                    <a:pt x="1088" y="6"/>
                  </a:lnTo>
                  <a:lnTo>
                    <a:pt x="1099" y="2"/>
                  </a:lnTo>
                  <a:lnTo>
                    <a:pt x="1107" y="0"/>
                  </a:lnTo>
                  <a:lnTo>
                    <a:pt x="1112" y="0"/>
                  </a:lnTo>
                  <a:lnTo>
                    <a:pt x="1114" y="0"/>
                  </a:lnTo>
                  <a:lnTo>
                    <a:pt x="1072" y="63"/>
                  </a:lnTo>
                  <a:lnTo>
                    <a:pt x="1069" y="63"/>
                  </a:lnTo>
                  <a:lnTo>
                    <a:pt x="1061" y="63"/>
                  </a:lnTo>
                  <a:lnTo>
                    <a:pt x="1048" y="65"/>
                  </a:lnTo>
                  <a:lnTo>
                    <a:pt x="1031" y="69"/>
                  </a:lnTo>
                  <a:lnTo>
                    <a:pt x="1008" y="73"/>
                  </a:lnTo>
                  <a:lnTo>
                    <a:pt x="985" y="76"/>
                  </a:lnTo>
                  <a:lnTo>
                    <a:pt x="956" y="80"/>
                  </a:lnTo>
                  <a:lnTo>
                    <a:pt x="928" y="86"/>
                  </a:lnTo>
                  <a:lnTo>
                    <a:pt x="896" y="90"/>
                  </a:lnTo>
                  <a:lnTo>
                    <a:pt x="863" y="97"/>
                  </a:lnTo>
                  <a:lnTo>
                    <a:pt x="827" y="101"/>
                  </a:lnTo>
                  <a:lnTo>
                    <a:pt x="793" y="109"/>
                  </a:lnTo>
                  <a:lnTo>
                    <a:pt x="759" y="114"/>
                  </a:lnTo>
                  <a:lnTo>
                    <a:pt x="722" y="118"/>
                  </a:lnTo>
                  <a:lnTo>
                    <a:pt x="688" y="124"/>
                  </a:lnTo>
                  <a:lnTo>
                    <a:pt x="656" y="130"/>
                  </a:lnTo>
                  <a:lnTo>
                    <a:pt x="622" y="133"/>
                  </a:lnTo>
                  <a:lnTo>
                    <a:pt x="591" y="137"/>
                  </a:lnTo>
                  <a:lnTo>
                    <a:pt x="563" y="141"/>
                  </a:lnTo>
                  <a:lnTo>
                    <a:pt x="534" y="145"/>
                  </a:lnTo>
                  <a:lnTo>
                    <a:pt x="508" y="149"/>
                  </a:lnTo>
                  <a:lnTo>
                    <a:pt x="483" y="152"/>
                  </a:lnTo>
                  <a:lnTo>
                    <a:pt x="458" y="154"/>
                  </a:lnTo>
                  <a:lnTo>
                    <a:pt x="433" y="158"/>
                  </a:lnTo>
                  <a:lnTo>
                    <a:pt x="411" y="160"/>
                  </a:lnTo>
                  <a:lnTo>
                    <a:pt x="386" y="162"/>
                  </a:lnTo>
                  <a:lnTo>
                    <a:pt x="365" y="164"/>
                  </a:lnTo>
                  <a:lnTo>
                    <a:pt x="342" y="168"/>
                  </a:lnTo>
                  <a:lnTo>
                    <a:pt x="319" y="169"/>
                  </a:lnTo>
                  <a:lnTo>
                    <a:pt x="298" y="173"/>
                  </a:lnTo>
                  <a:lnTo>
                    <a:pt x="276" y="175"/>
                  </a:lnTo>
                  <a:lnTo>
                    <a:pt x="255" y="179"/>
                  </a:lnTo>
                  <a:lnTo>
                    <a:pt x="232" y="181"/>
                  </a:lnTo>
                  <a:lnTo>
                    <a:pt x="207" y="183"/>
                  </a:lnTo>
                  <a:lnTo>
                    <a:pt x="184" y="187"/>
                  </a:lnTo>
                  <a:lnTo>
                    <a:pt x="162" y="190"/>
                  </a:lnTo>
                  <a:lnTo>
                    <a:pt x="139" y="190"/>
                  </a:lnTo>
                  <a:lnTo>
                    <a:pt x="118" y="194"/>
                  </a:lnTo>
                  <a:lnTo>
                    <a:pt x="99" y="196"/>
                  </a:lnTo>
                  <a:lnTo>
                    <a:pt x="80" y="200"/>
                  </a:lnTo>
                  <a:lnTo>
                    <a:pt x="63" y="202"/>
                  </a:lnTo>
                  <a:lnTo>
                    <a:pt x="47" y="204"/>
                  </a:lnTo>
                  <a:lnTo>
                    <a:pt x="32" y="207"/>
                  </a:lnTo>
                  <a:lnTo>
                    <a:pt x="0" y="211"/>
                  </a:lnTo>
                  <a:lnTo>
                    <a:pt x="15" y="202"/>
                  </a:lnTo>
                  <a:lnTo>
                    <a:pt x="15" y="202"/>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76" name="Freeform 1076"/>
            <p:cNvSpPr>
              <a:spLocks/>
            </p:cNvSpPr>
            <p:nvPr/>
          </p:nvSpPr>
          <p:spPr bwMode="auto">
            <a:xfrm>
              <a:off x="1149" y="2831"/>
              <a:ext cx="454" cy="106"/>
            </a:xfrm>
            <a:custGeom>
              <a:avLst/>
              <a:gdLst>
                <a:gd name="T0" fmla="*/ 47 w 907"/>
                <a:gd name="T1" fmla="*/ 116 h 213"/>
                <a:gd name="T2" fmla="*/ 61 w 907"/>
                <a:gd name="T3" fmla="*/ 110 h 213"/>
                <a:gd name="T4" fmla="*/ 87 w 907"/>
                <a:gd name="T5" fmla="*/ 103 h 213"/>
                <a:gd name="T6" fmla="*/ 125 w 907"/>
                <a:gd name="T7" fmla="*/ 91 h 213"/>
                <a:gd name="T8" fmla="*/ 175 w 907"/>
                <a:gd name="T9" fmla="*/ 78 h 213"/>
                <a:gd name="T10" fmla="*/ 235 w 907"/>
                <a:gd name="T11" fmla="*/ 63 h 213"/>
                <a:gd name="T12" fmla="*/ 302 w 907"/>
                <a:gd name="T13" fmla="*/ 48 h 213"/>
                <a:gd name="T14" fmla="*/ 374 w 907"/>
                <a:gd name="T15" fmla="*/ 34 h 213"/>
                <a:gd name="T16" fmla="*/ 452 w 907"/>
                <a:gd name="T17" fmla="*/ 23 h 213"/>
                <a:gd name="T18" fmla="*/ 534 w 907"/>
                <a:gd name="T19" fmla="*/ 13 h 213"/>
                <a:gd name="T20" fmla="*/ 616 w 907"/>
                <a:gd name="T21" fmla="*/ 6 h 213"/>
                <a:gd name="T22" fmla="*/ 694 w 907"/>
                <a:gd name="T23" fmla="*/ 2 h 213"/>
                <a:gd name="T24" fmla="*/ 764 w 907"/>
                <a:gd name="T25" fmla="*/ 0 h 213"/>
                <a:gd name="T26" fmla="*/ 825 w 907"/>
                <a:gd name="T27" fmla="*/ 2 h 213"/>
                <a:gd name="T28" fmla="*/ 871 w 907"/>
                <a:gd name="T29" fmla="*/ 8 h 213"/>
                <a:gd name="T30" fmla="*/ 897 w 907"/>
                <a:gd name="T31" fmla="*/ 15 h 213"/>
                <a:gd name="T32" fmla="*/ 905 w 907"/>
                <a:gd name="T33" fmla="*/ 29 h 213"/>
                <a:gd name="T34" fmla="*/ 892 w 907"/>
                <a:gd name="T35" fmla="*/ 40 h 213"/>
                <a:gd name="T36" fmla="*/ 859 w 907"/>
                <a:gd name="T37" fmla="*/ 50 h 213"/>
                <a:gd name="T38" fmla="*/ 815 w 907"/>
                <a:gd name="T39" fmla="*/ 57 h 213"/>
                <a:gd name="T40" fmla="*/ 758 w 907"/>
                <a:gd name="T41" fmla="*/ 67 h 213"/>
                <a:gd name="T42" fmla="*/ 696 w 907"/>
                <a:gd name="T43" fmla="*/ 74 h 213"/>
                <a:gd name="T44" fmla="*/ 631 w 907"/>
                <a:gd name="T45" fmla="*/ 82 h 213"/>
                <a:gd name="T46" fmla="*/ 566 w 907"/>
                <a:gd name="T47" fmla="*/ 88 h 213"/>
                <a:gd name="T48" fmla="*/ 505 w 907"/>
                <a:gd name="T49" fmla="*/ 93 h 213"/>
                <a:gd name="T50" fmla="*/ 450 w 907"/>
                <a:gd name="T51" fmla="*/ 99 h 213"/>
                <a:gd name="T52" fmla="*/ 399 w 907"/>
                <a:gd name="T53" fmla="*/ 103 h 213"/>
                <a:gd name="T54" fmla="*/ 353 w 907"/>
                <a:gd name="T55" fmla="*/ 107 h 213"/>
                <a:gd name="T56" fmla="*/ 312 w 907"/>
                <a:gd name="T57" fmla="*/ 112 h 213"/>
                <a:gd name="T58" fmla="*/ 272 w 907"/>
                <a:gd name="T59" fmla="*/ 118 h 213"/>
                <a:gd name="T60" fmla="*/ 235 w 907"/>
                <a:gd name="T61" fmla="*/ 126 h 213"/>
                <a:gd name="T62" fmla="*/ 199 w 907"/>
                <a:gd name="T63" fmla="*/ 133 h 213"/>
                <a:gd name="T64" fmla="*/ 163 w 907"/>
                <a:gd name="T65" fmla="*/ 145 h 213"/>
                <a:gd name="T66" fmla="*/ 129 w 907"/>
                <a:gd name="T67" fmla="*/ 156 h 213"/>
                <a:gd name="T68" fmla="*/ 97 w 907"/>
                <a:gd name="T69" fmla="*/ 167 h 213"/>
                <a:gd name="T70" fmla="*/ 66 w 907"/>
                <a:gd name="T71" fmla="*/ 179 h 213"/>
                <a:gd name="T72" fmla="*/ 42 w 907"/>
                <a:gd name="T73" fmla="*/ 192 h 213"/>
                <a:gd name="T74" fmla="*/ 21 w 907"/>
                <a:gd name="T75" fmla="*/ 202 h 213"/>
                <a:gd name="T76" fmla="*/ 2 w 907"/>
                <a:gd name="T77" fmla="*/ 211 h 213"/>
                <a:gd name="T78" fmla="*/ 45 w 907"/>
                <a:gd name="T79" fmla="*/ 11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7" h="213">
                  <a:moveTo>
                    <a:pt x="45" y="118"/>
                  </a:moveTo>
                  <a:lnTo>
                    <a:pt x="47" y="116"/>
                  </a:lnTo>
                  <a:lnTo>
                    <a:pt x="53" y="114"/>
                  </a:lnTo>
                  <a:lnTo>
                    <a:pt x="61" y="110"/>
                  </a:lnTo>
                  <a:lnTo>
                    <a:pt x="74" y="108"/>
                  </a:lnTo>
                  <a:lnTo>
                    <a:pt x="87" y="103"/>
                  </a:lnTo>
                  <a:lnTo>
                    <a:pt x="106" y="97"/>
                  </a:lnTo>
                  <a:lnTo>
                    <a:pt x="125" y="91"/>
                  </a:lnTo>
                  <a:lnTo>
                    <a:pt x="150" y="86"/>
                  </a:lnTo>
                  <a:lnTo>
                    <a:pt x="175" y="78"/>
                  </a:lnTo>
                  <a:lnTo>
                    <a:pt x="205" y="70"/>
                  </a:lnTo>
                  <a:lnTo>
                    <a:pt x="235" y="63"/>
                  </a:lnTo>
                  <a:lnTo>
                    <a:pt x="268" y="55"/>
                  </a:lnTo>
                  <a:lnTo>
                    <a:pt x="302" y="48"/>
                  </a:lnTo>
                  <a:lnTo>
                    <a:pt x="336" y="40"/>
                  </a:lnTo>
                  <a:lnTo>
                    <a:pt x="374" y="34"/>
                  </a:lnTo>
                  <a:lnTo>
                    <a:pt x="414" y="29"/>
                  </a:lnTo>
                  <a:lnTo>
                    <a:pt x="452" y="23"/>
                  </a:lnTo>
                  <a:lnTo>
                    <a:pt x="494" y="17"/>
                  </a:lnTo>
                  <a:lnTo>
                    <a:pt x="534" y="13"/>
                  </a:lnTo>
                  <a:lnTo>
                    <a:pt x="576" y="10"/>
                  </a:lnTo>
                  <a:lnTo>
                    <a:pt x="616" y="6"/>
                  </a:lnTo>
                  <a:lnTo>
                    <a:pt x="656" y="2"/>
                  </a:lnTo>
                  <a:lnTo>
                    <a:pt x="694" y="2"/>
                  </a:lnTo>
                  <a:lnTo>
                    <a:pt x="732" y="2"/>
                  </a:lnTo>
                  <a:lnTo>
                    <a:pt x="764" y="0"/>
                  </a:lnTo>
                  <a:lnTo>
                    <a:pt x="796" y="2"/>
                  </a:lnTo>
                  <a:lnTo>
                    <a:pt x="825" y="2"/>
                  </a:lnTo>
                  <a:lnTo>
                    <a:pt x="850" y="6"/>
                  </a:lnTo>
                  <a:lnTo>
                    <a:pt x="871" y="8"/>
                  </a:lnTo>
                  <a:lnTo>
                    <a:pt x="888" y="12"/>
                  </a:lnTo>
                  <a:lnTo>
                    <a:pt x="897" y="15"/>
                  </a:lnTo>
                  <a:lnTo>
                    <a:pt x="907" y="23"/>
                  </a:lnTo>
                  <a:lnTo>
                    <a:pt x="905" y="29"/>
                  </a:lnTo>
                  <a:lnTo>
                    <a:pt x="901" y="34"/>
                  </a:lnTo>
                  <a:lnTo>
                    <a:pt x="892" y="40"/>
                  </a:lnTo>
                  <a:lnTo>
                    <a:pt x="878" y="46"/>
                  </a:lnTo>
                  <a:lnTo>
                    <a:pt x="859" y="50"/>
                  </a:lnTo>
                  <a:lnTo>
                    <a:pt x="838" y="53"/>
                  </a:lnTo>
                  <a:lnTo>
                    <a:pt x="815" y="57"/>
                  </a:lnTo>
                  <a:lnTo>
                    <a:pt x="789" y="63"/>
                  </a:lnTo>
                  <a:lnTo>
                    <a:pt x="758" y="67"/>
                  </a:lnTo>
                  <a:lnTo>
                    <a:pt x="730" y="70"/>
                  </a:lnTo>
                  <a:lnTo>
                    <a:pt x="696" y="74"/>
                  </a:lnTo>
                  <a:lnTo>
                    <a:pt x="665" y="78"/>
                  </a:lnTo>
                  <a:lnTo>
                    <a:pt x="631" y="82"/>
                  </a:lnTo>
                  <a:lnTo>
                    <a:pt x="599" y="86"/>
                  </a:lnTo>
                  <a:lnTo>
                    <a:pt x="566" y="88"/>
                  </a:lnTo>
                  <a:lnTo>
                    <a:pt x="536" y="91"/>
                  </a:lnTo>
                  <a:lnTo>
                    <a:pt x="505" y="93"/>
                  </a:lnTo>
                  <a:lnTo>
                    <a:pt x="479" y="95"/>
                  </a:lnTo>
                  <a:lnTo>
                    <a:pt x="450" y="99"/>
                  </a:lnTo>
                  <a:lnTo>
                    <a:pt x="426" y="101"/>
                  </a:lnTo>
                  <a:lnTo>
                    <a:pt x="399" y="103"/>
                  </a:lnTo>
                  <a:lnTo>
                    <a:pt x="376" y="105"/>
                  </a:lnTo>
                  <a:lnTo>
                    <a:pt x="353" y="107"/>
                  </a:lnTo>
                  <a:lnTo>
                    <a:pt x="334" y="110"/>
                  </a:lnTo>
                  <a:lnTo>
                    <a:pt x="312" y="112"/>
                  </a:lnTo>
                  <a:lnTo>
                    <a:pt x="293" y="114"/>
                  </a:lnTo>
                  <a:lnTo>
                    <a:pt x="272" y="118"/>
                  </a:lnTo>
                  <a:lnTo>
                    <a:pt x="255" y="122"/>
                  </a:lnTo>
                  <a:lnTo>
                    <a:pt x="235" y="126"/>
                  </a:lnTo>
                  <a:lnTo>
                    <a:pt x="218" y="129"/>
                  </a:lnTo>
                  <a:lnTo>
                    <a:pt x="199" y="133"/>
                  </a:lnTo>
                  <a:lnTo>
                    <a:pt x="182" y="141"/>
                  </a:lnTo>
                  <a:lnTo>
                    <a:pt x="163" y="145"/>
                  </a:lnTo>
                  <a:lnTo>
                    <a:pt x="146" y="150"/>
                  </a:lnTo>
                  <a:lnTo>
                    <a:pt x="129" y="156"/>
                  </a:lnTo>
                  <a:lnTo>
                    <a:pt x="114" y="164"/>
                  </a:lnTo>
                  <a:lnTo>
                    <a:pt x="97" y="167"/>
                  </a:lnTo>
                  <a:lnTo>
                    <a:pt x="81" y="175"/>
                  </a:lnTo>
                  <a:lnTo>
                    <a:pt x="66" y="179"/>
                  </a:lnTo>
                  <a:lnTo>
                    <a:pt x="55" y="186"/>
                  </a:lnTo>
                  <a:lnTo>
                    <a:pt x="42" y="192"/>
                  </a:lnTo>
                  <a:lnTo>
                    <a:pt x="32" y="196"/>
                  </a:lnTo>
                  <a:lnTo>
                    <a:pt x="21" y="202"/>
                  </a:lnTo>
                  <a:lnTo>
                    <a:pt x="13" y="205"/>
                  </a:lnTo>
                  <a:lnTo>
                    <a:pt x="2" y="211"/>
                  </a:lnTo>
                  <a:lnTo>
                    <a:pt x="0" y="213"/>
                  </a:lnTo>
                  <a:lnTo>
                    <a:pt x="45" y="118"/>
                  </a:lnTo>
                  <a:lnTo>
                    <a:pt x="45" y="118"/>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77" name="Freeform 1077"/>
            <p:cNvSpPr>
              <a:spLocks/>
            </p:cNvSpPr>
            <p:nvPr/>
          </p:nvSpPr>
          <p:spPr bwMode="auto">
            <a:xfrm>
              <a:off x="1082" y="2996"/>
              <a:ext cx="561" cy="107"/>
            </a:xfrm>
            <a:custGeom>
              <a:avLst/>
              <a:gdLst>
                <a:gd name="T0" fmla="*/ 0 w 1122"/>
                <a:gd name="T1" fmla="*/ 104 h 215"/>
                <a:gd name="T2" fmla="*/ 15 w 1122"/>
                <a:gd name="T3" fmla="*/ 106 h 215"/>
                <a:gd name="T4" fmla="*/ 45 w 1122"/>
                <a:gd name="T5" fmla="*/ 110 h 215"/>
                <a:gd name="T6" fmla="*/ 87 w 1122"/>
                <a:gd name="T7" fmla="*/ 116 h 215"/>
                <a:gd name="T8" fmla="*/ 139 w 1122"/>
                <a:gd name="T9" fmla="*/ 120 h 215"/>
                <a:gd name="T10" fmla="*/ 197 w 1122"/>
                <a:gd name="T11" fmla="*/ 122 h 215"/>
                <a:gd name="T12" fmla="*/ 262 w 1122"/>
                <a:gd name="T13" fmla="*/ 122 h 215"/>
                <a:gd name="T14" fmla="*/ 332 w 1122"/>
                <a:gd name="T15" fmla="*/ 122 h 215"/>
                <a:gd name="T16" fmla="*/ 403 w 1122"/>
                <a:gd name="T17" fmla="*/ 114 h 215"/>
                <a:gd name="T18" fmla="*/ 473 w 1122"/>
                <a:gd name="T19" fmla="*/ 101 h 215"/>
                <a:gd name="T20" fmla="*/ 544 w 1122"/>
                <a:gd name="T21" fmla="*/ 89 h 215"/>
                <a:gd name="T22" fmla="*/ 614 w 1122"/>
                <a:gd name="T23" fmla="*/ 76 h 215"/>
                <a:gd name="T24" fmla="*/ 682 w 1122"/>
                <a:gd name="T25" fmla="*/ 65 h 215"/>
                <a:gd name="T26" fmla="*/ 749 w 1122"/>
                <a:gd name="T27" fmla="*/ 51 h 215"/>
                <a:gd name="T28" fmla="*/ 814 w 1122"/>
                <a:gd name="T29" fmla="*/ 38 h 215"/>
                <a:gd name="T30" fmla="*/ 874 w 1122"/>
                <a:gd name="T31" fmla="*/ 25 h 215"/>
                <a:gd name="T32" fmla="*/ 931 w 1122"/>
                <a:gd name="T33" fmla="*/ 17 h 215"/>
                <a:gd name="T34" fmla="*/ 981 w 1122"/>
                <a:gd name="T35" fmla="*/ 9 h 215"/>
                <a:gd name="T36" fmla="*/ 1027 w 1122"/>
                <a:gd name="T37" fmla="*/ 4 h 215"/>
                <a:gd name="T38" fmla="*/ 1065 w 1122"/>
                <a:gd name="T39" fmla="*/ 0 h 215"/>
                <a:gd name="T40" fmla="*/ 1093 w 1122"/>
                <a:gd name="T41" fmla="*/ 0 h 215"/>
                <a:gd name="T42" fmla="*/ 1112 w 1122"/>
                <a:gd name="T43" fmla="*/ 2 h 215"/>
                <a:gd name="T44" fmla="*/ 1120 w 1122"/>
                <a:gd name="T45" fmla="*/ 9 h 215"/>
                <a:gd name="T46" fmla="*/ 1118 w 1122"/>
                <a:gd name="T47" fmla="*/ 21 h 215"/>
                <a:gd name="T48" fmla="*/ 1101 w 1122"/>
                <a:gd name="T49" fmla="*/ 34 h 215"/>
                <a:gd name="T50" fmla="*/ 1070 w 1122"/>
                <a:gd name="T51" fmla="*/ 51 h 215"/>
                <a:gd name="T52" fmla="*/ 1028 w 1122"/>
                <a:gd name="T53" fmla="*/ 66 h 215"/>
                <a:gd name="T54" fmla="*/ 973 w 1122"/>
                <a:gd name="T55" fmla="*/ 82 h 215"/>
                <a:gd name="T56" fmla="*/ 909 w 1122"/>
                <a:gd name="T57" fmla="*/ 97 h 215"/>
                <a:gd name="T58" fmla="*/ 836 w 1122"/>
                <a:gd name="T59" fmla="*/ 114 h 215"/>
                <a:gd name="T60" fmla="*/ 755 w 1122"/>
                <a:gd name="T61" fmla="*/ 127 h 215"/>
                <a:gd name="T62" fmla="*/ 667 w 1122"/>
                <a:gd name="T63" fmla="*/ 144 h 215"/>
                <a:gd name="T64" fmla="*/ 570 w 1122"/>
                <a:gd name="T65" fmla="*/ 156 h 215"/>
                <a:gd name="T66" fmla="*/ 473 w 1122"/>
                <a:gd name="T67" fmla="*/ 169 h 215"/>
                <a:gd name="T68" fmla="*/ 374 w 1122"/>
                <a:gd name="T69" fmla="*/ 182 h 215"/>
                <a:gd name="T70" fmla="*/ 283 w 1122"/>
                <a:gd name="T71" fmla="*/ 190 h 215"/>
                <a:gd name="T72" fmla="*/ 201 w 1122"/>
                <a:gd name="T73" fmla="*/ 198 h 215"/>
                <a:gd name="T74" fmla="*/ 133 w 1122"/>
                <a:gd name="T75" fmla="*/ 205 h 215"/>
                <a:gd name="T76" fmla="*/ 81 w 1122"/>
                <a:gd name="T77" fmla="*/ 211 h 215"/>
                <a:gd name="T78" fmla="*/ 55 w 1122"/>
                <a:gd name="T79" fmla="*/ 213 h 215"/>
                <a:gd name="T80" fmla="*/ 0 w 1122"/>
                <a:gd name="T81" fmla="*/ 10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2" h="215">
                  <a:moveTo>
                    <a:pt x="0" y="104"/>
                  </a:moveTo>
                  <a:lnTo>
                    <a:pt x="0" y="104"/>
                  </a:lnTo>
                  <a:lnTo>
                    <a:pt x="5" y="104"/>
                  </a:lnTo>
                  <a:lnTo>
                    <a:pt x="15" y="106"/>
                  </a:lnTo>
                  <a:lnTo>
                    <a:pt x="30" y="110"/>
                  </a:lnTo>
                  <a:lnTo>
                    <a:pt x="45" y="110"/>
                  </a:lnTo>
                  <a:lnTo>
                    <a:pt x="64" y="114"/>
                  </a:lnTo>
                  <a:lnTo>
                    <a:pt x="87" y="116"/>
                  </a:lnTo>
                  <a:lnTo>
                    <a:pt x="114" y="118"/>
                  </a:lnTo>
                  <a:lnTo>
                    <a:pt x="139" y="120"/>
                  </a:lnTo>
                  <a:lnTo>
                    <a:pt x="167" y="122"/>
                  </a:lnTo>
                  <a:lnTo>
                    <a:pt x="197" y="122"/>
                  </a:lnTo>
                  <a:lnTo>
                    <a:pt x="232" y="123"/>
                  </a:lnTo>
                  <a:lnTo>
                    <a:pt x="262" y="122"/>
                  </a:lnTo>
                  <a:lnTo>
                    <a:pt x="298" y="122"/>
                  </a:lnTo>
                  <a:lnTo>
                    <a:pt x="332" y="122"/>
                  </a:lnTo>
                  <a:lnTo>
                    <a:pt x="369" y="118"/>
                  </a:lnTo>
                  <a:lnTo>
                    <a:pt x="403" y="114"/>
                  </a:lnTo>
                  <a:lnTo>
                    <a:pt x="437" y="108"/>
                  </a:lnTo>
                  <a:lnTo>
                    <a:pt x="473" y="101"/>
                  </a:lnTo>
                  <a:lnTo>
                    <a:pt x="507" y="97"/>
                  </a:lnTo>
                  <a:lnTo>
                    <a:pt x="544" y="89"/>
                  </a:lnTo>
                  <a:lnTo>
                    <a:pt x="580" y="84"/>
                  </a:lnTo>
                  <a:lnTo>
                    <a:pt x="614" y="76"/>
                  </a:lnTo>
                  <a:lnTo>
                    <a:pt x="650" y="72"/>
                  </a:lnTo>
                  <a:lnTo>
                    <a:pt x="682" y="65"/>
                  </a:lnTo>
                  <a:lnTo>
                    <a:pt x="717" y="57"/>
                  </a:lnTo>
                  <a:lnTo>
                    <a:pt x="749" y="51"/>
                  </a:lnTo>
                  <a:lnTo>
                    <a:pt x="783" y="44"/>
                  </a:lnTo>
                  <a:lnTo>
                    <a:pt x="814" y="38"/>
                  </a:lnTo>
                  <a:lnTo>
                    <a:pt x="844" y="32"/>
                  </a:lnTo>
                  <a:lnTo>
                    <a:pt x="874" y="25"/>
                  </a:lnTo>
                  <a:lnTo>
                    <a:pt x="905" y="21"/>
                  </a:lnTo>
                  <a:lnTo>
                    <a:pt x="931" y="17"/>
                  </a:lnTo>
                  <a:lnTo>
                    <a:pt x="958" y="13"/>
                  </a:lnTo>
                  <a:lnTo>
                    <a:pt x="981" y="9"/>
                  </a:lnTo>
                  <a:lnTo>
                    <a:pt x="1006" y="8"/>
                  </a:lnTo>
                  <a:lnTo>
                    <a:pt x="1027" y="4"/>
                  </a:lnTo>
                  <a:lnTo>
                    <a:pt x="1047" y="2"/>
                  </a:lnTo>
                  <a:lnTo>
                    <a:pt x="1065" y="0"/>
                  </a:lnTo>
                  <a:lnTo>
                    <a:pt x="1082" y="0"/>
                  </a:lnTo>
                  <a:lnTo>
                    <a:pt x="1093" y="0"/>
                  </a:lnTo>
                  <a:lnTo>
                    <a:pt x="1104" y="0"/>
                  </a:lnTo>
                  <a:lnTo>
                    <a:pt x="1112" y="2"/>
                  </a:lnTo>
                  <a:lnTo>
                    <a:pt x="1120" y="6"/>
                  </a:lnTo>
                  <a:lnTo>
                    <a:pt x="1120" y="9"/>
                  </a:lnTo>
                  <a:lnTo>
                    <a:pt x="1122" y="15"/>
                  </a:lnTo>
                  <a:lnTo>
                    <a:pt x="1118" y="21"/>
                  </a:lnTo>
                  <a:lnTo>
                    <a:pt x="1112" y="28"/>
                  </a:lnTo>
                  <a:lnTo>
                    <a:pt x="1101" y="34"/>
                  </a:lnTo>
                  <a:lnTo>
                    <a:pt x="1087" y="42"/>
                  </a:lnTo>
                  <a:lnTo>
                    <a:pt x="1070" y="51"/>
                  </a:lnTo>
                  <a:lnTo>
                    <a:pt x="1051" y="59"/>
                  </a:lnTo>
                  <a:lnTo>
                    <a:pt x="1028" y="66"/>
                  </a:lnTo>
                  <a:lnTo>
                    <a:pt x="1002" y="74"/>
                  </a:lnTo>
                  <a:lnTo>
                    <a:pt x="973" y="82"/>
                  </a:lnTo>
                  <a:lnTo>
                    <a:pt x="945" y="91"/>
                  </a:lnTo>
                  <a:lnTo>
                    <a:pt x="909" y="97"/>
                  </a:lnTo>
                  <a:lnTo>
                    <a:pt x="872" y="106"/>
                  </a:lnTo>
                  <a:lnTo>
                    <a:pt x="836" y="114"/>
                  </a:lnTo>
                  <a:lnTo>
                    <a:pt x="796" y="122"/>
                  </a:lnTo>
                  <a:lnTo>
                    <a:pt x="755" y="127"/>
                  </a:lnTo>
                  <a:lnTo>
                    <a:pt x="711" y="135"/>
                  </a:lnTo>
                  <a:lnTo>
                    <a:pt x="667" y="144"/>
                  </a:lnTo>
                  <a:lnTo>
                    <a:pt x="621" y="152"/>
                  </a:lnTo>
                  <a:lnTo>
                    <a:pt x="570" y="156"/>
                  </a:lnTo>
                  <a:lnTo>
                    <a:pt x="523" y="163"/>
                  </a:lnTo>
                  <a:lnTo>
                    <a:pt x="473" y="169"/>
                  </a:lnTo>
                  <a:lnTo>
                    <a:pt x="424" y="177"/>
                  </a:lnTo>
                  <a:lnTo>
                    <a:pt x="374" y="182"/>
                  </a:lnTo>
                  <a:lnTo>
                    <a:pt x="329" y="186"/>
                  </a:lnTo>
                  <a:lnTo>
                    <a:pt x="283" y="190"/>
                  </a:lnTo>
                  <a:lnTo>
                    <a:pt x="241" y="196"/>
                  </a:lnTo>
                  <a:lnTo>
                    <a:pt x="201" y="198"/>
                  </a:lnTo>
                  <a:lnTo>
                    <a:pt x="165" y="203"/>
                  </a:lnTo>
                  <a:lnTo>
                    <a:pt x="133" y="205"/>
                  </a:lnTo>
                  <a:lnTo>
                    <a:pt x="104" y="209"/>
                  </a:lnTo>
                  <a:lnTo>
                    <a:pt x="81" y="211"/>
                  </a:lnTo>
                  <a:lnTo>
                    <a:pt x="66" y="211"/>
                  </a:lnTo>
                  <a:lnTo>
                    <a:pt x="55" y="213"/>
                  </a:lnTo>
                  <a:lnTo>
                    <a:pt x="53" y="215"/>
                  </a:lnTo>
                  <a:lnTo>
                    <a:pt x="0" y="104"/>
                  </a:lnTo>
                  <a:lnTo>
                    <a:pt x="0" y="104"/>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78" name="Freeform 1078"/>
            <p:cNvSpPr>
              <a:spLocks/>
            </p:cNvSpPr>
            <p:nvPr/>
          </p:nvSpPr>
          <p:spPr bwMode="auto">
            <a:xfrm>
              <a:off x="1181" y="3214"/>
              <a:ext cx="537" cy="109"/>
            </a:xfrm>
            <a:custGeom>
              <a:avLst/>
              <a:gdLst>
                <a:gd name="T0" fmla="*/ 4 w 1075"/>
                <a:gd name="T1" fmla="*/ 160 h 219"/>
                <a:gd name="T2" fmla="*/ 25 w 1075"/>
                <a:gd name="T3" fmla="*/ 156 h 219"/>
                <a:gd name="T4" fmla="*/ 67 w 1075"/>
                <a:gd name="T5" fmla="*/ 149 h 219"/>
                <a:gd name="T6" fmla="*/ 122 w 1075"/>
                <a:gd name="T7" fmla="*/ 139 h 219"/>
                <a:gd name="T8" fmla="*/ 191 w 1075"/>
                <a:gd name="T9" fmla="*/ 126 h 219"/>
                <a:gd name="T10" fmla="*/ 265 w 1075"/>
                <a:gd name="T11" fmla="*/ 112 h 219"/>
                <a:gd name="T12" fmla="*/ 343 w 1075"/>
                <a:gd name="T13" fmla="*/ 95 h 219"/>
                <a:gd name="T14" fmla="*/ 421 w 1075"/>
                <a:gd name="T15" fmla="*/ 80 h 219"/>
                <a:gd name="T16" fmla="*/ 491 w 1075"/>
                <a:gd name="T17" fmla="*/ 63 h 219"/>
                <a:gd name="T18" fmla="*/ 550 w 1075"/>
                <a:gd name="T19" fmla="*/ 50 h 219"/>
                <a:gd name="T20" fmla="*/ 598 w 1075"/>
                <a:gd name="T21" fmla="*/ 42 h 219"/>
                <a:gd name="T22" fmla="*/ 639 w 1075"/>
                <a:gd name="T23" fmla="*/ 33 h 219"/>
                <a:gd name="T24" fmla="*/ 675 w 1075"/>
                <a:gd name="T25" fmla="*/ 29 h 219"/>
                <a:gd name="T26" fmla="*/ 710 w 1075"/>
                <a:gd name="T27" fmla="*/ 25 h 219"/>
                <a:gd name="T28" fmla="*/ 748 w 1075"/>
                <a:gd name="T29" fmla="*/ 21 h 219"/>
                <a:gd name="T30" fmla="*/ 791 w 1075"/>
                <a:gd name="T31" fmla="*/ 17 h 219"/>
                <a:gd name="T32" fmla="*/ 841 w 1075"/>
                <a:gd name="T33" fmla="*/ 12 h 219"/>
                <a:gd name="T34" fmla="*/ 894 w 1075"/>
                <a:gd name="T35" fmla="*/ 8 h 219"/>
                <a:gd name="T36" fmla="*/ 944 w 1075"/>
                <a:gd name="T37" fmla="*/ 4 h 219"/>
                <a:gd name="T38" fmla="*/ 991 w 1075"/>
                <a:gd name="T39" fmla="*/ 2 h 219"/>
                <a:gd name="T40" fmla="*/ 1029 w 1075"/>
                <a:gd name="T41" fmla="*/ 0 h 219"/>
                <a:gd name="T42" fmla="*/ 1058 w 1075"/>
                <a:gd name="T43" fmla="*/ 2 h 219"/>
                <a:gd name="T44" fmla="*/ 1073 w 1075"/>
                <a:gd name="T45" fmla="*/ 8 h 219"/>
                <a:gd name="T46" fmla="*/ 1071 w 1075"/>
                <a:gd name="T47" fmla="*/ 19 h 219"/>
                <a:gd name="T48" fmla="*/ 1052 w 1075"/>
                <a:gd name="T49" fmla="*/ 33 h 219"/>
                <a:gd name="T50" fmla="*/ 1020 w 1075"/>
                <a:gd name="T51" fmla="*/ 46 h 219"/>
                <a:gd name="T52" fmla="*/ 980 w 1075"/>
                <a:gd name="T53" fmla="*/ 55 h 219"/>
                <a:gd name="T54" fmla="*/ 932 w 1075"/>
                <a:gd name="T55" fmla="*/ 63 h 219"/>
                <a:gd name="T56" fmla="*/ 881 w 1075"/>
                <a:gd name="T57" fmla="*/ 71 h 219"/>
                <a:gd name="T58" fmla="*/ 828 w 1075"/>
                <a:gd name="T59" fmla="*/ 78 h 219"/>
                <a:gd name="T60" fmla="*/ 771 w 1075"/>
                <a:gd name="T61" fmla="*/ 84 h 219"/>
                <a:gd name="T62" fmla="*/ 715 w 1075"/>
                <a:gd name="T63" fmla="*/ 91 h 219"/>
                <a:gd name="T64" fmla="*/ 664 w 1075"/>
                <a:gd name="T65" fmla="*/ 99 h 219"/>
                <a:gd name="T66" fmla="*/ 620 w 1075"/>
                <a:gd name="T67" fmla="*/ 105 h 219"/>
                <a:gd name="T68" fmla="*/ 584 w 1075"/>
                <a:gd name="T69" fmla="*/ 112 h 219"/>
                <a:gd name="T70" fmla="*/ 554 w 1075"/>
                <a:gd name="T71" fmla="*/ 118 h 219"/>
                <a:gd name="T72" fmla="*/ 525 w 1075"/>
                <a:gd name="T73" fmla="*/ 126 h 219"/>
                <a:gd name="T74" fmla="*/ 497 w 1075"/>
                <a:gd name="T75" fmla="*/ 131 h 219"/>
                <a:gd name="T76" fmla="*/ 466 w 1075"/>
                <a:gd name="T77" fmla="*/ 139 h 219"/>
                <a:gd name="T78" fmla="*/ 430 w 1075"/>
                <a:gd name="T79" fmla="*/ 145 h 219"/>
                <a:gd name="T80" fmla="*/ 386 w 1075"/>
                <a:gd name="T81" fmla="*/ 150 h 219"/>
                <a:gd name="T82" fmla="*/ 335 w 1075"/>
                <a:gd name="T83" fmla="*/ 160 h 219"/>
                <a:gd name="T84" fmla="*/ 280 w 1075"/>
                <a:gd name="T85" fmla="*/ 169 h 219"/>
                <a:gd name="T86" fmla="*/ 223 w 1075"/>
                <a:gd name="T87" fmla="*/ 183 h 219"/>
                <a:gd name="T88" fmla="*/ 173 w 1075"/>
                <a:gd name="T89" fmla="*/ 194 h 219"/>
                <a:gd name="T90" fmla="*/ 128 w 1075"/>
                <a:gd name="T91" fmla="*/ 204 h 219"/>
                <a:gd name="T92" fmla="*/ 96 w 1075"/>
                <a:gd name="T93" fmla="*/ 211 h 219"/>
                <a:gd name="T94" fmla="*/ 77 w 1075"/>
                <a:gd name="T95" fmla="*/ 217 h 219"/>
                <a:gd name="T96" fmla="*/ 0 w 1075"/>
                <a:gd name="T97" fmla="*/ 16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5" h="219">
                  <a:moveTo>
                    <a:pt x="0" y="162"/>
                  </a:moveTo>
                  <a:lnTo>
                    <a:pt x="4" y="160"/>
                  </a:lnTo>
                  <a:lnTo>
                    <a:pt x="12" y="160"/>
                  </a:lnTo>
                  <a:lnTo>
                    <a:pt x="25" y="156"/>
                  </a:lnTo>
                  <a:lnTo>
                    <a:pt x="44" y="154"/>
                  </a:lnTo>
                  <a:lnTo>
                    <a:pt x="67" y="149"/>
                  </a:lnTo>
                  <a:lnTo>
                    <a:pt x="92" y="145"/>
                  </a:lnTo>
                  <a:lnTo>
                    <a:pt x="122" y="139"/>
                  </a:lnTo>
                  <a:lnTo>
                    <a:pt x="156" y="133"/>
                  </a:lnTo>
                  <a:lnTo>
                    <a:pt x="191" y="126"/>
                  </a:lnTo>
                  <a:lnTo>
                    <a:pt x="227" y="120"/>
                  </a:lnTo>
                  <a:lnTo>
                    <a:pt x="265" y="112"/>
                  </a:lnTo>
                  <a:lnTo>
                    <a:pt x="305" y="105"/>
                  </a:lnTo>
                  <a:lnTo>
                    <a:pt x="343" y="95"/>
                  </a:lnTo>
                  <a:lnTo>
                    <a:pt x="383" y="88"/>
                  </a:lnTo>
                  <a:lnTo>
                    <a:pt x="421" y="80"/>
                  </a:lnTo>
                  <a:lnTo>
                    <a:pt x="457" y="72"/>
                  </a:lnTo>
                  <a:lnTo>
                    <a:pt x="491" y="63"/>
                  </a:lnTo>
                  <a:lnTo>
                    <a:pt x="521" y="57"/>
                  </a:lnTo>
                  <a:lnTo>
                    <a:pt x="550" y="50"/>
                  </a:lnTo>
                  <a:lnTo>
                    <a:pt x="575" y="46"/>
                  </a:lnTo>
                  <a:lnTo>
                    <a:pt x="598" y="42"/>
                  </a:lnTo>
                  <a:lnTo>
                    <a:pt x="618" y="36"/>
                  </a:lnTo>
                  <a:lnTo>
                    <a:pt x="639" y="33"/>
                  </a:lnTo>
                  <a:lnTo>
                    <a:pt x="658" y="33"/>
                  </a:lnTo>
                  <a:lnTo>
                    <a:pt x="675" y="29"/>
                  </a:lnTo>
                  <a:lnTo>
                    <a:pt x="693" y="27"/>
                  </a:lnTo>
                  <a:lnTo>
                    <a:pt x="710" y="25"/>
                  </a:lnTo>
                  <a:lnTo>
                    <a:pt x="729" y="25"/>
                  </a:lnTo>
                  <a:lnTo>
                    <a:pt x="748" y="21"/>
                  </a:lnTo>
                  <a:lnTo>
                    <a:pt x="769" y="19"/>
                  </a:lnTo>
                  <a:lnTo>
                    <a:pt x="791" y="17"/>
                  </a:lnTo>
                  <a:lnTo>
                    <a:pt x="816" y="15"/>
                  </a:lnTo>
                  <a:lnTo>
                    <a:pt x="841" y="12"/>
                  </a:lnTo>
                  <a:lnTo>
                    <a:pt x="868" y="10"/>
                  </a:lnTo>
                  <a:lnTo>
                    <a:pt x="894" y="8"/>
                  </a:lnTo>
                  <a:lnTo>
                    <a:pt x="919" y="6"/>
                  </a:lnTo>
                  <a:lnTo>
                    <a:pt x="944" y="4"/>
                  </a:lnTo>
                  <a:lnTo>
                    <a:pt x="968" y="2"/>
                  </a:lnTo>
                  <a:lnTo>
                    <a:pt x="991" y="2"/>
                  </a:lnTo>
                  <a:lnTo>
                    <a:pt x="1012" y="2"/>
                  </a:lnTo>
                  <a:lnTo>
                    <a:pt x="1029" y="0"/>
                  </a:lnTo>
                  <a:lnTo>
                    <a:pt x="1044" y="2"/>
                  </a:lnTo>
                  <a:lnTo>
                    <a:pt x="1058" y="2"/>
                  </a:lnTo>
                  <a:lnTo>
                    <a:pt x="1067" y="6"/>
                  </a:lnTo>
                  <a:lnTo>
                    <a:pt x="1073" y="8"/>
                  </a:lnTo>
                  <a:lnTo>
                    <a:pt x="1075" y="14"/>
                  </a:lnTo>
                  <a:lnTo>
                    <a:pt x="1071" y="19"/>
                  </a:lnTo>
                  <a:lnTo>
                    <a:pt x="1065" y="29"/>
                  </a:lnTo>
                  <a:lnTo>
                    <a:pt x="1052" y="33"/>
                  </a:lnTo>
                  <a:lnTo>
                    <a:pt x="1037" y="40"/>
                  </a:lnTo>
                  <a:lnTo>
                    <a:pt x="1020" y="46"/>
                  </a:lnTo>
                  <a:lnTo>
                    <a:pt x="1003" y="52"/>
                  </a:lnTo>
                  <a:lnTo>
                    <a:pt x="980" y="55"/>
                  </a:lnTo>
                  <a:lnTo>
                    <a:pt x="957" y="59"/>
                  </a:lnTo>
                  <a:lnTo>
                    <a:pt x="932" y="63"/>
                  </a:lnTo>
                  <a:lnTo>
                    <a:pt x="909" y="69"/>
                  </a:lnTo>
                  <a:lnTo>
                    <a:pt x="881" y="71"/>
                  </a:lnTo>
                  <a:lnTo>
                    <a:pt x="854" y="74"/>
                  </a:lnTo>
                  <a:lnTo>
                    <a:pt x="828" y="78"/>
                  </a:lnTo>
                  <a:lnTo>
                    <a:pt x="799" y="82"/>
                  </a:lnTo>
                  <a:lnTo>
                    <a:pt x="771" y="84"/>
                  </a:lnTo>
                  <a:lnTo>
                    <a:pt x="744" y="88"/>
                  </a:lnTo>
                  <a:lnTo>
                    <a:pt x="715" y="91"/>
                  </a:lnTo>
                  <a:lnTo>
                    <a:pt x="689" y="95"/>
                  </a:lnTo>
                  <a:lnTo>
                    <a:pt x="664" y="99"/>
                  </a:lnTo>
                  <a:lnTo>
                    <a:pt x="641" y="103"/>
                  </a:lnTo>
                  <a:lnTo>
                    <a:pt x="620" y="105"/>
                  </a:lnTo>
                  <a:lnTo>
                    <a:pt x="603" y="109"/>
                  </a:lnTo>
                  <a:lnTo>
                    <a:pt x="584" y="112"/>
                  </a:lnTo>
                  <a:lnTo>
                    <a:pt x="571" y="116"/>
                  </a:lnTo>
                  <a:lnTo>
                    <a:pt x="554" y="118"/>
                  </a:lnTo>
                  <a:lnTo>
                    <a:pt x="542" y="122"/>
                  </a:lnTo>
                  <a:lnTo>
                    <a:pt x="525" y="126"/>
                  </a:lnTo>
                  <a:lnTo>
                    <a:pt x="512" y="128"/>
                  </a:lnTo>
                  <a:lnTo>
                    <a:pt x="497" y="131"/>
                  </a:lnTo>
                  <a:lnTo>
                    <a:pt x="483" y="135"/>
                  </a:lnTo>
                  <a:lnTo>
                    <a:pt x="466" y="139"/>
                  </a:lnTo>
                  <a:lnTo>
                    <a:pt x="449" y="141"/>
                  </a:lnTo>
                  <a:lnTo>
                    <a:pt x="430" y="145"/>
                  </a:lnTo>
                  <a:lnTo>
                    <a:pt x="411" y="149"/>
                  </a:lnTo>
                  <a:lnTo>
                    <a:pt x="386" y="150"/>
                  </a:lnTo>
                  <a:lnTo>
                    <a:pt x="362" y="156"/>
                  </a:lnTo>
                  <a:lnTo>
                    <a:pt x="335" y="160"/>
                  </a:lnTo>
                  <a:lnTo>
                    <a:pt x="308" y="166"/>
                  </a:lnTo>
                  <a:lnTo>
                    <a:pt x="280" y="169"/>
                  </a:lnTo>
                  <a:lnTo>
                    <a:pt x="251" y="177"/>
                  </a:lnTo>
                  <a:lnTo>
                    <a:pt x="223" y="183"/>
                  </a:lnTo>
                  <a:lnTo>
                    <a:pt x="198" y="188"/>
                  </a:lnTo>
                  <a:lnTo>
                    <a:pt x="173" y="194"/>
                  </a:lnTo>
                  <a:lnTo>
                    <a:pt x="149" y="200"/>
                  </a:lnTo>
                  <a:lnTo>
                    <a:pt x="128" y="204"/>
                  </a:lnTo>
                  <a:lnTo>
                    <a:pt x="111" y="209"/>
                  </a:lnTo>
                  <a:lnTo>
                    <a:pt x="96" y="211"/>
                  </a:lnTo>
                  <a:lnTo>
                    <a:pt x="84" y="215"/>
                  </a:lnTo>
                  <a:lnTo>
                    <a:pt x="77" y="217"/>
                  </a:lnTo>
                  <a:lnTo>
                    <a:pt x="77" y="219"/>
                  </a:lnTo>
                  <a:lnTo>
                    <a:pt x="0" y="162"/>
                  </a:lnTo>
                  <a:lnTo>
                    <a:pt x="0" y="162"/>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79" name="Freeform 1079"/>
            <p:cNvSpPr>
              <a:spLocks/>
            </p:cNvSpPr>
            <p:nvPr/>
          </p:nvSpPr>
          <p:spPr bwMode="auto">
            <a:xfrm>
              <a:off x="746" y="3524"/>
              <a:ext cx="909" cy="368"/>
            </a:xfrm>
            <a:custGeom>
              <a:avLst/>
              <a:gdLst>
                <a:gd name="T0" fmla="*/ 999 w 1818"/>
                <a:gd name="T1" fmla="*/ 68 h 736"/>
                <a:gd name="T2" fmla="*/ 984 w 1818"/>
                <a:gd name="T3" fmla="*/ 63 h 736"/>
                <a:gd name="T4" fmla="*/ 957 w 1818"/>
                <a:gd name="T5" fmla="*/ 51 h 736"/>
                <a:gd name="T6" fmla="*/ 925 w 1818"/>
                <a:gd name="T7" fmla="*/ 40 h 736"/>
                <a:gd name="T8" fmla="*/ 887 w 1818"/>
                <a:gd name="T9" fmla="*/ 26 h 736"/>
                <a:gd name="T10" fmla="*/ 845 w 1818"/>
                <a:gd name="T11" fmla="*/ 15 h 736"/>
                <a:gd name="T12" fmla="*/ 805 w 1818"/>
                <a:gd name="T13" fmla="*/ 6 h 736"/>
                <a:gd name="T14" fmla="*/ 769 w 1818"/>
                <a:gd name="T15" fmla="*/ 0 h 736"/>
                <a:gd name="T16" fmla="*/ 740 w 1818"/>
                <a:gd name="T17" fmla="*/ 0 h 736"/>
                <a:gd name="T18" fmla="*/ 717 w 1818"/>
                <a:gd name="T19" fmla="*/ 6 h 736"/>
                <a:gd name="T20" fmla="*/ 704 w 1818"/>
                <a:gd name="T21" fmla="*/ 13 h 736"/>
                <a:gd name="T22" fmla="*/ 695 w 1818"/>
                <a:gd name="T23" fmla="*/ 26 h 736"/>
                <a:gd name="T24" fmla="*/ 689 w 1818"/>
                <a:gd name="T25" fmla="*/ 44 h 736"/>
                <a:gd name="T26" fmla="*/ 685 w 1818"/>
                <a:gd name="T27" fmla="*/ 59 h 736"/>
                <a:gd name="T28" fmla="*/ 681 w 1818"/>
                <a:gd name="T29" fmla="*/ 80 h 736"/>
                <a:gd name="T30" fmla="*/ 677 w 1818"/>
                <a:gd name="T31" fmla="*/ 99 h 736"/>
                <a:gd name="T32" fmla="*/ 668 w 1818"/>
                <a:gd name="T33" fmla="*/ 118 h 736"/>
                <a:gd name="T34" fmla="*/ 656 w 1818"/>
                <a:gd name="T35" fmla="*/ 135 h 736"/>
                <a:gd name="T36" fmla="*/ 643 w 1818"/>
                <a:gd name="T37" fmla="*/ 152 h 736"/>
                <a:gd name="T38" fmla="*/ 630 w 1818"/>
                <a:gd name="T39" fmla="*/ 169 h 736"/>
                <a:gd name="T40" fmla="*/ 617 w 1818"/>
                <a:gd name="T41" fmla="*/ 186 h 736"/>
                <a:gd name="T42" fmla="*/ 601 w 1818"/>
                <a:gd name="T43" fmla="*/ 201 h 736"/>
                <a:gd name="T44" fmla="*/ 588 w 1818"/>
                <a:gd name="T45" fmla="*/ 217 h 736"/>
                <a:gd name="T46" fmla="*/ 577 w 1818"/>
                <a:gd name="T47" fmla="*/ 236 h 736"/>
                <a:gd name="T48" fmla="*/ 567 w 1818"/>
                <a:gd name="T49" fmla="*/ 253 h 736"/>
                <a:gd name="T50" fmla="*/ 561 w 1818"/>
                <a:gd name="T51" fmla="*/ 270 h 736"/>
                <a:gd name="T52" fmla="*/ 558 w 1818"/>
                <a:gd name="T53" fmla="*/ 289 h 736"/>
                <a:gd name="T54" fmla="*/ 558 w 1818"/>
                <a:gd name="T55" fmla="*/ 308 h 736"/>
                <a:gd name="T56" fmla="*/ 558 w 1818"/>
                <a:gd name="T57" fmla="*/ 327 h 736"/>
                <a:gd name="T58" fmla="*/ 558 w 1818"/>
                <a:gd name="T59" fmla="*/ 346 h 736"/>
                <a:gd name="T60" fmla="*/ 560 w 1818"/>
                <a:gd name="T61" fmla="*/ 363 h 736"/>
                <a:gd name="T62" fmla="*/ 561 w 1818"/>
                <a:gd name="T63" fmla="*/ 382 h 736"/>
                <a:gd name="T64" fmla="*/ 561 w 1818"/>
                <a:gd name="T65" fmla="*/ 397 h 736"/>
                <a:gd name="T66" fmla="*/ 561 w 1818"/>
                <a:gd name="T67" fmla="*/ 412 h 736"/>
                <a:gd name="T68" fmla="*/ 560 w 1818"/>
                <a:gd name="T69" fmla="*/ 431 h 736"/>
                <a:gd name="T70" fmla="*/ 558 w 1818"/>
                <a:gd name="T71" fmla="*/ 450 h 736"/>
                <a:gd name="T72" fmla="*/ 556 w 1818"/>
                <a:gd name="T73" fmla="*/ 464 h 736"/>
                <a:gd name="T74" fmla="*/ 388 w 1818"/>
                <a:gd name="T75" fmla="*/ 536 h 736"/>
                <a:gd name="T76" fmla="*/ 31 w 1818"/>
                <a:gd name="T77" fmla="*/ 445 h 736"/>
                <a:gd name="T78" fmla="*/ 0 w 1818"/>
                <a:gd name="T79" fmla="*/ 736 h 736"/>
                <a:gd name="T80" fmla="*/ 550 w 1818"/>
                <a:gd name="T81" fmla="*/ 557 h 736"/>
                <a:gd name="T82" fmla="*/ 1290 w 1818"/>
                <a:gd name="T83" fmla="*/ 418 h 736"/>
                <a:gd name="T84" fmla="*/ 1818 w 1818"/>
                <a:gd name="T85" fmla="*/ 275 h 736"/>
                <a:gd name="T86" fmla="*/ 1499 w 1818"/>
                <a:gd name="T87" fmla="*/ 333 h 736"/>
                <a:gd name="T88" fmla="*/ 1404 w 1818"/>
                <a:gd name="T89" fmla="*/ 353 h 736"/>
                <a:gd name="T90" fmla="*/ 1183 w 1818"/>
                <a:gd name="T91" fmla="*/ 393 h 736"/>
                <a:gd name="T92" fmla="*/ 1003 w 1818"/>
                <a:gd name="T93" fmla="*/ 7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8" h="736">
                  <a:moveTo>
                    <a:pt x="1003" y="70"/>
                  </a:moveTo>
                  <a:lnTo>
                    <a:pt x="999" y="68"/>
                  </a:lnTo>
                  <a:lnTo>
                    <a:pt x="993" y="66"/>
                  </a:lnTo>
                  <a:lnTo>
                    <a:pt x="984" y="63"/>
                  </a:lnTo>
                  <a:lnTo>
                    <a:pt x="974" y="59"/>
                  </a:lnTo>
                  <a:lnTo>
                    <a:pt x="957" y="51"/>
                  </a:lnTo>
                  <a:lnTo>
                    <a:pt x="944" y="47"/>
                  </a:lnTo>
                  <a:lnTo>
                    <a:pt x="925" y="40"/>
                  </a:lnTo>
                  <a:lnTo>
                    <a:pt x="907" y="34"/>
                  </a:lnTo>
                  <a:lnTo>
                    <a:pt x="887" y="26"/>
                  </a:lnTo>
                  <a:lnTo>
                    <a:pt x="866" y="21"/>
                  </a:lnTo>
                  <a:lnTo>
                    <a:pt x="845" y="15"/>
                  </a:lnTo>
                  <a:lnTo>
                    <a:pt x="824" y="11"/>
                  </a:lnTo>
                  <a:lnTo>
                    <a:pt x="805" y="6"/>
                  </a:lnTo>
                  <a:lnTo>
                    <a:pt x="786" y="4"/>
                  </a:lnTo>
                  <a:lnTo>
                    <a:pt x="769" y="0"/>
                  </a:lnTo>
                  <a:lnTo>
                    <a:pt x="755" y="0"/>
                  </a:lnTo>
                  <a:lnTo>
                    <a:pt x="740" y="0"/>
                  </a:lnTo>
                  <a:lnTo>
                    <a:pt x="729" y="2"/>
                  </a:lnTo>
                  <a:lnTo>
                    <a:pt x="717" y="6"/>
                  </a:lnTo>
                  <a:lnTo>
                    <a:pt x="712" y="9"/>
                  </a:lnTo>
                  <a:lnTo>
                    <a:pt x="704" y="13"/>
                  </a:lnTo>
                  <a:lnTo>
                    <a:pt x="698" y="19"/>
                  </a:lnTo>
                  <a:lnTo>
                    <a:pt x="695" y="26"/>
                  </a:lnTo>
                  <a:lnTo>
                    <a:pt x="693" y="34"/>
                  </a:lnTo>
                  <a:lnTo>
                    <a:pt x="689" y="44"/>
                  </a:lnTo>
                  <a:lnTo>
                    <a:pt x="687" y="51"/>
                  </a:lnTo>
                  <a:lnTo>
                    <a:pt x="685" y="59"/>
                  </a:lnTo>
                  <a:lnTo>
                    <a:pt x="683" y="70"/>
                  </a:lnTo>
                  <a:lnTo>
                    <a:pt x="681" y="80"/>
                  </a:lnTo>
                  <a:lnTo>
                    <a:pt x="679" y="89"/>
                  </a:lnTo>
                  <a:lnTo>
                    <a:pt x="677" y="99"/>
                  </a:lnTo>
                  <a:lnTo>
                    <a:pt x="674" y="110"/>
                  </a:lnTo>
                  <a:lnTo>
                    <a:pt x="668" y="118"/>
                  </a:lnTo>
                  <a:lnTo>
                    <a:pt x="664" y="127"/>
                  </a:lnTo>
                  <a:lnTo>
                    <a:pt x="656" y="135"/>
                  </a:lnTo>
                  <a:lnTo>
                    <a:pt x="651" y="144"/>
                  </a:lnTo>
                  <a:lnTo>
                    <a:pt x="643" y="152"/>
                  </a:lnTo>
                  <a:lnTo>
                    <a:pt x="637" y="160"/>
                  </a:lnTo>
                  <a:lnTo>
                    <a:pt x="630" y="169"/>
                  </a:lnTo>
                  <a:lnTo>
                    <a:pt x="624" y="177"/>
                  </a:lnTo>
                  <a:lnTo>
                    <a:pt x="617" y="186"/>
                  </a:lnTo>
                  <a:lnTo>
                    <a:pt x="609" y="194"/>
                  </a:lnTo>
                  <a:lnTo>
                    <a:pt x="601" y="201"/>
                  </a:lnTo>
                  <a:lnTo>
                    <a:pt x="594" y="209"/>
                  </a:lnTo>
                  <a:lnTo>
                    <a:pt x="588" y="217"/>
                  </a:lnTo>
                  <a:lnTo>
                    <a:pt x="582" y="226"/>
                  </a:lnTo>
                  <a:lnTo>
                    <a:pt x="577" y="236"/>
                  </a:lnTo>
                  <a:lnTo>
                    <a:pt x="573" y="245"/>
                  </a:lnTo>
                  <a:lnTo>
                    <a:pt x="567" y="253"/>
                  </a:lnTo>
                  <a:lnTo>
                    <a:pt x="563" y="262"/>
                  </a:lnTo>
                  <a:lnTo>
                    <a:pt x="561" y="270"/>
                  </a:lnTo>
                  <a:lnTo>
                    <a:pt x="560" y="279"/>
                  </a:lnTo>
                  <a:lnTo>
                    <a:pt x="558" y="289"/>
                  </a:lnTo>
                  <a:lnTo>
                    <a:pt x="558" y="298"/>
                  </a:lnTo>
                  <a:lnTo>
                    <a:pt x="558" y="308"/>
                  </a:lnTo>
                  <a:lnTo>
                    <a:pt x="558" y="317"/>
                  </a:lnTo>
                  <a:lnTo>
                    <a:pt x="558" y="327"/>
                  </a:lnTo>
                  <a:lnTo>
                    <a:pt x="558" y="336"/>
                  </a:lnTo>
                  <a:lnTo>
                    <a:pt x="558" y="346"/>
                  </a:lnTo>
                  <a:lnTo>
                    <a:pt x="560" y="355"/>
                  </a:lnTo>
                  <a:lnTo>
                    <a:pt x="560" y="363"/>
                  </a:lnTo>
                  <a:lnTo>
                    <a:pt x="560" y="372"/>
                  </a:lnTo>
                  <a:lnTo>
                    <a:pt x="561" y="382"/>
                  </a:lnTo>
                  <a:lnTo>
                    <a:pt x="563" y="391"/>
                  </a:lnTo>
                  <a:lnTo>
                    <a:pt x="561" y="397"/>
                  </a:lnTo>
                  <a:lnTo>
                    <a:pt x="561" y="405"/>
                  </a:lnTo>
                  <a:lnTo>
                    <a:pt x="561" y="412"/>
                  </a:lnTo>
                  <a:lnTo>
                    <a:pt x="561" y="420"/>
                  </a:lnTo>
                  <a:lnTo>
                    <a:pt x="560" y="431"/>
                  </a:lnTo>
                  <a:lnTo>
                    <a:pt x="560" y="443"/>
                  </a:lnTo>
                  <a:lnTo>
                    <a:pt x="558" y="450"/>
                  </a:lnTo>
                  <a:lnTo>
                    <a:pt x="556" y="460"/>
                  </a:lnTo>
                  <a:lnTo>
                    <a:pt x="556" y="464"/>
                  </a:lnTo>
                  <a:lnTo>
                    <a:pt x="556" y="466"/>
                  </a:lnTo>
                  <a:lnTo>
                    <a:pt x="388" y="536"/>
                  </a:lnTo>
                  <a:lnTo>
                    <a:pt x="111" y="585"/>
                  </a:lnTo>
                  <a:lnTo>
                    <a:pt x="31" y="445"/>
                  </a:lnTo>
                  <a:lnTo>
                    <a:pt x="6" y="671"/>
                  </a:lnTo>
                  <a:lnTo>
                    <a:pt x="0" y="736"/>
                  </a:lnTo>
                  <a:lnTo>
                    <a:pt x="354" y="606"/>
                  </a:lnTo>
                  <a:lnTo>
                    <a:pt x="550" y="557"/>
                  </a:lnTo>
                  <a:lnTo>
                    <a:pt x="803" y="544"/>
                  </a:lnTo>
                  <a:lnTo>
                    <a:pt x="1290" y="418"/>
                  </a:lnTo>
                  <a:lnTo>
                    <a:pt x="1495" y="374"/>
                  </a:lnTo>
                  <a:lnTo>
                    <a:pt x="1818" y="275"/>
                  </a:lnTo>
                  <a:lnTo>
                    <a:pt x="1786" y="188"/>
                  </a:lnTo>
                  <a:lnTo>
                    <a:pt x="1499" y="333"/>
                  </a:lnTo>
                  <a:lnTo>
                    <a:pt x="1311" y="331"/>
                  </a:lnTo>
                  <a:lnTo>
                    <a:pt x="1404" y="353"/>
                  </a:lnTo>
                  <a:lnTo>
                    <a:pt x="1375" y="374"/>
                  </a:lnTo>
                  <a:lnTo>
                    <a:pt x="1183" y="393"/>
                  </a:lnTo>
                  <a:lnTo>
                    <a:pt x="968" y="245"/>
                  </a:lnTo>
                  <a:lnTo>
                    <a:pt x="1003" y="70"/>
                  </a:lnTo>
                  <a:lnTo>
                    <a:pt x="1003" y="7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80" name="Freeform 1080"/>
            <p:cNvSpPr>
              <a:spLocks/>
            </p:cNvSpPr>
            <p:nvPr/>
          </p:nvSpPr>
          <p:spPr bwMode="auto">
            <a:xfrm>
              <a:off x="717" y="3304"/>
              <a:ext cx="268" cy="291"/>
            </a:xfrm>
            <a:custGeom>
              <a:avLst/>
              <a:gdLst>
                <a:gd name="T0" fmla="*/ 0 w 536"/>
                <a:gd name="T1" fmla="*/ 236 h 582"/>
                <a:gd name="T2" fmla="*/ 184 w 536"/>
                <a:gd name="T3" fmla="*/ 171 h 582"/>
                <a:gd name="T4" fmla="*/ 264 w 536"/>
                <a:gd name="T5" fmla="*/ 114 h 582"/>
                <a:gd name="T6" fmla="*/ 355 w 536"/>
                <a:gd name="T7" fmla="*/ 91 h 582"/>
                <a:gd name="T8" fmla="*/ 403 w 536"/>
                <a:gd name="T9" fmla="*/ 53 h 582"/>
                <a:gd name="T10" fmla="*/ 452 w 536"/>
                <a:gd name="T11" fmla="*/ 38 h 582"/>
                <a:gd name="T12" fmla="*/ 536 w 536"/>
                <a:gd name="T13" fmla="*/ 0 h 582"/>
                <a:gd name="T14" fmla="*/ 536 w 536"/>
                <a:gd name="T15" fmla="*/ 11 h 582"/>
                <a:gd name="T16" fmla="*/ 496 w 536"/>
                <a:gd name="T17" fmla="*/ 45 h 582"/>
                <a:gd name="T18" fmla="*/ 498 w 536"/>
                <a:gd name="T19" fmla="*/ 72 h 582"/>
                <a:gd name="T20" fmla="*/ 450 w 536"/>
                <a:gd name="T21" fmla="*/ 133 h 582"/>
                <a:gd name="T22" fmla="*/ 427 w 536"/>
                <a:gd name="T23" fmla="*/ 137 h 582"/>
                <a:gd name="T24" fmla="*/ 399 w 536"/>
                <a:gd name="T25" fmla="*/ 120 h 582"/>
                <a:gd name="T26" fmla="*/ 370 w 536"/>
                <a:gd name="T27" fmla="*/ 152 h 582"/>
                <a:gd name="T28" fmla="*/ 370 w 536"/>
                <a:gd name="T29" fmla="*/ 188 h 582"/>
                <a:gd name="T30" fmla="*/ 317 w 536"/>
                <a:gd name="T31" fmla="*/ 234 h 582"/>
                <a:gd name="T32" fmla="*/ 287 w 536"/>
                <a:gd name="T33" fmla="*/ 249 h 582"/>
                <a:gd name="T34" fmla="*/ 283 w 536"/>
                <a:gd name="T35" fmla="*/ 272 h 582"/>
                <a:gd name="T36" fmla="*/ 5 w 536"/>
                <a:gd name="T37" fmla="*/ 582 h 582"/>
                <a:gd name="T38" fmla="*/ 0 w 536"/>
                <a:gd name="T39" fmla="*/ 236 h 582"/>
                <a:gd name="T40" fmla="*/ 0 w 536"/>
                <a:gd name="T41" fmla="*/ 23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6" h="582">
                  <a:moveTo>
                    <a:pt x="0" y="236"/>
                  </a:moveTo>
                  <a:lnTo>
                    <a:pt x="184" y="171"/>
                  </a:lnTo>
                  <a:lnTo>
                    <a:pt x="264" y="114"/>
                  </a:lnTo>
                  <a:lnTo>
                    <a:pt x="355" y="91"/>
                  </a:lnTo>
                  <a:lnTo>
                    <a:pt x="403" y="53"/>
                  </a:lnTo>
                  <a:lnTo>
                    <a:pt x="452" y="38"/>
                  </a:lnTo>
                  <a:lnTo>
                    <a:pt x="536" y="0"/>
                  </a:lnTo>
                  <a:lnTo>
                    <a:pt x="536" y="11"/>
                  </a:lnTo>
                  <a:lnTo>
                    <a:pt x="496" y="45"/>
                  </a:lnTo>
                  <a:lnTo>
                    <a:pt x="498" y="72"/>
                  </a:lnTo>
                  <a:lnTo>
                    <a:pt x="450" y="133"/>
                  </a:lnTo>
                  <a:lnTo>
                    <a:pt x="427" y="137"/>
                  </a:lnTo>
                  <a:lnTo>
                    <a:pt x="399" y="120"/>
                  </a:lnTo>
                  <a:lnTo>
                    <a:pt x="370" y="152"/>
                  </a:lnTo>
                  <a:lnTo>
                    <a:pt x="370" y="188"/>
                  </a:lnTo>
                  <a:lnTo>
                    <a:pt x="317" y="234"/>
                  </a:lnTo>
                  <a:lnTo>
                    <a:pt x="287" y="249"/>
                  </a:lnTo>
                  <a:lnTo>
                    <a:pt x="283" y="272"/>
                  </a:lnTo>
                  <a:lnTo>
                    <a:pt x="5" y="582"/>
                  </a:lnTo>
                  <a:lnTo>
                    <a:pt x="0" y="236"/>
                  </a:lnTo>
                  <a:lnTo>
                    <a:pt x="0" y="236"/>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81" name="Freeform 1081"/>
            <p:cNvSpPr>
              <a:spLocks/>
            </p:cNvSpPr>
            <p:nvPr/>
          </p:nvSpPr>
          <p:spPr bwMode="auto">
            <a:xfrm>
              <a:off x="1618" y="2639"/>
              <a:ext cx="301" cy="655"/>
            </a:xfrm>
            <a:custGeom>
              <a:avLst/>
              <a:gdLst>
                <a:gd name="T0" fmla="*/ 0 w 601"/>
                <a:gd name="T1" fmla="*/ 0 h 1312"/>
                <a:gd name="T2" fmla="*/ 409 w 601"/>
                <a:gd name="T3" fmla="*/ 245 h 1312"/>
                <a:gd name="T4" fmla="*/ 601 w 601"/>
                <a:gd name="T5" fmla="*/ 730 h 1312"/>
                <a:gd name="T6" fmla="*/ 449 w 601"/>
                <a:gd name="T7" fmla="*/ 1312 h 1312"/>
                <a:gd name="T8" fmla="*/ 266 w 601"/>
                <a:gd name="T9" fmla="*/ 1129 h 1312"/>
                <a:gd name="T10" fmla="*/ 0 w 601"/>
                <a:gd name="T11" fmla="*/ 0 h 1312"/>
                <a:gd name="T12" fmla="*/ 0 w 601"/>
                <a:gd name="T13" fmla="*/ 0 h 1312"/>
              </a:gdLst>
              <a:ahLst/>
              <a:cxnLst>
                <a:cxn ang="0">
                  <a:pos x="T0" y="T1"/>
                </a:cxn>
                <a:cxn ang="0">
                  <a:pos x="T2" y="T3"/>
                </a:cxn>
                <a:cxn ang="0">
                  <a:pos x="T4" y="T5"/>
                </a:cxn>
                <a:cxn ang="0">
                  <a:pos x="T6" y="T7"/>
                </a:cxn>
                <a:cxn ang="0">
                  <a:pos x="T8" y="T9"/>
                </a:cxn>
                <a:cxn ang="0">
                  <a:pos x="T10" y="T11"/>
                </a:cxn>
                <a:cxn ang="0">
                  <a:pos x="T12" y="T13"/>
                </a:cxn>
              </a:cxnLst>
              <a:rect l="0" t="0" r="r" b="b"/>
              <a:pathLst>
                <a:path w="601" h="1312">
                  <a:moveTo>
                    <a:pt x="0" y="0"/>
                  </a:moveTo>
                  <a:lnTo>
                    <a:pt x="409" y="245"/>
                  </a:lnTo>
                  <a:lnTo>
                    <a:pt x="601" y="730"/>
                  </a:lnTo>
                  <a:lnTo>
                    <a:pt x="449" y="1312"/>
                  </a:lnTo>
                  <a:lnTo>
                    <a:pt x="266" y="1129"/>
                  </a:lnTo>
                  <a:lnTo>
                    <a:pt x="0" y="0"/>
                  </a:lnTo>
                  <a:lnTo>
                    <a:pt x="0" y="0"/>
                  </a:lnTo>
                  <a:close/>
                </a:path>
              </a:pathLst>
            </a:custGeom>
            <a:solidFill>
              <a:srgbClr val="CC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82" name="Freeform 1082"/>
            <p:cNvSpPr>
              <a:spLocks/>
            </p:cNvSpPr>
            <p:nvPr/>
          </p:nvSpPr>
          <p:spPr bwMode="auto">
            <a:xfrm>
              <a:off x="1756" y="3789"/>
              <a:ext cx="103" cy="138"/>
            </a:xfrm>
            <a:custGeom>
              <a:avLst/>
              <a:gdLst>
                <a:gd name="T0" fmla="*/ 201 w 205"/>
                <a:gd name="T1" fmla="*/ 23 h 278"/>
                <a:gd name="T2" fmla="*/ 194 w 205"/>
                <a:gd name="T3" fmla="*/ 36 h 278"/>
                <a:gd name="T4" fmla="*/ 188 w 205"/>
                <a:gd name="T5" fmla="*/ 54 h 278"/>
                <a:gd name="T6" fmla="*/ 180 w 205"/>
                <a:gd name="T7" fmla="*/ 73 h 278"/>
                <a:gd name="T8" fmla="*/ 173 w 205"/>
                <a:gd name="T9" fmla="*/ 95 h 278"/>
                <a:gd name="T10" fmla="*/ 165 w 205"/>
                <a:gd name="T11" fmla="*/ 118 h 278"/>
                <a:gd name="T12" fmla="*/ 158 w 205"/>
                <a:gd name="T13" fmla="*/ 143 h 278"/>
                <a:gd name="T14" fmla="*/ 154 w 205"/>
                <a:gd name="T15" fmla="*/ 164 h 278"/>
                <a:gd name="T16" fmla="*/ 150 w 205"/>
                <a:gd name="T17" fmla="*/ 185 h 278"/>
                <a:gd name="T18" fmla="*/ 150 w 205"/>
                <a:gd name="T19" fmla="*/ 206 h 278"/>
                <a:gd name="T20" fmla="*/ 150 w 205"/>
                <a:gd name="T21" fmla="*/ 223 h 278"/>
                <a:gd name="T22" fmla="*/ 152 w 205"/>
                <a:gd name="T23" fmla="*/ 244 h 278"/>
                <a:gd name="T24" fmla="*/ 156 w 205"/>
                <a:gd name="T25" fmla="*/ 261 h 278"/>
                <a:gd name="T26" fmla="*/ 125 w 205"/>
                <a:gd name="T27" fmla="*/ 278 h 278"/>
                <a:gd name="T28" fmla="*/ 0 w 205"/>
                <a:gd name="T29" fmla="*/ 236 h 278"/>
                <a:gd name="T30" fmla="*/ 7 w 205"/>
                <a:gd name="T31" fmla="*/ 234 h 278"/>
                <a:gd name="T32" fmla="*/ 26 w 205"/>
                <a:gd name="T33" fmla="*/ 232 h 278"/>
                <a:gd name="T34" fmla="*/ 51 w 205"/>
                <a:gd name="T35" fmla="*/ 227 h 278"/>
                <a:gd name="T36" fmla="*/ 74 w 205"/>
                <a:gd name="T37" fmla="*/ 219 h 278"/>
                <a:gd name="T38" fmla="*/ 89 w 205"/>
                <a:gd name="T39" fmla="*/ 209 h 278"/>
                <a:gd name="T40" fmla="*/ 97 w 205"/>
                <a:gd name="T41" fmla="*/ 200 h 278"/>
                <a:gd name="T42" fmla="*/ 101 w 205"/>
                <a:gd name="T43" fmla="*/ 190 h 278"/>
                <a:gd name="T44" fmla="*/ 101 w 205"/>
                <a:gd name="T45" fmla="*/ 181 h 278"/>
                <a:gd name="T46" fmla="*/ 101 w 205"/>
                <a:gd name="T47" fmla="*/ 162 h 278"/>
                <a:gd name="T48" fmla="*/ 101 w 205"/>
                <a:gd name="T49" fmla="*/ 150 h 278"/>
                <a:gd name="T50" fmla="*/ 101 w 205"/>
                <a:gd name="T51" fmla="*/ 133 h 278"/>
                <a:gd name="T52" fmla="*/ 99 w 205"/>
                <a:gd name="T53" fmla="*/ 114 h 278"/>
                <a:gd name="T54" fmla="*/ 97 w 205"/>
                <a:gd name="T55" fmla="*/ 92 h 278"/>
                <a:gd name="T56" fmla="*/ 95 w 205"/>
                <a:gd name="T57" fmla="*/ 71 h 278"/>
                <a:gd name="T58" fmla="*/ 95 w 205"/>
                <a:gd name="T59" fmla="*/ 50 h 278"/>
                <a:gd name="T60" fmla="*/ 91 w 205"/>
                <a:gd name="T61" fmla="*/ 29 h 278"/>
                <a:gd name="T62" fmla="*/ 91 w 205"/>
                <a:gd name="T63" fmla="*/ 14 h 278"/>
                <a:gd name="T64" fmla="*/ 91 w 205"/>
                <a:gd name="T65" fmla="*/ 0 h 278"/>
                <a:gd name="T66" fmla="*/ 205 w 205"/>
                <a:gd name="T67" fmla="*/ 2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278">
                  <a:moveTo>
                    <a:pt x="205" y="21"/>
                  </a:moveTo>
                  <a:lnTo>
                    <a:pt x="201" y="23"/>
                  </a:lnTo>
                  <a:lnTo>
                    <a:pt x="198" y="33"/>
                  </a:lnTo>
                  <a:lnTo>
                    <a:pt x="194" y="36"/>
                  </a:lnTo>
                  <a:lnTo>
                    <a:pt x="192" y="46"/>
                  </a:lnTo>
                  <a:lnTo>
                    <a:pt x="188" y="54"/>
                  </a:lnTo>
                  <a:lnTo>
                    <a:pt x="184" y="63"/>
                  </a:lnTo>
                  <a:lnTo>
                    <a:pt x="180" y="73"/>
                  </a:lnTo>
                  <a:lnTo>
                    <a:pt x="177" y="84"/>
                  </a:lnTo>
                  <a:lnTo>
                    <a:pt x="173" y="95"/>
                  </a:lnTo>
                  <a:lnTo>
                    <a:pt x="169" y="107"/>
                  </a:lnTo>
                  <a:lnTo>
                    <a:pt x="165" y="118"/>
                  </a:lnTo>
                  <a:lnTo>
                    <a:pt x="163" y="130"/>
                  </a:lnTo>
                  <a:lnTo>
                    <a:pt x="158" y="143"/>
                  </a:lnTo>
                  <a:lnTo>
                    <a:pt x="158" y="154"/>
                  </a:lnTo>
                  <a:lnTo>
                    <a:pt x="154" y="164"/>
                  </a:lnTo>
                  <a:lnTo>
                    <a:pt x="152" y="175"/>
                  </a:lnTo>
                  <a:lnTo>
                    <a:pt x="150" y="185"/>
                  </a:lnTo>
                  <a:lnTo>
                    <a:pt x="150" y="196"/>
                  </a:lnTo>
                  <a:lnTo>
                    <a:pt x="150" y="206"/>
                  </a:lnTo>
                  <a:lnTo>
                    <a:pt x="150" y="213"/>
                  </a:lnTo>
                  <a:lnTo>
                    <a:pt x="150" y="223"/>
                  </a:lnTo>
                  <a:lnTo>
                    <a:pt x="152" y="230"/>
                  </a:lnTo>
                  <a:lnTo>
                    <a:pt x="152" y="244"/>
                  </a:lnTo>
                  <a:lnTo>
                    <a:pt x="154" y="255"/>
                  </a:lnTo>
                  <a:lnTo>
                    <a:pt x="156" y="261"/>
                  </a:lnTo>
                  <a:lnTo>
                    <a:pt x="158" y="265"/>
                  </a:lnTo>
                  <a:lnTo>
                    <a:pt x="125" y="278"/>
                  </a:lnTo>
                  <a:lnTo>
                    <a:pt x="0" y="261"/>
                  </a:lnTo>
                  <a:lnTo>
                    <a:pt x="0" y="236"/>
                  </a:lnTo>
                  <a:lnTo>
                    <a:pt x="0" y="234"/>
                  </a:lnTo>
                  <a:lnTo>
                    <a:pt x="7" y="234"/>
                  </a:lnTo>
                  <a:lnTo>
                    <a:pt x="15" y="234"/>
                  </a:lnTo>
                  <a:lnTo>
                    <a:pt x="26" y="232"/>
                  </a:lnTo>
                  <a:lnTo>
                    <a:pt x="38" y="230"/>
                  </a:lnTo>
                  <a:lnTo>
                    <a:pt x="51" y="227"/>
                  </a:lnTo>
                  <a:lnTo>
                    <a:pt x="63" y="223"/>
                  </a:lnTo>
                  <a:lnTo>
                    <a:pt x="74" y="219"/>
                  </a:lnTo>
                  <a:lnTo>
                    <a:pt x="84" y="213"/>
                  </a:lnTo>
                  <a:lnTo>
                    <a:pt x="89" y="209"/>
                  </a:lnTo>
                  <a:lnTo>
                    <a:pt x="93" y="204"/>
                  </a:lnTo>
                  <a:lnTo>
                    <a:pt x="97" y="200"/>
                  </a:lnTo>
                  <a:lnTo>
                    <a:pt x="101" y="192"/>
                  </a:lnTo>
                  <a:lnTo>
                    <a:pt x="101" y="190"/>
                  </a:lnTo>
                  <a:lnTo>
                    <a:pt x="101" y="189"/>
                  </a:lnTo>
                  <a:lnTo>
                    <a:pt x="101" y="181"/>
                  </a:lnTo>
                  <a:lnTo>
                    <a:pt x="101" y="171"/>
                  </a:lnTo>
                  <a:lnTo>
                    <a:pt x="101" y="162"/>
                  </a:lnTo>
                  <a:lnTo>
                    <a:pt x="101" y="154"/>
                  </a:lnTo>
                  <a:lnTo>
                    <a:pt x="101" y="150"/>
                  </a:lnTo>
                  <a:lnTo>
                    <a:pt x="101" y="143"/>
                  </a:lnTo>
                  <a:lnTo>
                    <a:pt x="101" y="133"/>
                  </a:lnTo>
                  <a:lnTo>
                    <a:pt x="101" y="124"/>
                  </a:lnTo>
                  <a:lnTo>
                    <a:pt x="99" y="114"/>
                  </a:lnTo>
                  <a:lnTo>
                    <a:pt x="97" y="103"/>
                  </a:lnTo>
                  <a:lnTo>
                    <a:pt x="97" y="92"/>
                  </a:lnTo>
                  <a:lnTo>
                    <a:pt x="95" y="80"/>
                  </a:lnTo>
                  <a:lnTo>
                    <a:pt x="95" y="71"/>
                  </a:lnTo>
                  <a:lnTo>
                    <a:pt x="95" y="57"/>
                  </a:lnTo>
                  <a:lnTo>
                    <a:pt x="95" y="50"/>
                  </a:lnTo>
                  <a:lnTo>
                    <a:pt x="93" y="36"/>
                  </a:lnTo>
                  <a:lnTo>
                    <a:pt x="91" y="29"/>
                  </a:lnTo>
                  <a:lnTo>
                    <a:pt x="91" y="21"/>
                  </a:lnTo>
                  <a:lnTo>
                    <a:pt x="91" y="14"/>
                  </a:lnTo>
                  <a:lnTo>
                    <a:pt x="91" y="4"/>
                  </a:lnTo>
                  <a:lnTo>
                    <a:pt x="91" y="0"/>
                  </a:lnTo>
                  <a:lnTo>
                    <a:pt x="205" y="21"/>
                  </a:lnTo>
                  <a:lnTo>
                    <a:pt x="205" y="21"/>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83" name="Freeform 1083"/>
            <p:cNvSpPr>
              <a:spLocks/>
            </p:cNvSpPr>
            <p:nvPr/>
          </p:nvSpPr>
          <p:spPr bwMode="auto">
            <a:xfrm>
              <a:off x="2021" y="3729"/>
              <a:ext cx="95" cy="207"/>
            </a:xfrm>
            <a:custGeom>
              <a:avLst/>
              <a:gdLst>
                <a:gd name="T0" fmla="*/ 107 w 191"/>
                <a:gd name="T1" fmla="*/ 3 h 414"/>
                <a:gd name="T2" fmla="*/ 116 w 191"/>
                <a:gd name="T3" fmla="*/ 15 h 414"/>
                <a:gd name="T4" fmla="*/ 128 w 191"/>
                <a:gd name="T5" fmla="*/ 30 h 414"/>
                <a:gd name="T6" fmla="*/ 139 w 191"/>
                <a:gd name="T7" fmla="*/ 47 h 414"/>
                <a:gd name="T8" fmla="*/ 151 w 191"/>
                <a:gd name="T9" fmla="*/ 70 h 414"/>
                <a:gd name="T10" fmla="*/ 164 w 191"/>
                <a:gd name="T11" fmla="*/ 93 h 414"/>
                <a:gd name="T12" fmla="*/ 173 w 191"/>
                <a:gd name="T13" fmla="*/ 117 h 414"/>
                <a:gd name="T14" fmla="*/ 181 w 191"/>
                <a:gd name="T15" fmla="*/ 144 h 414"/>
                <a:gd name="T16" fmla="*/ 183 w 191"/>
                <a:gd name="T17" fmla="*/ 171 h 414"/>
                <a:gd name="T18" fmla="*/ 185 w 191"/>
                <a:gd name="T19" fmla="*/ 197 h 414"/>
                <a:gd name="T20" fmla="*/ 183 w 191"/>
                <a:gd name="T21" fmla="*/ 224 h 414"/>
                <a:gd name="T22" fmla="*/ 181 w 191"/>
                <a:gd name="T23" fmla="*/ 249 h 414"/>
                <a:gd name="T24" fmla="*/ 177 w 191"/>
                <a:gd name="T25" fmla="*/ 273 h 414"/>
                <a:gd name="T26" fmla="*/ 177 w 191"/>
                <a:gd name="T27" fmla="*/ 294 h 414"/>
                <a:gd name="T28" fmla="*/ 177 w 191"/>
                <a:gd name="T29" fmla="*/ 313 h 414"/>
                <a:gd name="T30" fmla="*/ 175 w 191"/>
                <a:gd name="T31" fmla="*/ 328 h 414"/>
                <a:gd name="T32" fmla="*/ 175 w 191"/>
                <a:gd name="T33" fmla="*/ 342 h 414"/>
                <a:gd name="T34" fmla="*/ 177 w 191"/>
                <a:gd name="T35" fmla="*/ 353 h 414"/>
                <a:gd name="T36" fmla="*/ 187 w 191"/>
                <a:gd name="T37" fmla="*/ 366 h 414"/>
                <a:gd name="T38" fmla="*/ 177 w 191"/>
                <a:gd name="T39" fmla="*/ 412 h 414"/>
                <a:gd name="T40" fmla="*/ 31 w 191"/>
                <a:gd name="T41" fmla="*/ 387 h 414"/>
                <a:gd name="T42" fmla="*/ 36 w 191"/>
                <a:gd name="T43" fmla="*/ 385 h 414"/>
                <a:gd name="T44" fmla="*/ 52 w 191"/>
                <a:gd name="T45" fmla="*/ 384 h 414"/>
                <a:gd name="T46" fmla="*/ 69 w 191"/>
                <a:gd name="T47" fmla="*/ 378 h 414"/>
                <a:gd name="T48" fmla="*/ 88 w 191"/>
                <a:gd name="T49" fmla="*/ 370 h 414"/>
                <a:gd name="T50" fmla="*/ 101 w 191"/>
                <a:gd name="T51" fmla="*/ 363 h 414"/>
                <a:gd name="T52" fmla="*/ 111 w 191"/>
                <a:gd name="T53" fmla="*/ 353 h 414"/>
                <a:gd name="T54" fmla="*/ 120 w 191"/>
                <a:gd name="T55" fmla="*/ 346 h 414"/>
                <a:gd name="T56" fmla="*/ 120 w 191"/>
                <a:gd name="T57" fmla="*/ 338 h 414"/>
                <a:gd name="T58" fmla="*/ 122 w 191"/>
                <a:gd name="T59" fmla="*/ 321 h 414"/>
                <a:gd name="T60" fmla="*/ 120 w 191"/>
                <a:gd name="T61" fmla="*/ 308 h 414"/>
                <a:gd name="T62" fmla="*/ 120 w 191"/>
                <a:gd name="T63" fmla="*/ 292 h 414"/>
                <a:gd name="T64" fmla="*/ 116 w 191"/>
                <a:gd name="T65" fmla="*/ 273 h 414"/>
                <a:gd name="T66" fmla="*/ 111 w 191"/>
                <a:gd name="T67" fmla="*/ 256 h 414"/>
                <a:gd name="T68" fmla="*/ 103 w 191"/>
                <a:gd name="T69" fmla="*/ 231 h 414"/>
                <a:gd name="T70" fmla="*/ 94 w 191"/>
                <a:gd name="T71" fmla="*/ 211 h 414"/>
                <a:gd name="T72" fmla="*/ 82 w 191"/>
                <a:gd name="T73" fmla="*/ 186 h 414"/>
                <a:gd name="T74" fmla="*/ 73 w 191"/>
                <a:gd name="T75" fmla="*/ 165 h 414"/>
                <a:gd name="T76" fmla="*/ 63 w 191"/>
                <a:gd name="T77" fmla="*/ 148 h 414"/>
                <a:gd name="T78" fmla="*/ 56 w 191"/>
                <a:gd name="T79" fmla="*/ 133 h 414"/>
                <a:gd name="T80" fmla="*/ 50 w 191"/>
                <a:gd name="T81" fmla="*/ 119 h 414"/>
                <a:gd name="T82" fmla="*/ 105 w 191"/>
                <a:gd name="T8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414">
                  <a:moveTo>
                    <a:pt x="105" y="0"/>
                  </a:moveTo>
                  <a:lnTo>
                    <a:pt x="107" y="3"/>
                  </a:lnTo>
                  <a:lnTo>
                    <a:pt x="113" y="11"/>
                  </a:lnTo>
                  <a:lnTo>
                    <a:pt x="116" y="15"/>
                  </a:lnTo>
                  <a:lnTo>
                    <a:pt x="122" y="22"/>
                  </a:lnTo>
                  <a:lnTo>
                    <a:pt x="128" y="30"/>
                  </a:lnTo>
                  <a:lnTo>
                    <a:pt x="133" y="39"/>
                  </a:lnTo>
                  <a:lnTo>
                    <a:pt x="139" y="47"/>
                  </a:lnTo>
                  <a:lnTo>
                    <a:pt x="145" y="58"/>
                  </a:lnTo>
                  <a:lnTo>
                    <a:pt x="151" y="70"/>
                  </a:lnTo>
                  <a:lnTo>
                    <a:pt x="158" y="81"/>
                  </a:lnTo>
                  <a:lnTo>
                    <a:pt x="164" y="93"/>
                  </a:lnTo>
                  <a:lnTo>
                    <a:pt x="170" y="106"/>
                  </a:lnTo>
                  <a:lnTo>
                    <a:pt x="173" y="117"/>
                  </a:lnTo>
                  <a:lnTo>
                    <a:pt x="179" y="133"/>
                  </a:lnTo>
                  <a:lnTo>
                    <a:pt x="181" y="144"/>
                  </a:lnTo>
                  <a:lnTo>
                    <a:pt x="183" y="159"/>
                  </a:lnTo>
                  <a:lnTo>
                    <a:pt x="183" y="171"/>
                  </a:lnTo>
                  <a:lnTo>
                    <a:pt x="185" y="186"/>
                  </a:lnTo>
                  <a:lnTo>
                    <a:pt x="185" y="197"/>
                  </a:lnTo>
                  <a:lnTo>
                    <a:pt x="185" y="211"/>
                  </a:lnTo>
                  <a:lnTo>
                    <a:pt x="183" y="224"/>
                  </a:lnTo>
                  <a:lnTo>
                    <a:pt x="183" y="239"/>
                  </a:lnTo>
                  <a:lnTo>
                    <a:pt x="181" y="249"/>
                  </a:lnTo>
                  <a:lnTo>
                    <a:pt x="181" y="262"/>
                  </a:lnTo>
                  <a:lnTo>
                    <a:pt x="177" y="273"/>
                  </a:lnTo>
                  <a:lnTo>
                    <a:pt x="177" y="285"/>
                  </a:lnTo>
                  <a:lnTo>
                    <a:pt x="177" y="294"/>
                  </a:lnTo>
                  <a:lnTo>
                    <a:pt x="177" y="304"/>
                  </a:lnTo>
                  <a:lnTo>
                    <a:pt x="177" y="313"/>
                  </a:lnTo>
                  <a:lnTo>
                    <a:pt x="177" y="323"/>
                  </a:lnTo>
                  <a:lnTo>
                    <a:pt x="175" y="328"/>
                  </a:lnTo>
                  <a:lnTo>
                    <a:pt x="175" y="336"/>
                  </a:lnTo>
                  <a:lnTo>
                    <a:pt x="175" y="342"/>
                  </a:lnTo>
                  <a:lnTo>
                    <a:pt x="177" y="346"/>
                  </a:lnTo>
                  <a:lnTo>
                    <a:pt x="177" y="353"/>
                  </a:lnTo>
                  <a:lnTo>
                    <a:pt x="183" y="361"/>
                  </a:lnTo>
                  <a:lnTo>
                    <a:pt x="187" y="366"/>
                  </a:lnTo>
                  <a:lnTo>
                    <a:pt x="191" y="366"/>
                  </a:lnTo>
                  <a:lnTo>
                    <a:pt x="177" y="412"/>
                  </a:lnTo>
                  <a:lnTo>
                    <a:pt x="0" y="414"/>
                  </a:lnTo>
                  <a:lnTo>
                    <a:pt x="31" y="387"/>
                  </a:lnTo>
                  <a:lnTo>
                    <a:pt x="31" y="385"/>
                  </a:lnTo>
                  <a:lnTo>
                    <a:pt x="36" y="385"/>
                  </a:lnTo>
                  <a:lnTo>
                    <a:pt x="42" y="384"/>
                  </a:lnTo>
                  <a:lnTo>
                    <a:pt x="52" y="384"/>
                  </a:lnTo>
                  <a:lnTo>
                    <a:pt x="59" y="380"/>
                  </a:lnTo>
                  <a:lnTo>
                    <a:pt x="69" y="378"/>
                  </a:lnTo>
                  <a:lnTo>
                    <a:pt x="76" y="374"/>
                  </a:lnTo>
                  <a:lnTo>
                    <a:pt x="88" y="370"/>
                  </a:lnTo>
                  <a:lnTo>
                    <a:pt x="94" y="366"/>
                  </a:lnTo>
                  <a:lnTo>
                    <a:pt x="101" y="363"/>
                  </a:lnTo>
                  <a:lnTo>
                    <a:pt x="107" y="357"/>
                  </a:lnTo>
                  <a:lnTo>
                    <a:pt x="111" y="353"/>
                  </a:lnTo>
                  <a:lnTo>
                    <a:pt x="116" y="347"/>
                  </a:lnTo>
                  <a:lnTo>
                    <a:pt x="120" y="346"/>
                  </a:lnTo>
                  <a:lnTo>
                    <a:pt x="120" y="342"/>
                  </a:lnTo>
                  <a:lnTo>
                    <a:pt x="120" y="338"/>
                  </a:lnTo>
                  <a:lnTo>
                    <a:pt x="120" y="328"/>
                  </a:lnTo>
                  <a:lnTo>
                    <a:pt x="122" y="321"/>
                  </a:lnTo>
                  <a:lnTo>
                    <a:pt x="120" y="313"/>
                  </a:lnTo>
                  <a:lnTo>
                    <a:pt x="120" y="308"/>
                  </a:lnTo>
                  <a:lnTo>
                    <a:pt x="120" y="300"/>
                  </a:lnTo>
                  <a:lnTo>
                    <a:pt x="120" y="292"/>
                  </a:lnTo>
                  <a:lnTo>
                    <a:pt x="116" y="283"/>
                  </a:lnTo>
                  <a:lnTo>
                    <a:pt x="116" y="273"/>
                  </a:lnTo>
                  <a:lnTo>
                    <a:pt x="113" y="266"/>
                  </a:lnTo>
                  <a:lnTo>
                    <a:pt x="111" y="256"/>
                  </a:lnTo>
                  <a:lnTo>
                    <a:pt x="107" y="245"/>
                  </a:lnTo>
                  <a:lnTo>
                    <a:pt x="103" y="231"/>
                  </a:lnTo>
                  <a:lnTo>
                    <a:pt x="97" y="220"/>
                  </a:lnTo>
                  <a:lnTo>
                    <a:pt x="94" y="211"/>
                  </a:lnTo>
                  <a:lnTo>
                    <a:pt x="88" y="197"/>
                  </a:lnTo>
                  <a:lnTo>
                    <a:pt x="82" y="186"/>
                  </a:lnTo>
                  <a:lnTo>
                    <a:pt x="76" y="174"/>
                  </a:lnTo>
                  <a:lnTo>
                    <a:pt x="73" y="165"/>
                  </a:lnTo>
                  <a:lnTo>
                    <a:pt x="69" y="155"/>
                  </a:lnTo>
                  <a:lnTo>
                    <a:pt x="63" y="148"/>
                  </a:lnTo>
                  <a:lnTo>
                    <a:pt x="59" y="138"/>
                  </a:lnTo>
                  <a:lnTo>
                    <a:pt x="56" y="133"/>
                  </a:lnTo>
                  <a:lnTo>
                    <a:pt x="52" y="123"/>
                  </a:lnTo>
                  <a:lnTo>
                    <a:pt x="50" y="119"/>
                  </a:lnTo>
                  <a:lnTo>
                    <a:pt x="105" y="0"/>
                  </a:lnTo>
                  <a:lnTo>
                    <a:pt x="105"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84" name="Freeform 1084"/>
            <p:cNvSpPr>
              <a:spLocks/>
            </p:cNvSpPr>
            <p:nvPr/>
          </p:nvSpPr>
          <p:spPr bwMode="auto">
            <a:xfrm>
              <a:off x="1734" y="3449"/>
              <a:ext cx="389" cy="388"/>
            </a:xfrm>
            <a:custGeom>
              <a:avLst/>
              <a:gdLst>
                <a:gd name="T0" fmla="*/ 542 w 778"/>
                <a:gd name="T1" fmla="*/ 57 h 775"/>
                <a:gd name="T2" fmla="*/ 552 w 778"/>
                <a:gd name="T3" fmla="*/ 68 h 775"/>
                <a:gd name="T4" fmla="*/ 561 w 778"/>
                <a:gd name="T5" fmla="*/ 87 h 775"/>
                <a:gd name="T6" fmla="*/ 576 w 778"/>
                <a:gd name="T7" fmla="*/ 114 h 775"/>
                <a:gd name="T8" fmla="*/ 593 w 778"/>
                <a:gd name="T9" fmla="*/ 140 h 775"/>
                <a:gd name="T10" fmla="*/ 610 w 778"/>
                <a:gd name="T11" fmla="*/ 171 h 775"/>
                <a:gd name="T12" fmla="*/ 626 w 778"/>
                <a:gd name="T13" fmla="*/ 203 h 775"/>
                <a:gd name="T14" fmla="*/ 641 w 778"/>
                <a:gd name="T15" fmla="*/ 237 h 775"/>
                <a:gd name="T16" fmla="*/ 650 w 778"/>
                <a:gd name="T17" fmla="*/ 268 h 775"/>
                <a:gd name="T18" fmla="*/ 660 w 778"/>
                <a:gd name="T19" fmla="*/ 298 h 775"/>
                <a:gd name="T20" fmla="*/ 668 w 778"/>
                <a:gd name="T21" fmla="*/ 329 h 775"/>
                <a:gd name="T22" fmla="*/ 675 w 778"/>
                <a:gd name="T23" fmla="*/ 361 h 775"/>
                <a:gd name="T24" fmla="*/ 681 w 778"/>
                <a:gd name="T25" fmla="*/ 391 h 775"/>
                <a:gd name="T26" fmla="*/ 688 w 778"/>
                <a:gd name="T27" fmla="*/ 422 h 775"/>
                <a:gd name="T28" fmla="*/ 696 w 778"/>
                <a:gd name="T29" fmla="*/ 454 h 775"/>
                <a:gd name="T30" fmla="*/ 706 w 778"/>
                <a:gd name="T31" fmla="*/ 486 h 775"/>
                <a:gd name="T32" fmla="*/ 715 w 778"/>
                <a:gd name="T33" fmla="*/ 522 h 775"/>
                <a:gd name="T34" fmla="*/ 726 w 778"/>
                <a:gd name="T35" fmla="*/ 559 h 775"/>
                <a:gd name="T36" fmla="*/ 740 w 778"/>
                <a:gd name="T37" fmla="*/ 593 h 775"/>
                <a:gd name="T38" fmla="*/ 751 w 778"/>
                <a:gd name="T39" fmla="*/ 625 h 775"/>
                <a:gd name="T40" fmla="*/ 761 w 778"/>
                <a:gd name="T41" fmla="*/ 652 h 775"/>
                <a:gd name="T42" fmla="*/ 768 w 778"/>
                <a:gd name="T43" fmla="*/ 673 h 775"/>
                <a:gd name="T44" fmla="*/ 774 w 778"/>
                <a:gd name="T45" fmla="*/ 686 h 775"/>
                <a:gd name="T46" fmla="*/ 778 w 778"/>
                <a:gd name="T47" fmla="*/ 694 h 775"/>
                <a:gd name="T48" fmla="*/ 765 w 778"/>
                <a:gd name="T49" fmla="*/ 699 h 775"/>
                <a:gd name="T50" fmla="*/ 751 w 778"/>
                <a:gd name="T51" fmla="*/ 705 h 775"/>
                <a:gd name="T52" fmla="*/ 732 w 778"/>
                <a:gd name="T53" fmla="*/ 714 h 775"/>
                <a:gd name="T54" fmla="*/ 707 w 778"/>
                <a:gd name="T55" fmla="*/ 724 h 775"/>
                <a:gd name="T56" fmla="*/ 677 w 778"/>
                <a:gd name="T57" fmla="*/ 735 h 775"/>
                <a:gd name="T58" fmla="*/ 641 w 778"/>
                <a:gd name="T59" fmla="*/ 745 h 775"/>
                <a:gd name="T60" fmla="*/ 599 w 778"/>
                <a:gd name="T61" fmla="*/ 756 h 775"/>
                <a:gd name="T62" fmla="*/ 552 w 778"/>
                <a:gd name="T63" fmla="*/ 762 h 775"/>
                <a:gd name="T64" fmla="*/ 498 w 778"/>
                <a:gd name="T65" fmla="*/ 770 h 775"/>
                <a:gd name="T66" fmla="*/ 443 w 778"/>
                <a:gd name="T67" fmla="*/ 771 h 775"/>
                <a:gd name="T68" fmla="*/ 388 w 778"/>
                <a:gd name="T69" fmla="*/ 775 h 775"/>
                <a:gd name="T70" fmla="*/ 333 w 778"/>
                <a:gd name="T71" fmla="*/ 773 h 775"/>
                <a:gd name="T72" fmla="*/ 278 w 778"/>
                <a:gd name="T73" fmla="*/ 773 h 775"/>
                <a:gd name="T74" fmla="*/ 226 w 778"/>
                <a:gd name="T75" fmla="*/ 768 h 775"/>
                <a:gd name="T76" fmla="*/ 179 w 778"/>
                <a:gd name="T77" fmla="*/ 762 h 775"/>
                <a:gd name="T78" fmla="*/ 135 w 778"/>
                <a:gd name="T79" fmla="*/ 749 h 775"/>
                <a:gd name="T80" fmla="*/ 99 w 778"/>
                <a:gd name="T81" fmla="*/ 739 h 775"/>
                <a:gd name="T82" fmla="*/ 69 w 778"/>
                <a:gd name="T83" fmla="*/ 726 h 775"/>
                <a:gd name="T84" fmla="*/ 44 w 778"/>
                <a:gd name="T85" fmla="*/ 714 h 775"/>
                <a:gd name="T86" fmla="*/ 23 w 778"/>
                <a:gd name="T87" fmla="*/ 703 h 775"/>
                <a:gd name="T88" fmla="*/ 10 w 778"/>
                <a:gd name="T89" fmla="*/ 694 h 775"/>
                <a:gd name="T90" fmla="*/ 0 w 778"/>
                <a:gd name="T91" fmla="*/ 686 h 775"/>
                <a:gd name="T92" fmla="*/ 540 w 778"/>
                <a:gd name="T93" fmla="*/ 53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8" h="775">
                  <a:moveTo>
                    <a:pt x="540" y="53"/>
                  </a:moveTo>
                  <a:lnTo>
                    <a:pt x="542" y="57"/>
                  </a:lnTo>
                  <a:lnTo>
                    <a:pt x="546" y="60"/>
                  </a:lnTo>
                  <a:lnTo>
                    <a:pt x="552" y="68"/>
                  </a:lnTo>
                  <a:lnTo>
                    <a:pt x="555" y="76"/>
                  </a:lnTo>
                  <a:lnTo>
                    <a:pt x="561" y="87"/>
                  </a:lnTo>
                  <a:lnTo>
                    <a:pt x="569" y="99"/>
                  </a:lnTo>
                  <a:lnTo>
                    <a:pt x="576" y="114"/>
                  </a:lnTo>
                  <a:lnTo>
                    <a:pt x="584" y="125"/>
                  </a:lnTo>
                  <a:lnTo>
                    <a:pt x="593" y="140"/>
                  </a:lnTo>
                  <a:lnTo>
                    <a:pt x="601" y="156"/>
                  </a:lnTo>
                  <a:lnTo>
                    <a:pt x="610" y="171"/>
                  </a:lnTo>
                  <a:lnTo>
                    <a:pt x="618" y="188"/>
                  </a:lnTo>
                  <a:lnTo>
                    <a:pt x="626" y="203"/>
                  </a:lnTo>
                  <a:lnTo>
                    <a:pt x="633" y="220"/>
                  </a:lnTo>
                  <a:lnTo>
                    <a:pt x="641" y="237"/>
                  </a:lnTo>
                  <a:lnTo>
                    <a:pt x="647" y="252"/>
                  </a:lnTo>
                  <a:lnTo>
                    <a:pt x="650" y="268"/>
                  </a:lnTo>
                  <a:lnTo>
                    <a:pt x="656" y="283"/>
                  </a:lnTo>
                  <a:lnTo>
                    <a:pt x="660" y="298"/>
                  </a:lnTo>
                  <a:lnTo>
                    <a:pt x="664" y="313"/>
                  </a:lnTo>
                  <a:lnTo>
                    <a:pt x="668" y="329"/>
                  </a:lnTo>
                  <a:lnTo>
                    <a:pt x="671" y="344"/>
                  </a:lnTo>
                  <a:lnTo>
                    <a:pt x="675" y="361"/>
                  </a:lnTo>
                  <a:lnTo>
                    <a:pt x="677" y="374"/>
                  </a:lnTo>
                  <a:lnTo>
                    <a:pt x="681" y="391"/>
                  </a:lnTo>
                  <a:lnTo>
                    <a:pt x="685" y="406"/>
                  </a:lnTo>
                  <a:lnTo>
                    <a:pt x="688" y="422"/>
                  </a:lnTo>
                  <a:lnTo>
                    <a:pt x="692" y="437"/>
                  </a:lnTo>
                  <a:lnTo>
                    <a:pt x="696" y="454"/>
                  </a:lnTo>
                  <a:lnTo>
                    <a:pt x="700" y="469"/>
                  </a:lnTo>
                  <a:lnTo>
                    <a:pt x="706" y="486"/>
                  </a:lnTo>
                  <a:lnTo>
                    <a:pt x="711" y="503"/>
                  </a:lnTo>
                  <a:lnTo>
                    <a:pt x="715" y="522"/>
                  </a:lnTo>
                  <a:lnTo>
                    <a:pt x="721" y="540"/>
                  </a:lnTo>
                  <a:lnTo>
                    <a:pt x="726" y="559"/>
                  </a:lnTo>
                  <a:lnTo>
                    <a:pt x="732" y="576"/>
                  </a:lnTo>
                  <a:lnTo>
                    <a:pt x="740" y="593"/>
                  </a:lnTo>
                  <a:lnTo>
                    <a:pt x="744" y="608"/>
                  </a:lnTo>
                  <a:lnTo>
                    <a:pt x="751" y="625"/>
                  </a:lnTo>
                  <a:lnTo>
                    <a:pt x="755" y="638"/>
                  </a:lnTo>
                  <a:lnTo>
                    <a:pt x="761" y="652"/>
                  </a:lnTo>
                  <a:lnTo>
                    <a:pt x="765" y="663"/>
                  </a:lnTo>
                  <a:lnTo>
                    <a:pt x="768" y="673"/>
                  </a:lnTo>
                  <a:lnTo>
                    <a:pt x="772" y="680"/>
                  </a:lnTo>
                  <a:lnTo>
                    <a:pt x="774" y="686"/>
                  </a:lnTo>
                  <a:lnTo>
                    <a:pt x="776" y="690"/>
                  </a:lnTo>
                  <a:lnTo>
                    <a:pt x="778" y="694"/>
                  </a:lnTo>
                  <a:lnTo>
                    <a:pt x="774" y="694"/>
                  </a:lnTo>
                  <a:lnTo>
                    <a:pt x="765" y="699"/>
                  </a:lnTo>
                  <a:lnTo>
                    <a:pt x="759" y="701"/>
                  </a:lnTo>
                  <a:lnTo>
                    <a:pt x="751" y="705"/>
                  </a:lnTo>
                  <a:lnTo>
                    <a:pt x="742" y="709"/>
                  </a:lnTo>
                  <a:lnTo>
                    <a:pt x="732" y="714"/>
                  </a:lnTo>
                  <a:lnTo>
                    <a:pt x="719" y="718"/>
                  </a:lnTo>
                  <a:lnTo>
                    <a:pt x="707" y="724"/>
                  </a:lnTo>
                  <a:lnTo>
                    <a:pt x="692" y="728"/>
                  </a:lnTo>
                  <a:lnTo>
                    <a:pt x="677" y="735"/>
                  </a:lnTo>
                  <a:lnTo>
                    <a:pt x="660" y="739"/>
                  </a:lnTo>
                  <a:lnTo>
                    <a:pt x="641" y="745"/>
                  </a:lnTo>
                  <a:lnTo>
                    <a:pt x="620" y="749"/>
                  </a:lnTo>
                  <a:lnTo>
                    <a:pt x="599" y="756"/>
                  </a:lnTo>
                  <a:lnTo>
                    <a:pt x="574" y="758"/>
                  </a:lnTo>
                  <a:lnTo>
                    <a:pt x="552" y="762"/>
                  </a:lnTo>
                  <a:lnTo>
                    <a:pt x="525" y="766"/>
                  </a:lnTo>
                  <a:lnTo>
                    <a:pt x="498" y="770"/>
                  </a:lnTo>
                  <a:lnTo>
                    <a:pt x="472" y="770"/>
                  </a:lnTo>
                  <a:lnTo>
                    <a:pt x="443" y="771"/>
                  </a:lnTo>
                  <a:lnTo>
                    <a:pt x="417" y="773"/>
                  </a:lnTo>
                  <a:lnTo>
                    <a:pt x="388" y="775"/>
                  </a:lnTo>
                  <a:lnTo>
                    <a:pt x="360" y="773"/>
                  </a:lnTo>
                  <a:lnTo>
                    <a:pt x="333" y="773"/>
                  </a:lnTo>
                  <a:lnTo>
                    <a:pt x="304" y="773"/>
                  </a:lnTo>
                  <a:lnTo>
                    <a:pt x="278" y="773"/>
                  </a:lnTo>
                  <a:lnTo>
                    <a:pt x="249" y="770"/>
                  </a:lnTo>
                  <a:lnTo>
                    <a:pt x="226" y="768"/>
                  </a:lnTo>
                  <a:lnTo>
                    <a:pt x="202" y="764"/>
                  </a:lnTo>
                  <a:lnTo>
                    <a:pt x="179" y="762"/>
                  </a:lnTo>
                  <a:lnTo>
                    <a:pt x="156" y="754"/>
                  </a:lnTo>
                  <a:lnTo>
                    <a:pt x="135" y="749"/>
                  </a:lnTo>
                  <a:lnTo>
                    <a:pt x="116" y="745"/>
                  </a:lnTo>
                  <a:lnTo>
                    <a:pt x="99" y="739"/>
                  </a:lnTo>
                  <a:lnTo>
                    <a:pt x="82" y="732"/>
                  </a:lnTo>
                  <a:lnTo>
                    <a:pt x="69" y="726"/>
                  </a:lnTo>
                  <a:lnTo>
                    <a:pt x="55" y="720"/>
                  </a:lnTo>
                  <a:lnTo>
                    <a:pt x="44" y="714"/>
                  </a:lnTo>
                  <a:lnTo>
                    <a:pt x="32" y="707"/>
                  </a:lnTo>
                  <a:lnTo>
                    <a:pt x="23" y="703"/>
                  </a:lnTo>
                  <a:lnTo>
                    <a:pt x="15" y="697"/>
                  </a:lnTo>
                  <a:lnTo>
                    <a:pt x="10" y="694"/>
                  </a:lnTo>
                  <a:lnTo>
                    <a:pt x="2" y="686"/>
                  </a:lnTo>
                  <a:lnTo>
                    <a:pt x="0" y="686"/>
                  </a:lnTo>
                  <a:lnTo>
                    <a:pt x="177" y="0"/>
                  </a:lnTo>
                  <a:lnTo>
                    <a:pt x="540" y="53"/>
                  </a:lnTo>
                  <a:lnTo>
                    <a:pt x="540" y="53"/>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85" name="Freeform 1085"/>
            <p:cNvSpPr>
              <a:spLocks/>
            </p:cNvSpPr>
            <p:nvPr/>
          </p:nvSpPr>
          <p:spPr bwMode="auto">
            <a:xfrm>
              <a:off x="1112" y="2580"/>
              <a:ext cx="860" cy="850"/>
            </a:xfrm>
            <a:custGeom>
              <a:avLst/>
              <a:gdLst>
                <a:gd name="T0" fmla="*/ 321 w 1718"/>
                <a:gd name="T1" fmla="*/ 1563 h 1702"/>
                <a:gd name="T2" fmla="*/ 832 w 1718"/>
                <a:gd name="T3" fmla="*/ 1626 h 1702"/>
                <a:gd name="T4" fmla="*/ 798 w 1718"/>
                <a:gd name="T5" fmla="*/ 1626 h 1702"/>
                <a:gd name="T6" fmla="*/ 749 w 1718"/>
                <a:gd name="T7" fmla="*/ 1624 h 1702"/>
                <a:gd name="T8" fmla="*/ 686 w 1718"/>
                <a:gd name="T9" fmla="*/ 1612 h 1702"/>
                <a:gd name="T10" fmla="*/ 608 w 1718"/>
                <a:gd name="T11" fmla="*/ 1586 h 1702"/>
                <a:gd name="T12" fmla="*/ 519 w 1718"/>
                <a:gd name="T13" fmla="*/ 1540 h 1702"/>
                <a:gd name="T14" fmla="*/ 420 w 1718"/>
                <a:gd name="T15" fmla="*/ 1479 h 1702"/>
                <a:gd name="T16" fmla="*/ 325 w 1718"/>
                <a:gd name="T17" fmla="*/ 1397 h 1702"/>
                <a:gd name="T18" fmla="*/ 237 w 1718"/>
                <a:gd name="T19" fmla="*/ 1293 h 1702"/>
                <a:gd name="T20" fmla="*/ 165 w 1718"/>
                <a:gd name="T21" fmla="*/ 1171 h 1702"/>
                <a:gd name="T22" fmla="*/ 116 w 1718"/>
                <a:gd name="T23" fmla="*/ 1034 h 1702"/>
                <a:gd name="T24" fmla="*/ 95 w 1718"/>
                <a:gd name="T25" fmla="*/ 886 h 1702"/>
                <a:gd name="T26" fmla="*/ 106 w 1718"/>
                <a:gd name="T27" fmla="*/ 730 h 1702"/>
                <a:gd name="T28" fmla="*/ 150 w 1718"/>
                <a:gd name="T29" fmla="*/ 574 h 1702"/>
                <a:gd name="T30" fmla="*/ 222 w 1718"/>
                <a:gd name="T31" fmla="*/ 430 h 1702"/>
                <a:gd name="T32" fmla="*/ 321 w 1718"/>
                <a:gd name="T33" fmla="*/ 304 h 1702"/>
                <a:gd name="T34" fmla="*/ 443 w 1718"/>
                <a:gd name="T35" fmla="*/ 209 h 1702"/>
                <a:gd name="T36" fmla="*/ 562 w 1718"/>
                <a:gd name="T37" fmla="*/ 143 h 1702"/>
                <a:gd name="T38" fmla="*/ 661 w 1718"/>
                <a:gd name="T39" fmla="*/ 105 h 1702"/>
                <a:gd name="T40" fmla="*/ 711 w 1718"/>
                <a:gd name="T41" fmla="*/ 90 h 1702"/>
                <a:gd name="T42" fmla="*/ 1576 w 1718"/>
                <a:gd name="T43" fmla="*/ 1048 h 1702"/>
                <a:gd name="T44" fmla="*/ 1374 w 1718"/>
                <a:gd name="T45" fmla="*/ 1521 h 1702"/>
                <a:gd name="T46" fmla="*/ 1399 w 1718"/>
                <a:gd name="T47" fmla="*/ 1508 h 1702"/>
                <a:gd name="T48" fmla="*/ 1437 w 1718"/>
                <a:gd name="T49" fmla="*/ 1481 h 1702"/>
                <a:gd name="T50" fmla="*/ 1485 w 1718"/>
                <a:gd name="T51" fmla="*/ 1436 h 1702"/>
                <a:gd name="T52" fmla="*/ 1538 w 1718"/>
                <a:gd name="T53" fmla="*/ 1369 h 1702"/>
                <a:gd name="T54" fmla="*/ 1595 w 1718"/>
                <a:gd name="T55" fmla="*/ 1285 h 1702"/>
                <a:gd name="T56" fmla="*/ 1648 w 1718"/>
                <a:gd name="T57" fmla="*/ 1186 h 1702"/>
                <a:gd name="T58" fmla="*/ 1690 w 1718"/>
                <a:gd name="T59" fmla="*/ 1082 h 1702"/>
                <a:gd name="T60" fmla="*/ 1713 w 1718"/>
                <a:gd name="T61" fmla="*/ 972 h 1702"/>
                <a:gd name="T62" fmla="*/ 1718 w 1718"/>
                <a:gd name="T63" fmla="*/ 861 h 1702"/>
                <a:gd name="T64" fmla="*/ 1709 w 1718"/>
                <a:gd name="T65" fmla="*/ 753 h 1702"/>
                <a:gd name="T66" fmla="*/ 1690 w 1718"/>
                <a:gd name="T67" fmla="*/ 649 h 1702"/>
                <a:gd name="T68" fmla="*/ 1660 w 1718"/>
                <a:gd name="T69" fmla="*/ 546 h 1702"/>
                <a:gd name="T70" fmla="*/ 1620 w 1718"/>
                <a:gd name="T71" fmla="*/ 451 h 1702"/>
                <a:gd name="T72" fmla="*/ 1563 w 1718"/>
                <a:gd name="T73" fmla="*/ 358 h 1702"/>
                <a:gd name="T74" fmla="*/ 1496 w 1718"/>
                <a:gd name="T75" fmla="*/ 272 h 1702"/>
                <a:gd name="T76" fmla="*/ 1407 w 1718"/>
                <a:gd name="T77" fmla="*/ 192 h 1702"/>
                <a:gd name="T78" fmla="*/ 1298 w 1718"/>
                <a:gd name="T79" fmla="*/ 124 h 1702"/>
                <a:gd name="T80" fmla="*/ 1180 w 1718"/>
                <a:gd name="T81" fmla="*/ 69 h 1702"/>
                <a:gd name="T82" fmla="*/ 1064 w 1718"/>
                <a:gd name="T83" fmla="*/ 29 h 1702"/>
                <a:gd name="T84" fmla="*/ 943 w 1718"/>
                <a:gd name="T85" fmla="*/ 6 h 1702"/>
                <a:gd name="T86" fmla="*/ 808 w 1718"/>
                <a:gd name="T87" fmla="*/ 4 h 1702"/>
                <a:gd name="T88" fmla="*/ 673 w 1718"/>
                <a:gd name="T89" fmla="*/ 17 h 1702"/>
                <a:gd name="T90" fmla="*/ 547 w 1718"/>
                <a:gd name="T91" fmla="*/ 52 h 1702"/>
                <a:gd name="T92" fmla="*/ 441 w 1718"/>
                <a:gd name="T93" fmla="*/ 101 h 1702"/>
                <a:gd name="T94" fmla="*/ 359 w 1718"/>
                <a:gd name="T95" fmla="*/ 152 h 1702"/>
                <a:gd name="T96" fmla="*/ 306 w 1718"/>
                <a:gd name="T97" fmla="*/ 194 h 1702"/>
                <a:gd name="T98" fmla="*/ 287 w 1718"/>
                <a:gd name="T99" fmla="*/ 211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8" h="1702">
                  <a:moveTo>
                    <a:pt x="180" y="310"/>
                  </a:moveTo>
                  <a:lnTo>
                    <a:pt x="0" y="639"/>
                  </a:lnTo>
                  <a:lnTo>
                    <a:pt x="5" y="1164"/>
                  </a:lnTo>
                  <a:lnTo>
                    <a:pt x="321" y="1563"/>
                  </a:lnTo>
                  <a:lnTo>
                    <a:pt x="656" y="1702"/>
                  </a:lnTo>
                  <a:lnTo>
                    <a:pt x="836" y="1686"/>
                  </a:lnTo>
                  <a:lnTo>
                    <a:pt x="836" y="1626"/>
                  </a:lnTo>
                  <a:lnTo>
                    <a:pt x="832" y="1626"/>
                  </a:lnTo>
                  <a:lnTo>
                    <a:pt x="825" y="1626"/>
                  </a:lnTo>
                  <a:lnTo>
                    <a:pt x="815" y="1626"/>
                  </a:lnTo>
                  <a:lnTo>
                    <a:pt x="808" y="1626"/>
                  </a:lnTo>
                  <a:lnTo>
                    <a:pt x="798" y="1626"/>
                  </a:lnTo>
                  <a:lnTo>
                    <a:pt x="789" y="1626"/>
                  </a:lnTo>
                  <a:lnTo>
                    <a:pt x="775" y="1626"/>
                  </a:lnTo>
                  <a:lnTo>
                    <a:pt x="762" y="1626"/>
                  </a:lnTo>
                  <a:lnTo>
                    <a:pt x="749" y="1624"/>
                  </a:lnTo>
                  <a:lnTo>
                    <a:pt x="735" y="1622"/>
                  </a:lnTo>
                  <a:lnTo>
                    <a:pt x="720" y="1620"/>
                  </a:lnTo>
                  <a:lnTo>
                    <a:pt x="703" y="1616"/>
                  </a:lnTo>
                  <a:lnTo>
                    <a:pt x="686" y="1612"/>
                  </a:lnTo>
                  <a:lnTo>
                    <a:pt x="669" y="1608"/>
                  </a:lnTo>
                  <a:lnTo>
                    <a:pt x="650" y="1601"/>
                  </a:lnTo>
                  <a:lnTo>
                    <a:pt x="631" y="1595"/>
                  </a:lnTo>
                  <a:lnTo>
                    <a:pt x="608" y="1586"/>
                  </a:lnTo>
                  <a:lnTo>
                    <a:pt x="587" y="1576"/>
                  </a:lnTo>
                  <a:lnTo>
                    <a:pt x="564" y="1565"/>
                  </a:lnTo>
                  <a:lnTo>
                    <a:pt x="541" y="1553"/>
                  </a:lnTo>
                  <a:lnTo>
                    <a:pt x="519" y="1540"/>
                  </a:lnTo>
                  <a:lnTo>
                    <a:pt x="494" y="1529"/>
                  </a:lnTo>
                  <a:lnTo>
                    <a:pt x="469" y="1513"/>
                  </a:lnTo>
                  <a:lnTo>
                    <a:pt x="444" y="1498"/>
                  </a:lnTo>
                  <a:lnTo>
                    <a:pt x="420" y="1479"/>
                  </a:lnTo>
                  <a:lnTo>
                    <a:pt x="397" y="1462"/>
                  </a:lnTo>
                  <a:lnTo>
                    <a:pt x="372" y="1441"/>
                  </a:lnTo>
                  <a:lnTo>
                    <a:pt x="349" y="1420"/>
                  </a:lnTo>
                  <a:lnTo>
                    <a:pt x="325" y="1397"/>
                  </a:lnTo>
                  <a:lnTo>
                    <a:pt x="304" y="1377"/>
                  </a:lnTo>
                  <a:lnTo>
                    <a:pt x="279" y="1348"/>
                  </a:lnTo>
                  <a:lnTo>
                    <a:pt x="258" y="1321"/>
                  </a:lnTo>
                  <a:lnTo>
                    <a:pt x="237" y="1293"/>
                  </a:lnTo>
                  <a:lnTo>
                    <a:pt x="220" y="1266"/>
                  </a:lnTo>
                  <a:lnTo>
                    <a:pt x="199" y="1234"/>
                  </a:lnTo>
                  <a:lnTo>
                    <a:pt x="182" y="1204"/>
                  </a:lnTo>
                  <a:lnTo>
                    <a:pt x="165" y="1171"/>
                  </a:lnTo>
                  <a:lnTo>
                    <a:pt x="154" y="1141"/>
                  </a:lnTo>
                  <a:lnTo>
                    <a:pt x="138" y="1105"/>
                  </a:lnTo>
                  <a:lnTo>
                    <a:pt x="127" y="1071"/>
                  </a:lnTo>
                  <a:lnTo>
                    <a:pt x="116" y="1034"/>
                  </a:lnTo>
                  <a:lnTo>
                    <a:pt x="110" y="998"/>
                  </a:lnTo>
                  <a:lnTo>
                    <a:pt x="102" y="960"/>
                  </a:lnTo>
                  <a:lnTo>
                    <a:pt x="98" y="924"/>
                  </a:lnTo>
                  <a:lnTo>
                    <a:pt x="95" y="886"/>
                  </a:lnTo>
                  <a:lnTo>
                    <a:pt x="95" y="848"/>
                  </a:lnTo>
                  <a:lnTo>
                    <a:pt x="95" y="808"/>
                  </a:lnTo>
                  <a:lnTo>
                    <a:pt x="98" y="770"/>
                  </a:lnTo>
                  <a:lnTo>
                    <a:pt x="106" y="730"/>
                  </a:lnTo>
                  <a:lnTo>
                    <a:pt x="116" y="690"/>
                  </a:lnTo>
                  <a:lnTo>
                    <a:pt x="123" y="652"/>
                  </a:lnTo>
                  <a:lnTo>
                    <a:pt x="136" y="612"/>
                  </a:lnTo>
                  <a:lnTo>
                    <a:pt x="150" y="574"/>
                  </a:lnTo>
                  <a:lnTo>
                    <a:pt x="165" y="538"/>
                  </a:lnTo>
                  <a:lnTo>
                    <a:pt x="182" y="500"/>
                  </a:lnTo>
                  <a:lnTo>
                    <a:pt x="201" y="464"/>
                  </a:lnTo>
                  <a:lnTo>
                    <a:pt x="222" y="430"/>
                  </a:lnTo>
                  <a:lnTo>
                    <a:pt x="245" y="396"/>
                  </a:lnTo>
                  <a:lnTo>
                    <a:pt x="270" y="363"/>
                  </a:lnTo>
                  <a:lnTo>
                    <a:pt x="296" y="333"/>
                  </a:lnTo>
                  <a:lnTo>
                    <a:pt x="321" y="304"/>
                  </a:lnTo>
                  <a:lnTo>
                    <a:pt x="351" y="278"/>
                  </a:lnTo>
                  <a:lnTo>
                    <a:pt x="380" y="253"/>
                  </a:lnTo>
                  <a:lnTo>
                    <a:pt x="410" y="230"/>
                  </a:lnTo>
                  <a:lnTo>
                    <a:pt x="443" y="209"/>
                  </a:lnTo>
                  <a:lnTo>
                    <a:pt x="473" y="190"/>
                  </a:lnTo>
                  <a:lnTo>
                    <a:pt x="503" y="171"/>
                  </a:lnTo>
                  <a:lnTo>
                    <a:pt x="534" y="158"/>
                  </a:lnTo>
                  <a:lnTo>
                    <a:pt x="562" y="143"/>
                  </a:lnTo>
                  <a:lnTo>
                    <a:pt x="591" y="133"/>
                  </a:lnTo>
                  <a:lnTo>
                    <a:pt x="616" y="122"/>
                  </a:lnTo>
                  <a:lnTo>
                    <a:pt x="640" y="112"/>
                  </a:lnTo>
                  <a:lnTo>
                    <a:pt x="661" y="105"/>
                  </a:lnTo>
                  <a:lnTo>
                    <a:pt x="680" y="99"/>
                  </a:lnTo>
                  <a:lnTo>
                    <a:pt x="694" y="93"/>
                  </a:lnTo>
                  <a:lnTo>
                    <a:pt x="705" y="92"/>
                  </a:lnTo>
                  <a:lnTo>
                    <a:pt x="711" y="90"/>
                  </a:lnTo>
                  <a:lnTo>
                    <a:pt x="715" y="90"/>
                  </a:lnTo>
                  <a:lnTo>
                    <a:pt x="1043" y="114"/>
                  </a:lnTo>
                  <a:lnTo>
                    <a:pt x="1534" y="595"/>
                  </a:lnTo>
                  <a:lnTo>
                    <a:pt x="1576" y="1048"/>
                  </a:lnTo>
                  <a:lnTo>
                    <a:pt x="1361" y="1424"/>
                  </a:lnTo>
                  <a:lnTo>
                    <a:pt x="1367" y="1525"/>
                  </a:lnTo>
                  <a:lnTo>
                    <a:pt x="1367" y="1525"/>
                  </a:lnTo>
                  <a:lnTo>
                    <a:pt x="1374" y="1521"/>
                  </a:lnTo>
                  <a:lnTo>
                    <a:pt x="1378" y="1519"/>
                  </a:lnTo>
                  <a:lnTo>
                    <a:pt x="1386" y="1515"/>
                  </a:lnTo>
                  <a:lnTo>
                    <a:pt x="1391" y="1512"/>
                  </a:lnTo>
                  <a:lnTo>
                    <a:pt x="1399" y="1508"/>
                  </a:lnTo>
                  <a:lnTo>
                    <a:pt x="1409" y="1502"/>
                  </a:lnTo>
                  <a:lnTo>
                    <a:pt x="1416" y="1496"/>
                  </a:lnTo>
                  <a:lnTo>
                    <a:pt x="1426" y="1489"/>
                  </a:lnTo>
                  <a:lnTo>
                    <a:pt x="1437" y="1481"/>
                  </a:lnTo>
                  <a:lnTo>
                    <a:pt x="1448" y="1472"/>
                  </a:lnTo>
                  <a:lnTo>
                    <a:pt x="1460" y="1460"/>
                  </a:lnTo>
                  <a:lnTo>
                    <a:pt x="1471" y="1449"/>
                  </a:lnTo>
                  <a:lnTo>
                    <a:pt x="1485" y="1436"/>
                  </a:lnTo>
                  <a:lnTo>
                    <a:pt x="1496" y="1420"/>
                  </a:lnTo>
                  <a:lnTo>
                    <a:pt x="1509" y="1405"/>
                  </a:lnTo>
                  <a:lnTo>
                    <a:pt x="1521" y="1388"/>
                  </a:lnTo>
                  <a:lnTo>
                    <a:pt x="1538" y="1369"/>
                  </a:lnTo>
                  <a:lnTo>
                    <a:pt x="1551" y="1348"/>
                  </a:lnTo>
                  <a:lnTo>
                    <a:pt x="1564" y="1329"/>
                  </a:lnTo>
                  <a:lnTo>
                    <a:pt x="1580" y="1306"/>
                  </a:lnTo>
                  <a:lnTo>
                    <a:pt x="1595" y="1285"/>
                  </a:lnTo>
                  <a:lnTo>
                    <a:pt x="1608" y="1261"/>
                  </a:lnTo>
                  <a:lnTo>
                    <a:pt x="1622" y="1238"/>
                  </a:lnTo>
                  <a:lnTo>
                    <a:pt x="1635" y="1213"/>
                  </a:lnTo>
                  <a:lnTo>
                    <a:pt x="1648" y="1186"/>
                  </a:lnTo>
                  <a:lnTo>
                    <a:pt x="1660" y="1160"/>
                  </a:lnTo>
                  <a:lnTo>
                    <a:pt x="1671" y="1133"/>
                  </a:lnTo>
                  <a:lnTo>
                    <a:pt x="1680" y="1107"/>
                  </a:lnTo>
                  <a:lnTo>
                    <a:pt x="1690" y="1082"/>
                  </a:lnTo>
                  <a:lnTo>
                    <a:pt x="1698" y="1053"/>
                  </a:lnTo>
                  <a:lnTo>
                    <a:pt x="1703" y="1027"/>
                  </a:lnTo>
                  <a:lnTo>
                    <a:pt x="1707" y="998"/>
                  </a:lnTo>
                  <a:lnTo>
                    <a:pt x="1713" y="972"/>
                  </a:lnTo>
                  <a:lnTo>
                    <a:pt x="1715" y="943"/>
                  </a:lnTo>
                  <a:lnTo>
                    <a:pt x="1717" y="917"/>
                  </a:lnTo>
                  <a:lnTo>
                    <a:pt x="1717" y="888"/>
                  </a:lnTo>
                  <a:lnTo>
                    <a:pt x="1718" y="861"/>
                  </a:lnTo>
                  <a:lnTo>
                    <a:pt x="1715" y="833"/>
                  </a:lnTo>
                  <a:lnTo>
                    <a:pt x="1715" y="806"/>
                  </a:lnTo>
                  <a:lnTo>
                    <a:pt x="1711" y="778"/>
                  </a:lnTo>
                  <a:lnTo>
                    <a:pt x="1709" y="753"/>
                  </a:lnTo>
                  <a:lnTo>
                    <a:pt x="1705" y="725"/>
                  </a:lnTo>
                  <a:lnTo>
                    <a:pt x="1701" y="698"/>
                  </a:lnTo>
                  <a:lnTo>
                    <a:pt x="1696" y="673"/>
                  </a:lnTo>
                  <a:lnTo>
                    <a:pt x="1690" y="649"/>
                  </a:lnTo>
                  <a:lnTo>
                    <a:pt x="1682" y="620"/>
                  </a:lnTo>
                  <a:lnTo>
                    <a:pt x="1677" y="595"/>
                  </a:lnTo>
                  <a:lnTo>
                    <a:pt x="1667" y="569"/>
                  </a:lnTo>
                  <a:lnTo>
                    <a:pt x="1660" y="546"/>
                  </a:lnTo>
                  <a:lnTo>
                    <a:pt x="1650" y="521"/>
                  </a:lnTo>
                  <a:lnTo>
                    <a:pt x="1641" y="496"/>
                  </a:lnTo>
                  <a:lnTo>
                    <a:pt x="1631" y="474"/>
                  </a:lnTo>
                  <a:lnTo>
                    <a:pt x="1620" y="451"/>
                  </a:lnTo>
                  <a:lnTo>
                    <a:pt x="1604" y="426"/>
                  </a:lnTo>
                  <a:lnTo>
                    <a:pt x="1593" y="403"/>
                  </a:lnTo>
                  <a:lnTo>
                    <a:pt x="1578" y="379"/>
                  </a:lnTo>
                  <a:lnTo>
                    <a:pt x="1563" y="358"/>
                  </a:lnTo>
                  <a:lnTo>
                    <a:pt x="1545" y="335"/>
                  </a:lnTo>
                  <a:lnTo>
                    <a:pt x="1530" y="314"/>
                  </a:lnTo>
                  <a:lnTo>
                    <a:pt x="1513" y="291"/>
                  </a:lnTo>
                  <a:lnTo>
                    <a:pt x="1496" y="272"/>
                  </a:lnTo>
                  <a:lnTo>
                    <a:pt x="1475" y="249"/>
                  </a:lnTo>
                  <a:lnTo>
                    <a:pt x="1452" y="230"/>
                  </a:lnTo>
                  <a:lnTo>
                    <a:pt x="1429" y="209"/>
                  </a:lnTo>
                  <a:lnTo>
                    <a:pt x="1407" y="192"/>
                  </a:lnTo>
                  <a:lnTo>
                    <a:pt x="1380" y="171"/>
                  </a:lnTo>
                  <a:lnTo>
                    <a:pt x="1353" y="156"/>
                  </a:lnTo>
                  <a:lnTo>
                    <a:pt x="1327" y="139"/>
                  </a:lnTo>
                  <a:lnTo>
                    <a:pt x="1298" y="124"/>
                  </a:lnTo>
                  <a:lnTo>
                    <a:pt x="1270" y="109"/>
                  </a:lnTo>
                  <a:lnTo>
                    <a:pt x="1239" y="93"/>
                  </a:lnTo>
                  <a:lnTo>
                    <a:pt x="1211" y="80"/>
                  </a:lnTo>
                  <a:lnTo>
                    <a:pt x="1180" y="69"/>
                  </a:lnTo>
                  <a:lnTo>
                    <a:pt x="1152" y="57"/>
                  </a:lnTo>
                  <a:lnTo>
                    <a:pt x="1123" y="46"/>
                  </a:lnTo>
                  <a:lnTo>
                    <a:pt x="1093" y="38"/>
                  </a:lnTo>
                  <a:lnTo>
                    <a:pt x="1064" y="29"/>
                  </a:lnTo>
                  <a:lnTo>
                    <a:pt x="1034" y="21"/>
                  </a:lnTo>
                  <a:lnTo>
                    <a:pt x="1005" y="14"/>
                  </a:lnTo>
                  <a:lnTo>
                    <a:pt x="973" y="8"/>
                  </a:lnTo>
                  <a:lnTo>
                    <a:pt x="943" y="6"/>
                  </a:lnTo>
                  <a:lnTo>
                    <a:pt x="908" y="2"/>
                  </a:lnTo>
                  <a:lnTo>
                    <a:pt x="874" y="0"/>
                  </a:lnTo>
                  <a:lnTo>
                    <a:pt x="842" y="0"/>
                  </a:lnTo>
                  <a:lnTo>
                    <a:pt x="808" y="4"/>
                  </a:lnTo>
                  <a:lnTo>
                    <a:pt x="773" y="4"/>
                  </a:lnTo>
                  <a:lnTo>
                    <a:pt x="739" y="8"/>
                  </a:lnTo>
                  <a:lnTo>
                    <a:pt x="705" y="12"/>
                  </a:lnTo>
                  <a:lnTo>
                    <a:pt x="673" y="17"/>
                  </a:lnTo>
                  <a:lnTo>
                    <a:pt x="640" y="25"/>
                  </a:lnTo>
                  <a:lnTo>
                    <a:pt x="608" y="33"/>
                  </a:lnTo>
                  <a:lnTo>
                    <a:pt x="578" y="40"/>
                  </a:lnTo>
                  <a:lnTo>
                    <a:pt x="547" y="52"/>
                  </a:lnTo>
                  <a:lnTo>
                    <a:pt x="519" y="61"/>
                  </a:lnTo>
                  <a:lnTo>
                    <a:pt x="490" y="74"/>
                  </a:lnTo>
                  <a:lnTo>
                    <a:pt x="464" y="86"/>
                  </a:lnTo>
                  <a:lnTo>
                    <a:pt x="441" y="101"/>
                  </a:lnTo>
                  <a:lnTo>
                    <a:pt x="416" y="112"/>
                  </a:lnTo>
                  <a:lnTo>
                    <a:pt x="395" y="126"/>
                  </a:lnTo>
                  <a:lnTo>
                    <a:pt x="376" y="139"/>
                  </a:lnTo>
                  <a:lnTo>
                    <a:pt x="359" y="152"/>
                  </a:lnTo>
                  <a:lnTo>
                    <a:pt x="342" y="164"/>
                  </a:lnTo>
                  <a:lnTo>
                    <a:pt x="329" y="175"/>
                  </a:lnTo>
                  <a:lnTo>
                    <a:pt x="315" y="185"/>
                  </a:lnTo>
                  <a:lnTo>
                    <a:pt x="306" y="194"/>
                  </a:lnTo>
                  <a:lnTo>
                    <a:pt x="296" y="200"/>
                  </a:lnTo>
                  <a:lnTo>
                    <a:pt x="292" y="206"/>
                  </a:lnTo>
                  <a:lnTo>
                    <a:pt x="287" y="209"/>
                  </a:lnTo>
                  <a:lnTo>
                    <a:pt x="287" y="211"/>
                  </a:lnTo>
                  <a:lnTo>
                    <a:pt x="180" y="310"/>
                  </a:lnTo>
                  <a:lnTo>
                    <a:pt x="180" y="31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86" name="Freeform 1086"/>
            <p:cNvSpPr>
              <a:spLocks/>
            </p:cNvSpPr>
            <p:nvPr/>
          </p:nvSpPr>
          <p:spPr bwMode="auto">
            <a:xfrm>
              <a:off x="1666" y="2767"/>
              <a:ext cx="296" cy="609"/>
            </a:xfrm>
            <a:custGeom>
              <a:avLst/>
              <a:gdLst>
                <a:gd name="T0" fmla="*/ 401 w 593"/>
                <a:gd name="T1" fmla="*/ 11 h 1218"/>
                <a:gd name="T2" fmla="*/ 417 w 593"/>
                <a:gd name="T3" fmla="*/ 34 h 1218"/>
                <a:gd name="T4" fmla="*/ 439 w 593"/>
                <a:gd name="T5" fmla="*/ 70 h 1218"/>
                <a:gd name="T6" fmla="*/ 464 w 593"/>
                <a:gd name="T7" fmla="*/ 112 h 1218"/>
                <a:gd name="T8" fmla="*/ 487 w 593"/>
                <a:gd name="T9" fmla="*/ 163 h 1218"/>
                <a:gd name="T10" fmla="*/ 504 w 593"/>
                <a:gd name="T11" fmla="*/ 215 h 1218"/>
                <a:gd name="T12" fmla="*/ 519 w 593"/>
                <a:gd name="T13" fmla="*/ 270 h 1218"/>
                <a:gd name="T14" fmla="*/ 533 w 593"/>
                <a:gd name="T15" fmla="*/ 321 h 1218"/>
                <a:gd name="T16" fmla="*/ 542 w 593"/>
                <a:gd name="T17" fmla="*/ 367 h 1218"/>
                <a:gd name="T18" fmla="*/ 550 w 593"/>
                <a:gd name="T19" fmla="*/ 403 h 1218"/>
                <a:gd name="T20" fmla="*/ 555 w 593"/>
                <a:gd name="T21" fmla="*/ 426 h 1218"/>
                <a:gd name="T22" fmla="*/ 561 w 593"/>
                <a:gd name="T23" fmla="*/ 443 h 1218"/>
                <a:gd name="T24" fmla="*/ 573 w 593"/>
                <a:gd name="T25" fmla="*/ 441 h 1218"/>
                <a:gd name="T26" fmla="*/ 550 w 593"/>
                <a:gd name="T27" fmla="*/ 564 h 1218"/>
                <a:gd name="T28" fmla="*/ 548 w 593"/>
                <a:gd name="T29" fmla="*/ 585 h 1218"/>
                <a:gd name="T30" fmla="*/ 544 w 593"/>
                <a:gd name="T31" fmla="*/ 610 h 1218"/>
                <a:gd name="T32" fmla="*/ 538 w 593"/>
                <a:gd name="T33" fmla="*/ 644 h 1218"/>
                <a:gd name="T34" fmla="*/ 531 w 593"/>
                <a:gd name="T35" fmla="*/ 678 h 1218"/>
                <a:gd name="T36" fmla="*/ 519 w 593"/>
                <a:gd name="T37" fmla="*/ 716 h 1218"/>
                <a:gd name="T38" fmla="*/ 504 w 593"/>
                <a:gd name="T39" fmla="*/ 758 h 1218"/>
                <a:gd name="T40" fmla="*/ 483 w 593"/>
                <a:gd name="T41" fmla="*/ 802 h 1218"/>
                <a:gd name="T42" fmla="*/ 460 w 593"/>
                <a:gd name="T43" fmla="*/ 844 h 1218"/>
                <a:gd name="T44" fmla="*/ 436 w 593"/>
                <a:gd name="T45" fmla="*/ 884 h 1218"/>
                <a:gd name="T46" fmla="*/ 409 w 593"/>
                <a:gd name="T47" fmla="*/ 922 h 1218"/>
                <a:gd name="T48" fmla="*/ 384 w 593"/>
                <a:gd name="T49" fmla="*/ 956 h 1218"/>
                <a:gd name="T50" fmla="*/ 361 w 593"/>
                <a:gd name="T51" fmla="*/ 981 h 1218"/>
                <a:gd name="T52" fmla="*/ 337 w 593"/>
                <a:gd name="T53" fmla="*/ 1005 h 1218"/>
                <a:gd name="T54" fmla="*/ 314 w 593"/>
                <a:gd name="T55" fmla="*/ 1026 h 1218"/>
                <a:gd name="T56" fmla="*/ 297 w 593"/>
                <a:gd name="T57" fmla="*/ 1049 h 1218"/>
                <a:gd name="T58" fmla="*/ 261 w 593"/>
                <a:gd name="T59" fmla="*/ 1081 h 1218"/>
                <a:gd name="T60" fmla="*/ 234 w 593"/>
                <a:gd name="T61" fmla="*/ 1106 h 1218"/>
                <a:gd name="T62" fmla="*/ 209 w 593"/>
                <a:gd name="T63" fmla="*/ 1123 h 1218"/>
                <a:gd name="T64" fmla="*/ 181 w 593"/>
                <a:gd name="T65" fmla="*/ 1144 h 1218"/>
                <a:gd name="T66" fmla="*/ 139 w 593"/>
                <a:gd name="T67" fmla="*/ 1163 h 1218"/>
                <a:gd name="T68" fmla="*/ 95 w 593"/>
                <a:gd name="T69" fmla="*/ 1182 h 1218"/>
                <a:gd name="T70" fmla="*/ 55 w 593"/>
                <a:gd name="T71" fmla="*/ 1201 h 1218"/>
                <a:gd name="T72" fmla="*/ 181 w 593"/>
                <a:gd name="T73" fmla="*/ 1076 h 1218"/>
                <a:gd name="T74" fmla="*/ 202 w 593"/>
                <a:gd name="T75" fmla="*/ 1049 h 1218"/>
                <a:gd name="T76" fmla="*/ 226 w 593"/>
                <a:gd name="T77" fmla="*/ 1015 h 1218"/>
                <a:gd name="T78" fmla="*/ 255 w 593"/>
                <a:gd name="T79" fmla="*/ 975 h 1218"/>
                <a:gd name="T80" fmla="*/ 284 w 593"/>
                <a:gd name="T81" fmla="*/ 935 h 1218"/>
                <a:gd name="T82" fmla="*/ 308 w 593"/>
                <a:gd name="T83" fmla="*/ 897 h 1218"/>
                <a:gd name="T84" fmla="*/ 327 w 593"/>
                <a:gd name="T85" fmla="*/ 861 h 1218"/>
                <a:gd name="T86" fmla="*/ 344 w 593"/>
                <a:gd name="T87" fmla="*/ 827 h 1218"/>
                <a:gd name="T88" fmla="*/ 354 w 593"/>
                <a:gd name="T89" fmla="*/ 789 h 1218"/>
                <a:gd name="T90" fmla="*/ 363 w 593"/>
                <a:gd name="T91" fmla="*/ 749 h 1218"/>
                <a:gd name="T92" fmla="*/ 371 w 593"/>
                <a:gd name="T93" fmla="*/ 699 h 1218"/>
                <a:gd name="T94" fmla="*/ 377 w 593"/>
                <a:gd name="T95" fmla="*/ 642 h 1218"/>
                <a:gd name="T96" fmla="*/ 381 w 593"/>
                <a:gd name="T97" fmla="*/ 585 h 1218"/>
                <a:gd name="T98" fmla="*/ 384 w 593"/>
                <a:gd name="T99" fmla="*/ 538 h 1218"/>
                <a:gd name="T100" fmla="*/ 386 w 593"/>
                <a:gd name="T101" fmla="*/ 505 h 1218"/>
                <a:gd name="T102" fmla="*/ 388 w 593"/>
                <a:gd name="T103" fmla="*/ 494 h 1218"/>
                <a:gd name="T104" fmla="*/ 392 w 593"/>
                <a:gd name="T105"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3" h="1218">
                  <a:moveTo>
                    <a:pt x="392" y="0"/>
                  </a:moveTo>
                  <a:lnTo>
                    <a:pt x="394" y="2"/>
                  </a:lnTo>
                  <a:lnTo>
                    <a:pt x="401" y="11"/>
                  </a:lnTo>
                  <a:lnTo>
                    <a:pt x="405" y="17"/>
                  </a:lnTo>
                  <a:lnTo>
                    <a:pt x="411" y="24"/>
                  </a:lnTo>
                  <a:lnTo>
                    <a:pt x="417" y="34"/>
                  </a:lnTo>
                  <a:lnTo>
                    <a:pt x="424" y="45"/>
                  </a:lnTo>
                  <a:lnTo>
                    <a:pt x="432" y="57"/>
                  </a:lnTo>
                  <a:lnTo>
                    <a:pt x="439" y="70"/>
                  </a:lnTo>
                  <a:lnTo>
                    <a:pt x="447" y="82"/>
                  </a:lnTo>
                  <a:lnTo>
                    <a:pt x="457" y="97"/>
                  </a:lnTo>
                  <a:lnTo>
                    <a:pt x="464" y="112"/>
                  </a:lnTo>
                  <a:lnTo>
                    <a:pt x="472" y="127"/>
                  </a:lnTo>
                  <a:lnTo>
                    <a:pt x="479" y="144"/>
                  </a:lnTo>
                  <a:lnTo>
                    <a:pt x="487" y="163"/>
                  </a:lnTo>
                  <a:lnTo>
                    <a:pt x="493" y="180"/>
                  </a:lnTo>
                  <a:lnTo>
                    <a:pt x="498" y="197"/>
                  </a:lnTo>
                  <a:lnTo>
                    <a:pt x="504" y="215"/>
                  </a:lnTo>
                  <a:lnTo>
                    <a:pt x="512" y="234"/>
                  </a:lnTo>
                  <a:lnTo>
                    <a:pt x="516" y="251"/>
                  </a:lnTo>
                  <a:lnTo>
                    <a:pt x="519" y="270"/>
                  </a:lnTo>
                  <a:lnTo>
                    <a:pt x="525" y="287"/>
                  </a:lnTo>
                  <a:lnTo>
                    <a:pt x="529" y="306"/>
                  </a:lnTo>
                  <a:lnTo>
                    <a:pt x="533" y="321"/>
                  </a:lnTo>
                  <a:lnTo>
                    <a:pt x="536" y="336"/>
                  </a:lnTo>
                  <a:lnTo>
                    <a:pt x="538" y="351"/>
                  </a:lnTo>
                  <a:lnTo>
                    <a:pt x="542" y="367"/>
                  </a:lnTo>
                  <a:lnTo>
                    <a:pt x="544" y="378"/>
                  </a:lnTo>
                  <a:lnTo>
                    <a:pt x="548" y="391"/>
                  </a:lnTo>
                  <a:lnTo>
                    <a:pt x="550" y="403"/>
                  </a:lnTo>
                  <a:lnTo>
                    <a:pt x="554" y="412"/>
                  </a:lnTo>
                  <a:lnTo>
                    <a:pt x="554" y="420"/>
                  </a:lnTo>
                  <a:lnTo>
                    <a:pt x="555" y="426"/>
                  </a:lnTo>
                  <a:lnTo>
                    <a:pt x="557" y="431"/>
                  </a:lnTo>
                  <a:lnTo>
                    <a:pt x="559" y="437"/>
                  </a:lnTo>
                  <a:lnTo>
                    <a:pt x="561" y="443"/>
                  </a:lnTo>
                  <a:lnTo>
                    <a:pt x="567" y="445"/>
                  </a:lnTo>
                  <a:lnTo>
                    <a:pt x="571" y="443"/>
                  </a:lnTo>
                  <a:lnTo>
                    <a:pt x="573" y="441"/>
                  </a:lnTo>
                  <a:lnTo>
                    <a:pt x="593" y="511"/>
                  </a:lnTo>
                  <a:lnTo>
                    <a:pt x="550" y="562"/>
                  </a:lnTo>
                  <a:lnTo>
                    <a:pt x="550" y="564"/>
                  </a:lnTo>
                  <a:lnTo>
                    <a:pt x="550" y="572"/>
                  </a:lnTo>
                  <a:lnTo>
                    <a:pt x="548" y="576"/>
                  </a:lnTo>
                  <a:lnTo>
                    <a:pt x="548" y="585"/>
                  </a:lnTo>
                  <a:lnTo>
                    <a:pt x="546" y="593"/>
                  </a:lnTo>
                  <a:lnTo>
                    <a:pt x="546" y="602"/>
                  </a:lnTo>
                  <a:lnTo>
                    <a:pt x="544" y="610"/>
                  </a:lnTo>
                  <a:lnTo>
                    <a:pt x="542" y="621"/>
                  </a:lnTo>
                  <a:lnTo>
                    <a:pt x="540" y="631"/>
                  </a:lnTo>
                  <a:lnTo>
                    <a:pt x="538" y="644"/>
                  </a:lnTo>
                  <a:lnTo>
                    <a:pt x="536" y="656"/>
                  </a:lnTo>
                  <a:lnTo>
                    <a:pt x="533" y="667"/>
                  </a:lnTo>
                  <a:lnTo>
                    <a:pt x="531" y="678"/>
                  </a:lnTo>
                  <a:lnTo>
                    <a:pt x="529" y="692"/>
                  </a:lnTo>
                  <a:lnTo>
                    <a:pt x="523" y="703"/>
                  </a:lnTo>
                  <a:lnTo>
                    <a:pt x="519" y="716"/>
                  </a:lnTo>
                  <a:lnTo>
                    <a:pt x="514" y="730"/>
                  </a:lnTo>
                  <a:lnTo>
                    <a:pt x="510" y="745"/>
                  </a:lnTo>
                  <a:lnTo>
                    <a:pt x="504" y="758"/>
                  </a:lnTo>
                  <a:lnTo>
                    <a:pt x="497" y="772"/>
                  </a:lnTo>
                  <a:lnTo>
                    <a:pt x="491" y="787"/>
                  </a:lnTo>
                  <a:lnTo>
                    <a:pt x="483" y="802"/>
                  </a:lnTo>
                  <a:lnTo>
                    <a:pt x="476" y="815"/>
                  </a:lnTo>
                  <a:lnTo>
                    <a:pt x="468" y="829"/>
                  </a:lnTo>
                  <a:lnTo>
                    <a:pt x="460" y="844"/>
                  </a:lnTo>
                  <a:lnTo>
                    <a:pt x="453" y="859"/>
                  </a:lnTo>
                  <a:lnTo>
                    <a:pt x="443" y="872"/>
                  </a:lnTo>
                  <a:lnTo>
                    <a:pt x="436" y="884"/>
                  </a:lnTo>
                  <a:lnTo>
                    <a:pt x="426" y="897"/>
                  </a:lnTo>
                  <a:lnTo>
                    <a:pt x="419" y="912"/>
                  </a:lnTo>
                  <a:lnTo>
                    <a:pt x="409" y="922"/>
                  </a:lnTo>
                  <a:lnTo>
                    <a:pt x="401" y="935"/>
                  </a:lnTo>
                  <a:lnTo>
                    <a:pt x="392" y="945"/>
                  </a:lnTo>
                  <a:lnTo>
                    <a:pt x="384" y="956"/>
                  </a:lnTo>
                  <a:lnTo>
                    <a:pt x="377" y="964"/>
                  </a:lnTo>
                  <a:lnTo>
                    <a:pt x="369" y="973"/>
                  </a:lnTo>
                  <a:lnTo>
                    <a:pt x="361" y="981"/>
                  </a:lnTo>
                  <a:lnTo>
                    <a:pt x="352" y="990"/>
                  </a:lnTo>
                  <a:lnTo>
                    <a:pt x="344" y="998"/>
                  </a:lnTo>
                  <a:lnTo>
                    <a:pt x="337" y="1005"/>
                  </a:lnTo>
                  <a:lnTo>
                    <a:pt x="329" y="1013"/>
                  </a:lnTo>
                  <a:lnTo>
                    <a:pt x="323" y="1021"/>
                  </a:lnTo>
                  <a:lnTo>
                    <a:pt x="314" y="1026"/>
                  </a:lnTo>
                  <a:lnTo>
                    <a:pt x="308" y="1034"/>
                  </a:lnTo>
                  <a:lnTo>
                    <a:pt x="303" y="1040"/>
                  </a:lnTo>
                  <a:lnTo>
                    <a:pt x="297" y="1049"/>
                  </a:lnTo>
                  <a:lnTo>
                    <a:pt x="285" y="1059"/>
                  </a:lnTo>
                  <a:lnTo>
                    <a:pt x="272" y="1070"/>
                  </a:lnTo>
                  <a:lnTo>
                    <a:pt x="261" y="1081"/>
                  </a:lnTo>
                  <a:lnTo>
                    <a:pt x="249" y="1095"/>
                  </a:lnTo>
                  <a:lnTo>
                    <a:pt x="242" y="1099"/>
                  </a:lnTo>
                  <a:lnTo>
                    <a:pt x="234" y="1106"/>
                  </a:lnTo>
                  <a:lnTo>
                    <a:pt x="226" y="1112"/>
                  </a:lnTo>
                  <a:lnTo>
                    <a:pt x="219" y="1118"/>
                  </a:lnTo>
                  <a:lnTo>
                    <a:pt x="209" y="1123"/>
                  </a:lnTo>
                  <a:lnTo>
                    <a:pt x="202" y="1129"/>
                  </a:lnTo>
                  <a:lnTo>
                    <a:pt x="190" y="1137"/>
                  </a:lnTo>
                  <a:lnTo>
                    <a:pt x="181" y="1144"/>
                  </a:lnTo>
                  <a:lnTo>
                    <a:pt x="168" y="1150"/>
                  </a:lnTo>
                  <a:lnTo>
                    <a:pt x="154" y="1157"/>
                  </a:lnTo>
                  <a:lnTo>
                    <a:pt x="139" y="1163"/>
                  </a:lnTo>
                  <a:lnTo>
                    <a:pt x="126" y="1171"/>
                  </a:lnTo>
                  <a:lnTo>
                    <a:pt x="110" y="1176"/>
                  </a:lnTo>
                  <a:lnTo>
                    <a:pt x="95" y="1182"/>
                  </a:lnTo>
                  <a:lnTo>
                    <a:pt x="82" y="1190"/>
                  </a:lnTo>
                  <a:lnTo>
                    <a:pt x="71" y="1195"/>
                  </a:lnTo>
                  <a:lnTo>
                    <a:pt x="55" y="1201"/>
                  </a:lnTo>
                  <a:lnTo>
                    <a:pt x="0" y="1218"/>
                  </a:lnTo>
                  <a:lnTo>
                    <a:pt x="177" y="1081"/>
                  </a:lnTo>
                  <a:lnTo>
                    <a:pt x="181" y="1076"/>
                  </a:lnTo>
                  <a:lnTo>
                    <a:pt x="188" y="1064"/>
                  </a:lnTo>
                  <a:lnTo>
                    <a:pt x="192" y="1057"/>
                  </a:lnTo>
                  <a:lnTo>
                    <a:pt x="202" y="1049"/>
                  </a:lnTo>
                  <a:lnTo>
                    <a:pt x="209" y="1038"/>
                  </a:lnTo>
                  <a:lnTo>
                    <a:pt x="217" y="1026"/>
                  </a:lnTo>
                  <a:lnTo>
                    <a:pt x="226" y="1015"/>
                  </a:lnTo>
                  <a:lnTo>
                    <a:pt x="236" y="1002"/>
                  </a:lnTo>
                  <a:lnTo>
                    <a:pt x="246" y="988"/>
                  </a:lnTo>
                  <a:lnTo>
                    <a:pt x="255" y="975"/>
                  </a:lnTo>
                  <a:lnTo>
                    <a:pt x="265" y="960"/>
                  </a:lnTo>
                  <a:lnTo>
                    <a:pt x="274" y="948"/>
                  </a:lnTo>
                  <a:lnTo>
                    <a:pt x="284" y="935"/>
                  </a:lnTo>
                  <a:lnTo>
                    <a:pt x="293" y="922"/>
                  </a:lnTo>
                  <a:lnTo>
                    <a:pt x="301" y="908"/>
                  </a:lnTo>
                  <a:lnTo>
                    <a:pt x="308" y="897"/>
                  </a:lnTo>
                  <a:lnTo>
                    <a:pt x="314" y="884"/>
                  </a:lnTo>
                  <a:lnTo>
                    <a:pt x="323" y="872"/>
                  </a:lnTo>
                  <a:lnTo>
                    <a:pt x="327" y="861"/>
                  </a:lnTo>
                  <a:lnTo>
                    <a:pt x="333" y="850"/>
                  </a:lnTo>
                  <a:lnTo>
                    <a:pt x="339" y="838"/>
                  </a:lnTo>
                  <a:lnTo>
                    <a:pt x="344" y="827"/>
                  </a:lnTo>
                  <a:lnTo>
                    <a:pt x="346" y="813"/>
                  </a:lnTo>
                  <a:lnTo>
                    <a:pt x="350" y="802"/>
                  </a:lnTo>
                  <a:lnTo>
                    <a:pt x="354" y="789"/>
                  </a:lnTo>
                  <a:lnTo>
                    <a:pt x="358" y="775"/>
                  </a:lnTo>
                  <a:lnTo>
                    <a:pt x="361" y="762"/>
                  </a:lnTo>
                  <a:lnTo>
                    <a:pt x="363" y="749"/>
                  </a:lnTo>
                  <a:lnTo>
                    <a:pt x="365" y="732"/>
                  </a:lnTo>
                  <a:lnTo>
                    <a:pt x="369" y="716"/>
                  </a:lnTo>
                  <a:lnTo>
                    <a:pt x="371" y="699"/>
                  </a:lnTo>
                  <a:lnTo>
                    <a:pt x="373" y="680"/>
                  </a:lnTo>
                  <a:lnTo>
                    <a:pt x="373" y="661"/>
                  </a:lnTo>
                  <a:lnTo>
                    <a:pt x="377" y="642"/>
                  </a:lnTo>
                  <a:lnTo>
                    <a:pt x="377" y="623"/>
                  </a:lnTo>
                  <a:lnTo>
                    <a:pt x="379" y="604"/>
                  </a:lnTo>
                  <a:lnTo>
                    <a:pt x="381" y="585"/>
                  </a:lnTo>
                  <a:lnTo>
                    <a:pt x="382" y="570"/>
                  </a:lnTo>
                  <a:lnTo>
                    <a:pt x="382" y="553"/>
                  </a:lnTo>
                  <a:lnTo>
                    <a:pt x="384" y="538"/>
                  </a:lnTo>
                  <a:lnTo>
                    <a:pt x="384" y="526"/>
                  </a:lnTo>
                  <a:lnTo>
                    <a:pt x="386" y="515"/>
                  </a:lnTo>
                  <a:lnTo>
                    <a:pt x="386" y="505"/>
                  </a:lnTo>
                  <a:lnTo>
                    <a:pt x="386" y="500"/>
                  </a:lnTo>
                  <a:lnTo>
                    <a:pt x="386" y="494"/>
                  </a:lnTo>
                  <a:lnTo>
                    <a:pt x="388" y="494"/>
                  </a:lnTo>
                  <a:lnTo>
                    <a:pt x="331" y="68"/>
                  </a:lnTo>
                  <a:lnTo>
                    <a:pt x="392" y="0"/>
                  </a:lnTo>
                  <a:lnTo>
                    <a:pt x="392"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87" name="Freeform 1087"/>
            <p:cNvSpPr>
              <a:spLocks/>
            </p:cNvSpPr>
            <p:nvPr/>
          </p:nvSpPr>
          <p:spPr bwMode="auto">
            <a:xfrm>
              <a:off x="1764" y="3483"/>
              <a:ext cx="189" cy="359"/>
            </a:xfrm>
            <a:custGeom>
              <a:avLst/>
              <a:gdLst>
                <a:gd name="T0" fmla="*/ 76 w 378"/>
                <a:gd name="T1" fmla="*/ 0 h 719"/>
                <a:gd name="T2" fmla="*/ 297 w 378"/>
                <a:gd name="T3" fmla="*/ 443 h 719"/>
                <a:gd name="T4" fmla="*/ 378 w 378"/>
                <a:gd name="T5" fmla="*/ 639 h 719"/>
                <a:gd name="T6" fmla="*/ 337 w 378"/>
                <a:gd name="T7" fmla="*/ 686 h 719"/>
                <a:gd name="T8" fmla="*/ 240 w 378"/>
                <a:gd name="T9" fmla="*/ 719 h 719"/>
                <a:gd name="T10" fmla="*/ 0 w 378"/>
                <a:gd name="T11" fmla="*/ 244 h 719"/>
                <a:gd name="T12" fmla="*/ 15 w 378"/>
                <a:gd name="T13" fmla="*/ 14 h 719"/>
                <a:gd name="T14" fmla="*/ 76 w 378"/>
                <a:gd name="T15" fmla="*/ 0 h 719"/>
                <a:gd name="T16" fmla="*/ 76 w 378"/>
                <a:gd name="T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719">
                  <a:moveTo>
                    <a:pt x="76" y="0"/>
                  </a:moveTo>
                  <a:lnTo>
                    <a:pt x="297" y="443"/>
                  </a:lnTo>
                  <a:lnTo>
                    <a:pt x="378" y="639"/>
                  </a:lnTo>
                  <a:lnTo>
                    <a:pt x="337" y="686"/>
                  </a:lnTo>
                  <a:lnTo>
                    <a:pt x="240" y="719"/>
                  </a:lnTo>
                  <a:lnTo>
                    <a:pt x="0" y="244"/>
                  </a:lnTo>
                  <a:lnTo>
                    <a:pt x="15" y="14"/>
                  </a:lnTo>
                  <a:lnTo>
                    <a:pt x="76" y="0"/>
                  </a:lnTo>
                  <a:lnTo>
                    <a:pt x="76"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88" name="Freeform 1088"/>
            <p:cNvSpPr>
              <a:spLocks/>
            </p:cNvSpPr>
            <p:nvPr/>
          </p:nvSpPr>
          <p:spPr bwMode="auto">
            <a:xfrm>
              <a:off x="544" y="3897"/>
              <a:ext cx="120" cy="28"/>
            </a:xfrm>
            <a:custGeom>
              <a:avLst/>
              <a:gdLst>
                <a:gd name="T0" fmla="*/ 2 w 242"/>
                <a:gd name="T1" fmla="*/ 6 h 55"/>
                <a:gd name="T2" fmla="*/ 0 w 242"/>
                <a:gd name="T3" fmla="*/ 49 h 55"/>
                <a:gd name="T4" fmla="*/ 242 w 242"/>
                <a:gd name="T5" fmla="*/ 55 h 55"/>
                <a:gd name="T6" fmla="*/ 229 w 242"/>
                <a:gd name="T7" fmla="*/ 30 h 55"/>
                <a:gd name="T8" fmla="*/ 96 w 242"/>
                <a:gd name="T9" fmla="*/ 0 h 55"/>
                <a:gd name="T10" fmla="*/ 2 w 242"/>
                <a:gd name="T11" fmla="*/ 6 h 55"/>
                <a:gd name="T12" fmla="*/ 2 w 242"/>
                <a:gd name="T13" fmla="*/ 6 h 55"/>
              </a:gdLst>
              <a:ahLst/>
              <a:cxnLst>
                <a:cxn ang="0">
                  <a:pos x="T0" y="T1"/>
                </a:cxn>
                <a:cxn ang="0">
                  <a:pos x="T2" y="T3"/>
                </a:cxn>
                <a:cxn ang="0">
                  <a:pos x="T4" y="T5"/>
                </a:cxn>
                <a:cxn ang="0">
                  <a:pos x="T6" y="T7"/>
                </a:cxn>
                <a:cxn ang="0">
                  <a:pos x="T8" y="T9"/>
                </a:cxn>
                <a:cxn ang="0">
                  <a:pos x="T10" y="T11"/>
                </a:cxn>
                <a:cxn ang="0">
                  <a:pos x="T12" y="T13"/>
                </a:cxn>
              </a:cxnLst>
              <a:rect l="0" t="0" r="r" b="b"/>
              <a:pathLst>
                <a:path w="242" h="55">
                  <a:moveTo>
                    <a:pt x="2" y="6"/>
                  </a:moveTo>
                  <a:lnTo>
                    <a:pt x="0" y="49"/>
                  </a:lnTo>
                  <a:lnTo>
                    <a:pt x="242" y="55"/>
                  </a:lnTo>
                  <a:lnTo>
                    <a:pt x="229" y="30"/>
                  </a:lnTo>
                  <a:lnTo>
                    <a:pt x="96" y="0"/>
                  </a:lnTo>
                  <a:lnTo>
                    <a:pt x="2" y="6"/>
                  </a:lnTo>
                  <a:lnTo>
                    <a:pt x="2"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89" name="Freeform 1089"/>
            <p:cNvSpPr>
              <a:spLocks/>
            </p:cNvSpPr>
            <p:nvPr/>
          </p:nvSpPr>
          <p:spPr bwMode="auto">
            <a:xfrm>
              <a:off x="799" y="3900"/>
              <a:ext cx="141" cy="38"/>
            </a:xfrm>
            <a:custGeom>
              <a:avLst/>
              <a:gdLst>
                <a:gd name="T0" fmla="*/ 17 w 283"/>
                <a:gd name="T1" fmla="*/ 11 h 76"/>
                <a:gd name="T2" fmla="*/ 0 w 283"/>
                <a:gd name="T3" fmla="*/ 66 h 76"/>
                <a:gd name="T4" fmla="*/ 72 w 283"/>
                <a:gd name="T5" fmla="*/ 76 h 76"/>
                <a:gd name="T6" fmla="*/ 107 w 283"/>
                <a:gd name="T7" fmla="*/ 61 h 76"/>
                <a:gd name="T8" fmla="*/ 131 w 283"/>
                <a:gd name="T9" fmla="*/ 76 h 76"/>
                <a:gd name="T10" fmla="*/ 283 w 283"/>
                <a:gd name="T11" fmla="*/ 72 h 76"/>
                <a:gd name="T12" fmla="*/ 264 w 283"/>
                <a:gd name="T13" fmla="*/ 49 h 76"/>
                <a:gd name="T14" fmla="*/ 116 w 283"/>
                <a:gd name="T15" fmla="*/ 0 h 76"/>
                <a:gd name="T16" fmla="*/ 17 w 283"/>
                <a:gd name="T17" fmla="*/ 11 h 76"/>
                <a:gd name="T18" fmla="*/ 17 w 283"/>
                <a:gd name="T19" fmla="*/ 1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76">
                  <a:moveTo>
                    <a:pt x="17" y="11"/>
                  </a:moveTo>
                  <a:lnTo>
                    <a:pt x="0" y="66"/>
                  </a:lnTo>
                  <a:lnTo>
                    <a:pt x="72" y="76"/>
                  </a:lnTo>
                  <a:lnTo>
                    <a:pt x="107" y="61"/>
                  </a:lnTo>
                  <a:lnTo>
                    <a:pt x="131" y="76"/>
                  </a:lnTo>
                  <a:lnTo>
                    <a:pt x="283" y="72"/>
                  </a:lnTo>
                  <a:lnTo>
                    <a:pt x="264" y="49"/>
                  </a:lnTo>
                  <a:lnTo>
                    <a:pt x="116" y="0"/>
                  </a:lnTo>
                  <a:lnTo>
                    <a:pt x="17" y="11"/>
                  </a:lnTo>
                  <a:lnTo>
                    <a:pt x="17" y="1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90" name="Freeform 1090"/>
            <p:cNvSpPr>
              <a:spLocks/>
            </p:cNvSpPr>
            <p:nvPr/>
          </p:nvSpPr>
          <p:spPr bwMode="auto">
            <a:xfrm>
              <a:off x="1050" y="2634"/>
              <a:ext cx="453" cy="803"/>
            </a:xfrm>
            <a:custGeom>
              <a:avLst/>
              <a:gdLst>
                <a:gd name="T0" fmla="*/ 357 w 905"/>
                <a:gd name="T1" fmla="*/ 106 h 1606"/>
                <a:gd name="T2" fmla="*/ 285 w 905"/>
                <a:gd name="T3" fmla="*/ 171 h 1606"/>
                <a:gd name="T4" fmla="*/ 194 w 905"/>
                <a:gd name="T5" fmla="*/ 266 h 1606"/>
                <a:gd name="T6" fmla="*/ 118 w 905"/>
                <a:gd name="T7" fmla="*/ 367 h 1606"/>
                <a:gd name="T8" fmla="*/ 76 w 905"/>
                <a:gd name="T9" fmla="*/ 462 h 1606"/>
                <a:gd name="T10" fmla="*/ 42 w 905"/>
                <a:gd name="T11" fmla="*/ 557 h 1606"/>
                <a:gd name="T12" fmla="*/ 13 w 905"/>
                <a:gd name="T13" fmla="*/ 654 h 1606"/>
                <a:gd name="T14" fmla="*/ 0 w 905"/>
                <a:gd name="T15" fmla="*/ 760 h 1606"/>
                <a:gd name="T16" fmla="*/ 8 w 905"/>
                <a:gd name="T17" fmla="*/ 882 h 1606"/>
                <a:gd name="T18" fmla="*/ 38 w 905"/>
                <a:gd name="T19" fmla="*/ 1011 h 1606"/>
                <a:gd name="T20" fmla="*/ 86 w 905"/>
                <a:gd name="T21" fmla="*/ 1138 h 1606"/>
                <a:gd name="T22" fmla="*/ 143 w 905"/>
                <a:gd name="T23" fmla="*/ 1243 h 1606"/>
                <a:gd name="T24" fmla="*/ 202 w 905"/>
                <a:gd name="T25" fmla="*/ 1323 h 1606"/>
                <a:gd name="T26" fmla="*/ 264 w 905"/>
                <a:gd name="T27" fmla="*/ 1389 h 1606"/>
                <a:gd name="T28" fmla="*/ 331 w 905"/>
                <a:gd name="T29" fmla="*/ 1444 h 1606"/>
                <a:gd name="T30" fmla="*/ 405 w 905"/>
                <a:gd name="T31" fmla="*/ 1494 h 1606"/>
                <a:gd name="T32" fmla="*/ 479 w 905"/>
                <a:gd name="T33" fmla="*/ 1534 h 1606"/>
                <a:gd name="T34" fmla="*/ 553 w 905"/>
                <a:gd name="T35" fmla="*/ 1566 h 1606"/>
                <a:gd name="T36" fmla="*/ 622 w 905"/>
                <a:gd name="T37" fmla="*/ 1585 h 1606"/>
                <a:gd name="T38" fmla="*/ 692 w 905"/>
                <a:gd name="T39" fmla="*/ 1600 h 1606"/>
                <a:gd name="T40" fmla="*/ 761 w 905"/>
                <a:gd name="T41" fmla="*/ 1604 h 1606"/>
                <a:gd name="T42" fmla="*/ 821 w 905"/>
                <a:gd name="T43" fmla="*/ 1606 h 1606"/>
                <a:gd name="T44" fmla="*/ 867 w 905"/>
                <a:gd name="T45" fmla="*/ 1604 h 1606"/>
                <a:gd name="T46" fmla="*/ 890 w 905"/>
                <a:gd name="T47" fmla="*/ 1602 h 1606"/>
                <a:gd name="T48" fmla="*/ 768 w 905"/>
                <a:gd name="T49" fmla="*/ 1551 h 1606"/>
                <a:gd name="T50" fmla="*/ 715 w 905"/>
                <a:gd name="T51" fmla="*/ 1528 h 1606"/>
                <a:gd name="T52" fmla="*/ 622 w 905"/>
                <a:gd name="T53" fmla="*/ 1486 h 1606"/>
                <a:gd name="T54" fmla="*/ 517 w 905"/>
                <a:gd name="T55" fmla="*/ 1429 h 1606"/>
                <a:gd name="T56" fmla="*/ 433 w 905"/>
                <a:gd name="T57" fmla="*/ 1366 h 1606"/>
                <a:gd name="T58" fmla="*/ 369 w 905"/>
                <a:gd name="T59" fmla="*/ 1302 h 1606"/>
                <a:gd name="T60" fmla="*/ 316 w 905"/>
                <a:gd name="T61" fmla="*/ 1239 h 1606"/>
                <a:gd name="T62" fmla="*/ 272 w 905"/>
                <a:gd name="T63" fmla="*/ 1174 h 1606"/>
                <a:gd name="T64" fmla="*/ 236 w 905"/>
                <a:gd name="T65" fmla="*/ 1116 h 1606"/>
                <a:gd name="T66" fmla="*/ 205 w 905"/>
                <a:gd name="T67" fmla="*/ 1053 h 1606"/>
                <a:gd name="T68" fmla="*/ 177 w 905"/>
                <a:gd name="T69" fmla="*/ 992 h 1606"/>
                <a:gd name="T70" fmla="*/ 158 w 905"/>
                <a:gd name="T71" fmla="*/ 922 h 1606"/>
                <a:gd name="T72" fmla="*/ 150 w 905"/>
                <a:gd name="T73" fmla="*/ 838 h 1606"/>
                <a:gd name="T74" fmla="*/ 152 w 905"/>
                <a:gd name="T75" fmla="*/ 741 h 1606"/>
                <a:gd name="T76" fmla="*/ 163 w 905"/>
                <a:gd name="T77" fmla="*/ 636 h 1606"/>
                <a:gd name="T78" fmla="*/ 181 w 905"/>
                <a:gd name="T79" fmla="*/ 540 h 1606"/>
                <a:gd name="T80" fmla="*/ 205 w 905"/>
                <a:gd name="T81" fmla="*/ 460 h 1606"/>
                <a:gd name="T82" fmla="*/ 228 w 905"/>
                <a:gd name="T83" fmla="*/ 395 h 1606"/>
                <a:gd name="T84" fmla="*/ 251 w 905"/>
                <a:gd name="T85" fmla="*/ 336 h 1606"/>
                <a:gd name="T86" fmla="*/ 287 w 905"/>
                <a:gd name="T87" fmla="*/ 271 h 1606"/>
                <a:gd name="T88" fmla="*/ 331 w 905"/>
                <a:gd name="T89" fmla="*/ 213 h 1606"/>
                <a:gd name="T90" fmla="*/ 357 w 905"/>
                <a:gd name="T91" fmla="*/ 182 h 1606"/>
                <a:gd name="T92" fmla="*/ 395 w 905"/>
                <a:gd name="T93" fmla="*/ 140 h 1606"/>
                <a:gd name="T94" fmla="*/ 432 w 905"/>
                <a:gd name="T95" fmla="*/ 106 h 1606"/>
                <a:gd name="T96" fmla="*/ 483 w 905"/>
                <a:gd name="T97" fmla="*/ 62 h 1606"/>
                <a:gd name="T98" fmla="*/ 546 w 905"/>
                <a:gd name="T99" fmla="*/ 17 h 1606"/>
                <a:gd name="T100" fmla="*/ 380 w 905"/>
                <a:gd name="T101" fmla="*/ 91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1606">
                  <a:moveTo>
                    <a:pt x="380" y="91"/>
                  </a:moveTo>
                  <a:lnTo>
                    <a:pt x="376" y="93"/>
                  </a:lnTo>
                  <a:lnTo>
                    <a:pt x="369" y="97"/>
                  </a:lnTo>
                  <a:lnTo>
                    <a:pt x="357" y="106"/>
                  </a:lnTo>
                  <a:lnTo>
                    <a:pt x="344" y="119"/>
                  </a:lnTo>
                  <a:lnTo>
                    <a:pt x="325" y="135"/>
                  </a:lnTo>
                  <a:lnTo>
                    <a:pt x="306" y="152"/>
                  </a:lnTo>
                  <a:lnTo>
                    <a:pt x="285" y="171"/>
                  </a:lnTo>
                  <a:lnTo>
                    <a:pt x="264" y="194"/>
                  </a:lnTo>
                  <a:lnTo>
                    <a:pt x="240" y="214"/>
                  </a:lnTo>
                  <a:lnTo>
                    <a:pt x="217" y="239"/>
                  </a:lnTo>
                  <a:lnTo>
                    <a:pt x="194" y="266"/>
                  </a:lnTo>
                  <a:lnTo>
                    <a:pt x="173" y="290"/>
                  </a:lnTo>
                  <a:lnTo>
                    <a:pt x="152" y="315"/>
                  </a:lnTo>
                  <a:lnTo>
                    <a:pt x="135" y="342"/>
                  </a:lnTo>
                  <a:lnTo>
                    <a:pt x="118" y="367"/>
                  </a:lnTo>
                  <a:lnTo>
                    <a:pt x="108" y="393"/>
                  </a:lnTo>
                  <a:lnTo>
                    <a:pt x="97" y="416"/>
                  </a:lnTo>
                  <a:lnTo>
                    <a:pt x="87" y="439"/>
                  </a:lnTo>
                  <a:lnTo>
                    <a:pt x="76" y="462"/>
                  </a:lnTo>
                  <a:lnTo>
                    <a:pt x="68" y="484"/>
                  </a:lnTo>
                  <a:lnTo>
                    <a:pt x="59" y="509"/>
                  </a:lnTo>
                  <a:lnTo>
                    <a:pt x="49" y="532"/>
                  </a:lnTo>
                  <a:lnTo>
                    <a:pt x="42" y="557"/>
                  </a:lnTo>
                  <a:lnTo>
                    <a:pt x="34" y="581"/>
                  </a:lnTo>
                  <a:lnTo>
                    <a:pt x="25" y="604"/>
                  </a:lnTo>
                  <a:lnTo>
                    <a:pt x="19" y="627"/>
                  </a:lnTo>
                  <a:lnTo>
                    <a:pt x="13" y="654"/>
                  </a:lnTo>
                  <a:lnTo>
                    <a:pt x="8" y="680"/>
                  </a:lnTo>
                  <a:lnTo>
                    <a:pt x="4" y="705"/>
                  </a:lnTo>
                  <a:lnTo>
                    <a:pt x="2" y="733"/>
                  </a:lnTo>
                  <a:lnTo>
                    <a:pt x="0" y="760"/>
                  </a:lnTo>
                  <a:lnTo>
                    <a:pt x="0" y="790"/>
                  </a:lnTo>
                  <a:lnTo>
                    <a:pt x="0" y="819"/>
                  </a:lnTo>
                  <a:lnTo>
                    <a:pt x="4" y="851"/>
                  </a:lnTo>
                  <a:lnTo>
                    <a:pt x="8" y="882"/>
                  </a:lnTo>
                  <a:lnTo>
                    <a:pt x="13" y="914"/>
                  </a:lnTo>
                  <a:lnTo>
                    <a:pt x="21" y="946"/>
                  </a:lnTo>
                  <a:lnTo>
                    <a:pt x="28" y="981"/>
                  </a:lnTo>
                  <a:lnTo>
                    <a:pt x="38" y="1011"/>
                  </a:lnTo>
                  <a:lnTo>
                    <a:pt x="51" y="1045"/>
                  </a:lnTo>
                  <a:lnTo>
                    <a:pt x="61" y="1077"/>
                  </a:lnTo>
                  <a:lnTo>
                    <a:pt x="72" y="1108"/>
                  </a:lnTo>
                  <a:lnTo>
                    <a:pt x="86" y="1138"/>
                  </a:lnTo>
                  <a:lnTo>
                    <a:pt x="101" y="1167"/>
                  </a:lnTo>
                  <a:lnTo>
                    <a:pt x="114" y="1193"/>
                  </a:lnTo>
                  <a:lnTo>
                    <a:pt x="129" y="1222"/>
                  </a:lnTo>
                  <a:lnTo>
                    <a:pt x="143" y="1243"/>
                  </a:lnTo>
                  <a:lnTo>
                    <a:pt x="160" y="1268"/>
                  </a:lnTo>
                  <a:lnTo>
                    <a:pt x="173" y="1285"/>
                  </a:lnTo>
                  <a:lnTo>
                    <a:pt x="186" y="1306"/>
                  </a:lnTo>
                  <a:lnTo>
                    <a:pt x="202" y="1323"/>
                  </a:lnTo>
                  <a:lnTo>
                    <a:pt x="219" y="1340"/>
                  </a:lnTo>
                  <a:lnTo>
                    <a:pt x="232" y="1357"/>
                  </a:lnTo>
                  <a:lnTo>
                    <a:pt x="247" y="1372"/>
                  </a:lnTo>
                  <a:lnTo>
                    <a:pt x="264" y="1389"/>
                  </a:lnTo>
                  <a:lnTo>
                    <a:pt x="281" y="1404"/>
                  </a:lnTo>
                  <a:lnTo>
                    <a:pt x="297" y="1418"/>
                  </a:lnTo>
                  <a:lnTo>
                    <a:pt x="314" y="1431"/>
                  </a:lnTo>
                  <a:lnTo>
                    <a:pt x="331" y="1444"/>
                  </a:lnTo>
                  <a:lnTo>
                    <a:pt x="348" y="1458"/>
                  </a:lnTo>
                  <a:lnTo>
                    <a:pt x="367" y="1471"/>
                  </a:lnTo>
                  <a:lnTo>
                    <a:pt x="386" y="1482"/>
                  </a:lnTo>
                  <a:lnTo>
                    <a:pt x="405" y="1494"/>
                  </a:lnTo>
                  <a:lnTo>
                    <a:pt x="424" y="1507"/>
                  </a:lnTo>
                  <a:lnTo>
                    <a:pt x="443" y="1517"/>
                  </a:lnTo>
                  <a:lnTo>
                    <a:pt x="462" y="1526"/>
                  </a:lnTo>
                  <a:lnTo>
                    <a:pt x="479" y="1534"/>
                  </a:lnTo>
                  <a:lnTo>
                    <a:pt x="500" y="1543"/>
                  </a:lnTo>
                  <a:lnTo>
                    <a:pt x="517" y="1551"/>
                  </a:lnTo>
                  <a:lnTo>
                    <a:pt x="534" y="1558"/>
                  </a:lnTo>
                  <a:lnTo>
                    <a:pt x="553" y="1566"/>
                  </a:lnTo>
                  <a:lnTo>
                    <a:pt x="570" y="1572"/>
                  </a:lnTo>
                  <a:lnTo>
                    <a:pt x="588" y="1576"/>
                  </a:lnTo>
                  <a:lnTo>
                    <a:pt x="605" y="1581"/>
                  </a:lnTo>
                  <a:lnTo>
                    <a:pt x="622" y="1585"/>
                  </a:lnTo>
                  <a:lnTo>
                    <a:pt x="641" y="1591"/>
                  </a:lnTo>
                  <a:lnTo>
                    <a:pt x="658" y="1593"/>
                  </a:lnTo>
                  <a:lnTo>
                    <a:pt x="675" y="1596"/>
                  </a:lnTo>
                  <a:lnTo>
                    <a:pt x="692" y="1600"/>
                  </a:lnTo>
                  <a:lnTo>
                    <a:pt x="709" y="1602"/>
                  </a:lnTo>
                  <a:lnTo>
                    <a:pt x="726" y="1604"/>
                  </a:lnTo>
                  <a:lnTo>
                    <a:pt x="743" y="1604"/>
                  </a:lnTo>
                  <a:lnTo>
                    <a:pt x="761" y="1604"/>
                  </a:lnTo>
                  <a:lnTo>
                    <a:pt x="778" y="1606"/>
                  </a:lnTo>
                  <a:lnTo>
                    <a:pt x="791" y="1606"/>
                  </a:lnTo>
                  <a:lnTo>
                    <a:pt x="806" y="1606"/>
                  </a:lnTo>
                  <a:lnTo>
                    <a:pt x="821" y="1606"/>
                  </a:lnTo>
                  <a:lnTo>
                    <a:pt x="835" y="1606"/>
                  </a:lnTo>
                  <a:lnTo>
                    <a:pt x="846" y="1604"/>
                  </a:lnTo>
                  <a:lnTo>
                    <a:pt x="858" y="1604"/>
                  </a:lnTo>
                  <a:lnTo>
                    <a:pt x="867" y="1604"/>
                  </a:lnTo>
                  <a:lnTo>
                    <a:pt x="877" y="1604"/>
                  </a:lnTo>
                  <a:lnTo>
                    <a:pt x="882" y="1602"/>
                  </a:lnTo>
                  <a:lnTo>
                    <a:pt x="888" y="1602"/>
                  </a:lnTo>
                  <a:lnTo>
                    <a:pt x="890" y="1602"/>
                  </a:lnTo>
                  <a:lnTo>
                    <a:pt x="894" y="1602"/>
                  </a:lnTo>
                  <a:lnTo>
                    <a:pt x="905" y="1564"/>
                  </a:lnTo>
                  <a:lnTo>
                    <a:pt x="772" y="1555"/>
                  </a:lnTo>
                  <a:lnTo>
                    <a:pt x="768" y="1551"/>
                  </a:lnTo>
                  <a:lnTo>
                    <a:pt x="761" y="1549"/>
                  </a:lnTo>
                  <a:lnTo>
                    <a:pt x="749" y="1543"/>
                  </a:lnTo>
                  <a:lnTo>
                    <a:pt x="734" y="1538"/>
                  </a:lnTo>
                  <a:lnTo>
                    <a:pt x="715" y="1528"/>
                  </a:lnTo>
                  <a:lnTo>
                    <a:pt x="696" y="1520"/>
                  </a:lnTo>
                  <a:lnTo>
                    <a:pt x="671" y="1511"/>
                  </a:lnTo>
                  <a:lnTo>
                    <a:pt x="648" y="1499"/>
                  </a:lnTo>
                  <a:lnTo>
                    <a:pt x="622" y="1486"/>
                  </a:lnTo>
                  <a:lnTo>
                    <a:pt x="595" y="1475"/>
                  </a:lnTo>
                  <a:lnTo>
                    <a:pt x="568" y="1460"/>
                  </a:lnTo>
                  <a:lnTo>
                    <a:pt x="544" y="1444"/>
                  </a:lnTo>
                  <a:lnTo>
                    <a:pt x="517" y="1429"/>
                  </a:lnTo>
                  <a:lnTo>
                    <a:pt x="494" y="1414"/>
                  </a:lnTo>
                  <a:lnTo>
                    <a:pt x="472" y="1399"/>
                  </a:lnTo>
                  <a:lnTo>
                    <a:pt x="453" y="1384"/>
                  </a:lnTo>
                  <a:lnTo>
                    <a:pt x="433" y="1366"/>
                  </a:lnTo>
                  <a:lnTo>
                    <a:pt x="416" y="1351"/>
                  </a:lnTo>
                  <a:lnTo>
                    <a:pt x="399" y="1336"/>
                  </a:lnTo>
                  <a:lnTo>
                    <a:pt x="386" y="1319"/>
                  </a:lnTo>
                  <a:lnTo>
                    <a:pt x="369" y="1302"/>
                  </a:lnTo>
                  <a:lnTo>
                    <a:pt x="356" y="1287"/>
                  </a:lnTo>
                  <a:lnTo>
                    <a:pt x="340" y="1271"/>
                  </a:lnTo>
                  <a:lnTo>
                    <a:pt x="329" y="1254"/>
                  </a:lnTo>
                  <a:lnTo>
                    <a:pt x="316" y="1239"/>
                  </a:lnTo>
                  <a:lnTo>
                    <a:pt x="304" y="1222"/>
                  </a:lnTo>
                  <a:lnTo>
                    <a:pt x="293" y="1207"/>
                  </a:lnTo>
                  <a:lnTo>
                    <a:pt x="281" y="1192"/>
                  </a:lnTo>
                  <a:lnTo>
                    <a:pt x="272" y="1174"/>
                  </a:lnTo>
                  <a:lnTo>
                    <a:pt x="262" y="1159"/>
                  </a:lnTo>
                  <a:lnTo>
                    <a:pt x="253" y="1146"/>
                  </a:lnTo>
                  <a:lnTo>
                    <a:pt x="245" y="1131"/>
                  </a:lnTo>
                  <a:lnTo>
                    <a:pt x="236" y="1116"/>
                  </a:lnTo>
                  <a:lnTo>
                    <a:pt x="228" y="1098"/>
                  </a:lnTo>
                  <a:lnTo>
                    <a:pt x="221" y="1083"/>
                  </a:lnTo>
                  <a:lnTo>
                    <a:pt x="213" y="1070"/>
                  </a:lnTo>
                  <a:lnTo>
                    <a:pt x="205" y="1053"/>
                  </a:lnTo>
                  <a:lnTo>
                    <a:pt x="198" y="1039"/>
                  </a:lnTo>
                  <a:lnTo>
                    <a:pt x="190" y="1024"/>
                  </a:lnTo>
                  <a:lnTo>
                    <a:pt x="184" y="1009"/>
                  </a:lnTo>
                  <a:lnTo>
                    <a:pt x="177" y="992"/>
                  </a:lnTo>
                  <a:lnTo>
                    <a:pt x="171" y="977"/>
                  </a:lnTo>
                  <a:lnTo>
                    <a:pt x="165" y="958"/>
                  </a:lnTo>
                  <a:lnTo>
                    <a:pt x="162" y="941"/>
                  </a:lnTo>
                  <a:lnTo>
                    <a:pt x="158" y="922"/>
                  </a:lnTo>
                  <a:lnTo>
                    <a:pt x="156" y="903"/>
                  </a:lnTo>
                  <a:lnTo>
                    <a:pt x="152" y="882"/>
                  </a:lnTo>
                  <a:lnTo>
                    <a:pt x="152" y="863"/>
                  </a:lnTo>
                  <a:lnTo>
                    <a:pt x="150" y="838"/>
                  </a:lnTo>
                  <a:lnTo>
                    <a:pt x="150" y="817"/>
                  </a:lnTo>
                  <a:lnTo>
                    <a:pt x="150" y="792"/>
                  </a:lnTo>
                  <a:lnTo>
                    <a:pt x="152" y="766"/>
                  </a:lnTo>
                  <a:lnTo>
                    <a:pt x="152" y="741"/>
                  </a:lnTo>
                  <a:lnTo>
                    <a:pt x="156" y="716"/>
                  </a:lnTo>
                  <a:lnTo>
                    <a:pt x="158" y="690"/>
                  </a:lnTo>
                  <a:lnTo>
                    <a:pt x="162" y="665"/>
                  </a:lnTo>
                  <a:lnTo>
                    <a:pt x="163" y="636"/>
                  </a:lnTo>
                  <a:lnTo>
                    <a:pt x="167" y="612"/>
                  </a:lnTo>
                  <a:lnTo>
                    <a:pt x="173" y="587"/>
                  </a:lnTo>
                  <a:lnTo>
                    <a:pt x="177" y="564"/>
                  </a:lnTo>
                  <a:lnTo>
                    <a:pt x="181" y="540"/>
                  </a:lnTo>
                  <a:lnTo>
                    <a:pt x="188" y="519"/>
                  </a:lnTo>
                  <a:lnTo>
                    <a:pt x="194" y="498"/>
                  </a:lnTo>
                  <a:lnTo>
                    <a:pt x="202" y="481"/>
                  </a:lnTo>
                  <a:lnTo>
                    <a:pt x="205" y="460"/>
                  </a:lnTo>
                  <a:lnTo>
                    <a:pt x="211" y="443"/>
                  </a:lnTo>
                  <a:lnTo>
                    <a:pt x="217" y="427"/>
                  </a:lnTo>
                  <a:lnTo>
                    <a:pt x="222" y="412"/>
                  </a:lnTo>
                  <a:lnTo>
                    <a:pt x="228" y="395"/>
                  </a:lnTo>
                  <a:lnTo>
                    <a:pt x="234" y="380"/>
                  </a:lnTo>
                  <a:lnTo>
                    <a:pt x="240" y="367"/>
                  </a:lnTo>
                  <a:lnTo>
                    <a:pt x="247" y="351"/>
                  </a:lnTo>
                  <a:lnTo>
                    <a:pt x="251" y="336"/>
                  </a:lnTo>
                  <a:lnTo>
                    <a:pt x="260" y="321"/>
                  </a:lnTo>
                  <a:lnTo>
                    <a:pt x="268" y="304"/>
                  </a:lnTo>
                  <a:lnTo>
                    <a:pt x="278" y="289"/>
                  </a:lnTo>
                  <a:lnTo>
                    <a:pt x="287" y="271"/>
                  </a:lnTo>
                  <a:lnTo>
                    <a:pt x="298" y="256"/>
                  </a:lnTo>
                  <a:lnTo>
                    <a:pt x="312" y="237"/>
                  </a:lnTo>
                  <a:lnTo>
                    <a:pt x="327" y="220"/>
                  </a:lnTo>
                  <a:lnTo>
                    <a:pt x="331" y="213"/>
                  </a:lnTo>
                  <a:lnTo>
                    <a:pt x="337" y="207"/>
                  </a:lnTo>
                  <a:lnTo>
                    <a:pt x="342" y="199"/>
                  </a:lnTo>
                  <a:lnTo>
                    <a:pt x="348" y="194"/>
                  </a:lnTo>
                  <a:lnTo>
                    <a:pt x="357" y="182"/>
                  </a:lnTo>
                  <a:lnTo>
                    <a:pt x="367" y="173"/>
                  </a:lnTo>
                  <a:lnTo>
                    <a:pt x="378" y="159"/>
                  </a:lnTo>
                  <a:lnTo>
                    <a:pt x="390" y="148"/>
                  </a:lnTo>
                  <a:lnTo>
                    <a:pt x="395" y="140"/>
                  </a:lnTo>
                  <a:lnTo>
                    <a:pt x="403" y="135"/>
                  </a:lnTo>
                  <a:lnTo>
                    <a:pt x="411" y="127"/>
                  </a:lnTo>
                  <a:lnTo>
                    <a:pt x="420" y="117"/>
                  </a:lnTo>
                  <a:lnTo>
                    <a:pt x="432" y="106"/>
                  </a:lnTo>
                  <a:lnTo>
                    <a:pt x="443" y="95"/>
                  </a:lnTo>
                  <a:lnTo>
                    <a:pt x="456" y="85"/>
                  </a:lnTo>
                  <a:lnTo>
                    <a:pt x="470" y="74"/>
                  </a:lnTo>
                  <a:lnTo>
                    <a:pt x="483" y="62"/>
                  </a:lnTo>
                  <a:lnTo>
                    <a:pt x="496" y="53"/>
                  </a:lnTo>
                  <a:lnTo>
                    <a:pt x="508" y="41"/>
                  </a:lnTo>
                  <a:lnTo>
                    <a:pt x="532" y="26"/>
                  </a:lnTo>
                  <a:lnTo>
                    <a:pt x="546" y="17"/>
                  </a:lnTo>
                  <a:lnTo>
                    <a:pt x="563" y="5"/>
                  </a:lnTo>
                  <a:lnTo>
                    <a:pt x="570" y="0"/>
                  </a:lnTo>
                  <a:lnTo>
                    <a:pt x="380" y="91"/>
                  </a:lnTo>
                  <a:lnTo>
                    <a:pt x="380" y="91"/>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91" name="Freeform 1091"/>
            <p:cNvSpPr>
              <a:spLocks/>
            </p:cNvSpPr>
            <p:nvPr/>
          </p:nvSpPr>
          <p:spPr bwMode="auto">
            <a:xfrm>
              <a:off x="1455" y="2615"/>
              <a:ext cx="435" cy="476"/>
            </a:xfrm>
            <a:custGeom>
              <a:avLst/>
              <a:gdLst>
                <a:gd name="T0" fmla="*/ 21 w 869"/>
                <a:gd name="T1" fmla="*/ 17 h 952"/>
                <a:gd name="T2" fmla="*/ 67 w 869"/>
                <a:gd name="T3" fmla="*/ 11 h 952"/>
                <a:gd name="T4" fmla="*/ 127 w 869"/>
                <a:gd name="T5" fmla="*/ 3 h 952"/>
                <a:gd name="T6" fmla="*/ 196 w 869"/>
                <a:gd name="T7" fmla="*/ 0 h 952"/>
                <a:gd name="T8" fmla="*/ 264 w 869"/>
                <a:gd name="T9" fmla="*/ 0 h 952"/>
                <a:gd name="T10" fmla="*/ 331 w 869"/>
                <a:gd name="T11" fmla="*/ 7 h 952"/>
                <a:gd name="T12" fmla="*/ 399 w 869"/>
                <a:gd name="T13" fmla="*/ 22 h 952"/>
                <a:gd name="T14" fmla="*/ 466 w 869"/>
                <a:gd name="T15" fmla="*/ 47 h 952"/>
                <a:gd name="T16" fmla="*/ 536 w 869"/>
                <a:gd name="T17" fmla="*/ 79 h 952"/>
                <a:gd name="T18" fmla="*/ 608 w 869"/>
                <a:gd name="T19" fmla="*/ 123 h 952"/>
                <a:gd name="T20" fmla="*/ 681 w 869"/>
                <a:gd name="T21" fmla="*/ 171 h 952"/>
                <a:gd name="T22" fmla="*/ 745 w 869"/>
                <a:gd name="T23" fmla="*/ 228 h 952"/>
                <a:gd name="T24" fmla="*/ 799 w 869"/>
                <a:gd name="T25" fmla="*/ 287 h 952"/>
                <a:gd name="T26" fmla="*/ 839 w 869"/>
                <a:gd name="T27" fmla="*/ 338 h 952"/>
                <a:gd name="T28" fmla="*/ 859 w 869"/>
                <a:gd name="T29" fmla="*/ 374 h 952"/>
                <a:gd name="T30" fmla="*/ 863 w 869"/>
                <a:gd name="T31" fmla="*/ 387 h 952"/>
                <a:gd name="T32" fmla="*/ 839 w 869"/>
                <a:gd name="T33" fmla="*/ 420 h 952"/>
                <a:gd name="T34" fmla="*/ 831 w 869"/>
                <a:gd name="T35" fmla="*/ 450 h 952"/>
                <a:gd name="T36" fmla="*/ 823 w 869"/>
                <a:gd name="T37" fmla="*/ 488 h 952"/>
                <a:gd name="T38" fmla="*/ 820 w 869"/>
                <a:gd name="T39" fmla="*/ 536 h 952"/>
                <a:gd name="T40" fmla="*/ 821 w 869"/>
                <a:gd name="T41" fmla="*/ 583 h 952"/>
                <a:gd name="T42" fmla="*/ 825 w 869"/>
                <a:gd name="T43" fmla="*/ 635 h 952"/>
                <a:gd name="T44" fmla="*/ 831 w 869"/>
                <a:gd name="T45" fmla="*/ 686 h 952"/>
                <a:gd name="T46" fmla="*/ 835 w 869"/>
                <a:gd name="T47" fmla="*/ 737 h 952"/>
                <a:gd name="T48" fmla="*/ 839 w 869"/>
                <a:gd name="T49" fmla="*/ 790 h 952"/>
                <a:gd name="T50" fmla="*/ 835 w 869"/>
                <a:gd name="T51" fmla="*/ 842 h 952"/>
                <a:gd name="T52" fmla="*/ 825 w 869"/>
                <a:gd name="T53" fmla="*/ 887 h 952"/>
                <a:gd name="T54" fmla="*/ 812 w 869"/>
                <a:gd name="T55" fmla="*/ 923 h 952"/>
                <a:gd name="T56" fmla="*/ 801 w 869"/>
                <a:gd name="T57" fmla="*/ 948 h 952"/>
                <a:gd name="T58" fmla="*/ 801 w 869"/>
                <a:gd name="T59" fmla="*/ 935 h 952"/>
                <a:gd name="T60" fmla="*/ 801 w 869"/>
                <a:gd name="T61" fmla="*/ 878 h 952"/>
                <a:gd name="T62" fmla="*/ 799 w 869"/>
                <a:gd name="T63" fmla="*/ 796 h 952"/>
                <a:gd name="T64" fmla="*/ 793 w 869"/>
                <a:gd name="T65" fmla="*/ 707 h 952"/>
                <a:gd name="T66" fmla="*/ 780 w 869"/>
                <a:gd name="T67" fmla="*/ 627 h 952"/>
                <a:gd name="T68" fmla="*/ 759 w 869"/>
                <a:gd name="T69" fmla="*/ 560 h 952"/>
                <a:gd name="T70" fmla="*/ 734 w 869"/>
                <a:gd name="T71" fmla="*/ 500 h 952"/>
                <a:gd name="T72" fmla="*/ 705 w 869"/>
                <a:gd name="T73" fmla="*/ 444 h 952"/>
                <a:gd name="T74" fmla="*/ 671 w 869"/>
                <a:gd name="T75" fmla="*/ 387 h 952"/>
                <a:gd name="T76" fmla="*/ 631 w 869"/>
                <a:gd name="T77" fmla="*/ 328 h 952"/>
                <a:gd name="T78" fmla="*/ 584 w 869"/>
                <a:gd name="T79" fmla="*/ 270 h 952"/>
                <a:gd name="T80" fmla="*/ 527 w 869"/>
                <a:gd name="T81" fmla="*/ 220 h 952"/>
                <a:gd name="T82" fmla="*/ 466 w 869"/>
                <a:gd name="T83" fmla="*/ 173 h 952"/>
                <a:gd name="T84" fmla="*/ 409 w 869"/>
                <a:gd name="T85" fmla="*/ 138 h 952"/>
                <a:gd name="T86" fmla="*/ 357 w 869"/>
                <a:gd name="T87" fmla="*/ 110 h 952"/>
                <a:gd name="T88" fmla="*/ 306 w 869"/>
                <a:gd name="T89" fmla="*/ 89 h 952"/>
                <a:gd name="T90" fmla="*/ 253 w 869"/>
                <a:gd name="T91" fmla="*/ 68 h 952"/>
                <a:gd name="T92" fmla="*/ 202 w 869"/>
                <a:gd name="T93" fmla="*/ 51 h 952"/>
                <a:gd name="T94" fmla="*/ 154 w 869"/>
                <a:gd name="T95" fmla="*/ 36 h 952"/>
                <a:gd name="T96" fmla="*/ 114 w 869"/>
                <a:gd name="T97" fmla="*/ 28 h 952"/>
                <a:gd name="T98" fmla="*/ 78 w 869"/>
                <a:gd name="T99" fmla="*/ 24 h 952"/>
                <a:gd name="T100" fmla="*/ 42 w 869"/>
                <a:gd name="T101" fmla="*/ 24 h 952"/>
                <a:gd name="T102" fmla="*/ 13 w 869"/>
                <a:gd name="T103" fmla="*/ 24 h 952"/>
                <a:gd name="T104" fmla="*/ 0 w 869"/>
                <a:gd name="T105" fmla="*/ 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952">
                  <a:moveTo>
                    <a:pt x="0" y="24"/>
                  </a:moveTo>
                  <a:lnTo>
                    <a:pt x="2" y="22"/>
                  </a:lnTo>
                  <a:lnTo>
                    <a:pt x="13" y="21"/>
                  </a:lnTo>
                  <a:lnTo>
                    <a:pt x="21" y="17"/>
                  </a:lnTo>
                  <a:lnTo>
                    <a:pt x="30" y="17"/>
                  </a:lnTo>
                  <a:lnTo>
                    <a:pt x="42" y="15"/>
                  </a:lnTo>
                  <a:lnTo>
                    <a:pt x="55" y="13"/>
                  </a:lnTo>
                  <a:lnTo>
                    <a:pt x="67" y="11"/>
                  </a:lnTo>
                  <a:lnTo>
                    <a:pt x="80" y="9"/>
                  </a:lnTo>
                  <a:lnTo>
                    <a:pt x="97" y="7"/>
                  </a:lnTo>
                  <a:lnTo>
                    <a:pt x="112" y="5"/>
                  </a:lnTo>
                  <a:lnTo>
                    <a:pt x="127" y="3"/>
                  </a:lnTo>
                  <a:lnTo>
                    <a:pt x="144" y="2"/>
                  </a:lnTo>
                  <a:lnTo>
                    <a:pt x="162" y="2"/>
                  </a:lnTo>
                  <a:lnTo>
                    <a:pt x="181" y="2"/>
                  </a:lnTo>
                  <a:lnTo>
                    <a:pt x="196" y="0"/>
                  </a:lnTo>
                  <a:lnTo>
                    <a:pt x="213" y="0"/>
                  </a:lnTo>
                  <a:lnTo>
                    <a:pt x="230" y="0"/>
                  </a:lnTo>
                  <a:lnTo>
                    <a:pt x="247" y="0"/>
                  </a:lnTo>
                  <a:lnTo>
                    <a:pt x="264" y="0"/>
                  </a:lnTo>
                  <a:lnTo>
                    <a:pt x="281" y="0"/>
                  </a:lnTo>
                  <a:lnTo>
                    <a:pt x="299" y="2"/>
                  </a:lnTo>
                  <a:lnTo>
                    <a:pt x="316" y="5"/>
                  </a:lnTo>
                  <a:lnTo>
                    <a:pt x="331" y="7"/>
                  </a:lnTo>
                  <a:lnTo>
                    <a:pt x="348" y="11"/>
                  </a:lnTo>
                  <a:lnTo>
                    <a:pt x="365" y="15"/>
                  </a:lnTo>
                  <a:lnTo>
                    <a:pt x="382" y="19"/>
                  </a:lnTo>
                  <a:lnTo>
                    <a:pt x="399" y="22"/>
                  </a:lnTo>
                  <a:lnTo>
                    <a:pt x="416" y="30"/>
                  </a:lnTo>
                  <a:lnTo>
                    <a:pt x="432" y="34"/>
                  </a:lnTo>
                  <a:lnTo>
                    <a:pt x="449" y="41"/>
                  </a:lnTo>
                  <a:lnTo>
                    <a:pt x="466" y="47"/>
                  </a:lnTo>
                  <a:lnTo>
                    <a:pt x="483" y="55"/>
                  </a:lnTo>
                  <a:lnTo>
                    <a:pt x="500" y="64"/>
                  </a:lnTo>
                  <a:lnTo>
                    <a:pt x="519" y="72"/>
                  </a:lnTo>
                  <a:lnTo>
                    <a:pt x="536" y="79"/>
                  </a:lnTo>
                  <a:lnTo>
                    <a:pt x="553" y="91"/>
                  </a:lnTo>
                  <a:lnTo>
                    <a:pt x="572" y="100"/>
                  </a:lnTo>
                  <a:lnTo>
                    <a:pt x="591" y="112"/>
                  </a:lnTo>
                  <a:lnTo>
                    <a:pt x="608" y="123"/>
                  </a:lnTo>
                  <a:lnTo>
                    <a:pt x="627" y="135"/>
                  </a:lnTo>
                  <a:lnTo>
                    <a:pt x="646" y="146"/>
                  </a:lnTo>
                  <a:lnTo>
                    <a:pt x="664" y="159"/>
                  </a:lnTo>
                  <a:lnTo>
                    <a:pt x="681" y="171"/>
                  </a:lnTo>
                  <a:lnTo>
                    <a:pt x="698" y="186"/>
                  </a:lnTo>
                  <a:lnTo>
                    <a:pt x="713" y="197"/>
                  </a:lnTo>
                  <a:lnTo>
                    <a:pt x="730" y="214"/>
                  </a:lnTo>
                  <a:lnTo>
                    <a:pt x="745" y="228"/>
                  </a:lnTo>
                  <a:lnTo>
                    <a:pt x="759" y="243"/>
                  </a:lnTo>
                  <a:lnTo>
                    <a:pt x="772" y="256"/>
                  </a:lnTo>
                  <a:lnTo>
                    <a:pt x="787" y="273"/>
                  </a:lnTo>
                  <a:lnTo>
                    <a:pt x="799" y="287"/>
                  </a:lnTo>
                  <a:lnTo>
                    <a:pt x="810" y="300"/>
                  </a:lnTo>
                  <a:lnTo>
                    <a:pt x="820" y="313"/>
                  </a:lnTo>
                  <a:lnTo>
                    <a:pt x="831" y="328"/>
                  </a:lnTo>
                  <a:lnTo>
                    <a:pt x="839" y="338"/>
                  </a:lnTo>
                  <a:lnTo>
                    <a:pt x="846" y="349"/>
                  </a:lnTo>
                  <a:lnTo>
                    <a:pt x="852" y="359"/>
                  </a:lnTo>
                  <a:lnTo>
                    <a:pt x="858" y="367"/>
                  </a:lnTo>
                  <a:lnTo>
                    <a:pt x="859" y="374"/>
                  </a:lnTo>
                  <a:lnTo>
                    <a:pt x="865" y="380"/>
                  </a:lnTo>
                  <a:lnTo>
                    <a:pt x="867" y="382"/>
                  </a:lnTo>
                  <a:lnTo>
                    <a:pt x="869" y="384"/>
                  </a:lnTo>
                  <a:lnTo>
                    <a:pt x="863" y="387"/>
                  </a:lnTo>
                  <a:lnTo>
                    <a:pt x="856" y="397"/>
                  </a:lnTo>
                  <a:lnTo>
                    <a:pt x="848" y="405"/>
                  </a:lnTo>
                  <a:lnTo>
                    <a:pt x="842" y="414"/>
                  </a:lnTo>
                  <a:lnTo>
                    <a:pt x="839" y="420"/>
                  </a:lnTo>
                  <a:lnTo>
                    <a:pt x="839" y="425"/>
                  </a:lnTo>
                  <a:lnTo>
                    <a:pt x="835" y="433"/>
                  </a:lnTo>
                  <a:lnTo>
                    <a:pt x="835" y="443"/>
                  </a:lnTo>
                  <a:lnTo>
                    <a:pt x="831" y="450"/>
                  </a:lnTo>
                  <a:lnTo>
                    <a:pt x="829" y="458"/>
                  </a:lnTo>
                  <a:lnTo>
                    <a:pt x="827" y="467"/>
                  </a:lnTo>
                  <a:lnTo>
                    <a:pt x="825" y="479"/>
                  </a:lnTo>
                  <a:lnTo>
                    <a:pt x="823" y="488"/>
                  </a:lnTo>
                  <a:lnTo>
                    <a:pt x="823" y="500"/>
                  </a:lnTo>
                  <a:lnTo>
                    <a:pt x="821" y="511"/>
                  </a:lnTo>
                  <a:lnTo>
                    <a:pt x="821" y="522"/>
                  </a:lnTo>
                  <a:lnTo>
                    <a:pt x="820" y="536"/>
                  </a:lnTo>
                  <a:lnTo>
                    <a:pt x="820" y="547"/>
                  </a:lnTo>
                  <a:lnTo>
                    <a:pt x="820" y="558"/>
                  </a:lnTo>
                  <a:lnTo>
                    <a:pt x="821" y="572"/>
                  </a:lnTo>
                  <a:lnTo>
                    <a:pt x="821" y="583"/>
                  </a:lnTo>
                  <a:lnTo>
                    <a:pt x="821" y="597"/>
                  </a:lnTo>
                  <a:lnTo>
                    <a:pt x="823" y="610"/>
                  </a:lnTo>
                  <a:lnTo>
                    <a:pt x="825" y="623"/>
                  </a:lnTo>
                  <a:lnTo>
                    <a:pt x="825" y="635"/>
                  </a:lnTo>
                  <a:lnTo>
                    <a:pt x="827" y="648"/>
                  </a:lnTo>
                  <a:lnTo>
                    <a:pt x="827" y="661"/>
                  </a:lnTo>
                  <a:lnTo>
                    <a:pt x="829" y="674"/>
                  </a:lnTo>
                  <a:lnTo>
                    <a:pt x="831" y="686"/>
                  </a:lnTo>
                  <a:lnTo>
                    <a:pt x="831" y="699"/>
                  </a:lnTo>
                  <a:lnTo>
                    <a:pt x="833" y="712"/>
                  </a:lnTo>
                  <a:lnTo>
                    <a:pt x="835" y="726"/>
                  </a:lnTo>
                  <a:lnTo>
                    <a:pt x="835" y="737"/>
                  </a:lnTo>
                  <a:lnTo>
                    <a:pt x="837" y="750"/>
                  </a:lnTo>
                  <a:lnTo>
                    <a:pt x="837" y="764"/>
                  </a:lnTo>
                  <a:lnTo>
                    <a:pt x="839" y="779"/>
                  </a:lnTo>
                  <a:lnTo>
                    <a:pt x="839" y="790"/>
                  </a:lnTo>
                  <a:lnTo>
                    <a:pt x="839" y="804"/>
                  </a:lnTo>
                  <a:lnTo>
                    <a:pt x="839" y="817"/>
                  </a:lnTo>
                  <a:lnTo>
                    <a:pt x="839" y="830"/>
                  </a:lnTo>
                  <a:lnTo>
                    <a:pt x="835" y="842"/>
                  </a:lnTo>
                  <a:lnTo>
                    <a:pt x="833" y="855"/>
                  </a:lnTo>
                  <a:lnTo>
                    <a:pt x="831" y="866"/>
                  </a:lnTo>
                  <a:lnTo>
                    <a:pt x="829" y="878"/>
                  </a:lnTo>
                  <a:lnTo>
                    <a:pt x="825" y="887"/>
                  </a:lnTo>
                  <a:lnTo>
                    <a:pt x="823" y="897"/>
                  </a:lnTo>
                  <a:lnTo>
                    <a:pt x="818" y="906"/>
                  </a:lnTo>
                  <a:lnTo>
                    <a:pt x="816" y="916"/>
                  </a:lnTo>
                  <a:lnTo>
                    <a:pt x="812" y="923"/>
                  </a:lnTo>
                  <a:lnTo>
                    <a:pt x="810" y="931"/>
                  </a:lnTo>
                  <a:lnTo>
                    <a:pt x="806" y="935"/>
                  </a:lnTo>
                  <a:lnTo>
                    <a:pt x="804" y="941"/>
                  </a:lnTo>
                  <a:lnTo>
                    <a:pt x="801" y="948"/>
                  </a:lnTo>
                  <a:lnTo>
                    <a:pt x="801" y="952"/>
                  </a:lnTo>
                  <a:lnTo>
                    <a:pt x="801" y="948"/>
                  </a:lnTo>
                  <a:lnTo>
                    <a:pt x="801" y="944"/>
                  </a:lnTo>
                  <a:lnTo>
                    <a:pt x="801" y="935"/>
                  </a:lnTo>
                  <a:lnTo>
                    <a:pt x="801" y="925"/>
                  </a:lnTo>
                  <a:lnTo>
                    <a:pt x="801" y="910"/>
                  </a:lnTo>
                  <a:lnTo>
                    <a:pt x="801" y="895"/>
                  </a:lnTo>
                  <a:lnTo>
                    <a:pt x="801" y="878"/>
                  </a:lnTo>
                  <a:lnTo>
                    <a:pt x="802" y="861"/>
                  </a:lnTo>
                  <a:lnTo>
                    <a:pt x="801" y="840"/>
                  </a:lnTo>
                  <a:lnTo>
                    <a:pt x="801" y="819"/>
                  </a:lnTo>
                  <a:lnTo>
                    <a:pt x="799" y="796"/>
                  </a:lnTo>
                  <a:lnTo>
                    <a:pt x="799" y="775"/>
                  </a:lnTo>
                  <a:lnTo>
                    <a:pt x="797" y="752"/>
                  </a:lnTo>
                  <a:lnTo>
                    <a:pt x="797" y="730"/>
                  </a:lnTo>
                  <a:lnTo>
                    <a:pt x="793" y="707"/>
                  </a:lnTo>
                  <a:lnTo>
                    <a:pt x="793" y="688"/>
                  </a:lnTo>
                  <a:lnTo>
                    <a:pt x="789" y="667"/>
                  </a:lnTo>
                  <a:lnTo>
                    <a:pt x="785" y="648"/>
                  </a:lnTo>
                  <a:lnTo>
                    <a:pt x="780" y="627"/>
                  </a:lnTo>
                  <a:lnTo>
                    <a:pt x="776" y="610"/>
                  </a:lnTo>
                  <a:lnTo>
                    <a:pt x="770" y="593"/>
                  </a:lnTo>
                  <a:lnTo>
                    <a:pt x="764" y="578"/>
                  </a:lnTo>
                  <a:lnTo>
                    <a:pt x="759" y="560"/>
                  </a:lnTo>
                  <a:lnTo>
                    <a:pt x="755" y="545"/>
                  </a:lnTo>
                  <a:lnTo>
                    <a:pt x="747" y="530"/>
                  </a:lnTo>
                  <a:lnTo>
                    <a:pt x="740" y="515"/>
                  </a:lnTo>
                  <a:lnTo>
                    <a:pt x="734" y="500"/>
                  </a:lnTo>
                  <a:lnTo>
                    <a:pt x="726" y="486"/>
                  </a:lnTo>
                  <a:lnTo>
                    <a:pt x="719" y="471"/>
                  </a:lnTo>
                  <a:lnTo>
                    <a:pt x="713" y="460"/>
                  </a:lnTo>
                  <a:lnTo>
                    <a:pt x="705" y="444"/>
                  </a:lnTo>
                  <a:lnTo>
                    <a:pt x="698" y="431"/>
                  </a:lnTo>
                  <a:lnTo>
                    <a:pt x="688" y="416"/>
                  </a:lnTo>
                  <a:lnTo>
                    <a:pt x="681" y="401"/>
                  </a:lnTo>
                  <a:lnTo>
                    <a:pt x="671" y="387"/>
                  </a:lnTo>
                  <a:lnTo>
                    <a:pt x="664" y="372"/>
                  </a:lnTo>
                  <a:lnTo>
                    <a:pt x="652" y="357"/>
                  </a:lnTo>
                  <a:lnTo>
                    <a:pt x="643" y="342"/>
                  </a:lnTo>
                  <a:lnTo>
                    <a:pt x="631" y="328"/>
                  </a:lnTo>
                  <a:lnTo>
                    <a:pt x="622" y="313"/>
                  </a:lnTo>
                  <a:lnTo>
                    <a:pt x="608" y="298"/>
                  </a:lnTo>
                  <a:lnTo>
                    <a:pt x="595" y="285"/>
                  </a:lnTo>
                  <a:lnTo>
                    <a:pt x="584" y="270"/>
                  </a:lnTo>
                  <a:lnTo>
                    <a:pt x="570" y="256"/>
                  </a:lnTo>
                  <a:lnTo>
                    <a:pt x="555" y="245"/>
                  </a:lnTo>
                  <a:lnTo>
                    <a:pt x="542" y="232"/>
                  </a:lnTo>
                  <a:lnTo>
                    <a:pt x="527" y="220"/>
                  </a:lnTo>
                  <a:lnTo>
                    <a:pt x="511" y="207"/>
                  </a:lnTo>
                  <a:lnTo>
                    <a:pt x="494" y="194"/>
                  </a:lnTo>
                  <a:lnTo>
                    <a:pt x="479" y="184"/>
                  </a:lnTo>
                  <a:lnTo>
                    <a:pt x="466" y="173"/>
                  </a:lnTo>
                  <a:lnTo>
                    <a:pt x="451" y="165"/>
                  </a:lnTo>
                  <a:lnTo>
                    <a:pt x="437" y="154"/>
                  </a:lnTo>
                  <a:lnTo>
                    <a:pt x="424" y="146"/>
                  </a:lnTo>
                  <a:lnTo>
                    <a:pt x="409" y="138"/>
                  </a:lnTo>
                  <a:lnTo>
                    <a:pt x="397" y="131"/>
                  </a:lnTo>
                  <a:lnTo>
                    <a:pt x="382" y="123"/>
                  </a:lnTo>
                  <a:lnTo>
                    <a:pt x="369" y="117"/>
                  </a:lnTo>
                  <a:lnTo>
                    <a:pt x="357" y="110"/>
                  </a:lnTo>
                  <a:lnTo>
                    <a:pt x="344" y="106"/>
                  </a:lnTo>
                  <a:lnTo>
                    <a:pt x="331" y="98"/>
                  </a:lnTo>
                  <a:lnTo>
                    <a:pt x="319" y="95"/>
                  </a:lnTo>
                  <a:lnTo>
                    <a:pt x="306" y="89"/>
                  </a:lnTo>
                  <a:lnTo>
                    <a:pt x="295" y="85"/>
                  </a:lnTo>
                  <a:lnTo>
                    <a:pt x="280" y="78"/>
                  </a:lnTo>
                  <a:lnTo>
                    <a:pt x="266" y="72"/>
                  </a:lnTo>
                  <a:lnTo>
                    <a:pt x="253" y="68"/>
                  </a:lnTo>
                  <a:lnTo>
                    <a:pt x="240" y="64"/>
                  </a:lnTo>
                  <a:lnTo>
                    <a:pt x="226" y="59"/>
                  </a:lnTo>
                  <a:lnTo>
                    <a:pt x="215" y="55"/>
                  </a:lnTo>
                  <a:lnTo>
                    <a:pt x="202" y="51"/>
                  </a:lnTo>
                  <a:lnTo>
                    <a:pt x="190" y="47"/>
                  </a:lnTo>
                  <a:lnTo>
                    <a:pt x="177" y="41"/>
                  </a:lnTo>
                  <a:lnTo>
                    <a:pt x="165" y="38"/>
                  </a:lnTo>
                  <a:lnTo>
                    <a:pt x="154" y="36"/>
                  </a:lnTo>
                  <a:lnTo>
                    <a:pt x="144" y="34"/>
                  </a:lnTo>
                  <a:lnTo>
                    <a:pt x="133" y="30"/>
                  </a:lnTo>
                  <a:lnTo>
                    <a:pt x="124" y="30"/>
                  </a:lnTo>
                  <a:lnTo>
                    <a:pt x="114" y="28"/>
                  </a:lnTo>
                  <a:lnTo>
                    <a:pt x="106" y="28"/>
                  </a:lnTo>
                  <a:lnTo>
                    <a:pt x="97" y="26"/>
                  </a:lnTo>
                  <a:lnTo>
                    <a:pt x="89" y="26"/>
                  </a:lnTo>
                  <a:lnTo>
                    <a:pt x="78" y="24"/>
                  </a:lnTo>
                  <a:lnTo>
                    <a:pt x="70" y="24"/>
                  </a:lnTo>
                  <a:lnTo>
                    <a:pt x="59" y="24"/>
                  </a:lnTo>
                  <a:lnTo>
                    <a:pt x="49" y="24"/>
                  </a:lnTo>
                  <a:lnTo>
                    <a:pt x="42" y="24"/>
                  </a:lnTo>
                  <a:lnTo>
                    <a:pt x="34" y="24"/>
                  </a:lnTo>
                  <a:lnTo>
                    <a:pt x="27" y="24"/>
                  </a:lnTo>
                  <a:lnTo>
                    <a:pt x="19" y="24"/>
                  </a:lnTo>
                  <a:lnTo>
                    <a:pt x="13" y="24"/>
                  </a:lnTo>
                  <a:lnTo>
                    <a:pt x="8" y="24"/>
                  </a:lnTo>
                  <a:lnTo>
                    <a:pt x="0" y="24"/>
                  </a:lnTo>
                  <a:lnTo>
                    <a:pt x="0" y="24"/>
                  </a:lnTo>
                  <a:lnTo>
                    <a:pt x="0" y="24"/>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92" name="Freeform 1092"/>
            <p:cNvSpPr>
              <a:spLocks/>
            </p:cNvSpPr>
            <p:nvPr/>
          </p:nvSpPr>
          <p:spPr bwMode="auto">
            <a:xfrm>
              <a:off x="1745" y="3424"/>
              <a:ext cx="202" cy="419"/>
            </a:xfrm>
            <a:custGeom>
              <a:avLst/>
              <a:gdLst>
                <a:gd name="T0" fmla="*/ 141 w 403"/>
                <a:gd name="T1" fmla="*/ 183 h 839"/>
                <a:gd name="T2" fmla="*/ 120 w 403"/>
                <a:gd name="T3" fmla="*/ 166 h 839"/>
                <a:gd name="T4" fmla="*/ 99 w 403"/>
                <a:gd name="T5" fmla="*/ 162 h 839"/>
                <a:gd name="T6" fmla="*/ 87 w 403"/>
                <a:gd name="T7" fmla="*/ 170 h 839"/>
                <a:gd name="T8" fmla="*/ 76 w 403"/>
                <a:gd name="T9" fmla="*/ 185 h 839"/>
                <a:gd name="T10" fmla="*/ 68 w 403"/>
                <a:gd name="T11" fmla="*/ 202 h 839"/>
                <a:gd name="T12" fmla="*/ 65 w 403"/>
                <a:gd name="T13" fmla="*/ 215 h 839"/>
                <a:gd name="T14" fmla="*/ 63 w 403"/>
                <a:gd name="T15" fmla="*/ 232 h 839"/>
                <a:gd name="T16" fmla="*/ 61 w 403"/>
                <a:gd name="T17" fmla="*/ 249 h 839"/>
                <a:gd name="T18" fmla="*/ 59 w 403"/>
                <a:gd name="T19" fmla="*/ 266 h 839"/>
                <a:gd name="T20" fmla="*/ 61 w 403"/>
                <a:gd name="T21" fmla="*/ 287 h 839"/>
                <a:gd name="T22" fmla="*/ 63 w 403"/>
                <a:gd name="T23" fmla="*/ 310 h 839"/>
                <a:gd name="T24" fmla="*/ 66 w 403"/>
                <a:gd name="T25" fmla="*/ 333 h 839"/>
                <a:gd name="T26" fmla="*/ 74 w 403"/>
                <a:gd name="T27" fmla="*/ 358 h 839"/>
                <a:gd name="T28" fmla="*/ 84 w 403"/>
                <a:gd name="T29" fmla="*/ 386 h 839"/>
                <a:gd name="T30" fmla="*/ 95 w 403"/>
                <a:gd name="T31" fmla="*/ 415 h 839"/>
                <a:gd name="T32" fmla="*/ 108 w 403"/>
                <a:gd name="T33" fmla="*/ 443 h 839"/>
                <a:gd name="T34" fmla="*/ 125 w 403"/>
                <a:gd name="T35" fmla="*/ 472 h 839"/>
                <a:gd name="T36" fmla="*/ 143 w 403"/>
                <a:gd name="T37" fmla="*/ 502 h 839"/>
                <a:gd name="T38" fmla="*/ 160 w 403"/>
                <a:gd name="T39" fmla="*/ 531 h 839"/>
                <a:gd name="T40" fmla="*/ 179 w 403"/>
                <a:gd name="T41" fmla="*/ 561 h 839"/>
                <a:gd name="T42" fmla="*/ 196 w 403"/>
                <a:gd name="T43" fmla="*/ 592 h 839"/>
                <a:gd name="T44" fmla="*/ 213 w 403"/>
                <a:gd name="T45" fmla="*/ 620 h 839"/>
                <a:gd name="T46" fmla="*/ 230 w 403"/>
                <a:gd name="T47" fmla="*/ 649 h 839"/>
                <a:gd name="T48" fmla="*/ 241 w 403"/>
                <a:gd name="T49" fmla="*/ 677 h 839"/>
                <a:gd name="T50" fmla="*/ 253 w 403"/>
                <a:gd name="T51" fmla="*/ 704 h 839"/>
                <a:gd name="T52" fmla="*/ 262 w 403"/>
                <a:gd name="T53" fmla="*/ 727 h 839"/>
                <a:gd name="T54" fmla="*/ 270 w 403"/>
                <a:gd name="T55" fmla="*/ 746 h 839"/>
                <a:gd name="T56" fmla="*/ 276 w 403"/>
                <a:gd name="T57" fmla="*/ 763 h 839"/>
                <a:gd name="T58" fmla="*/ 279 w 403"/>
                <a:gd name="T59" fmla="*/ 778 h 839"/>
                <a:gd name="T60" fmla="*/ 283 w 403"/>
                <a:gd name="T61" fmla="*/ 780 h 839"/>
                <a:gd name="T62" fmla="*/ 295 w 403"/>
                <a:gd name="T63" fmla="*/ 776 h 839"/>
                <a:gd name="T64" fmla="*/ 310 w 403"/>
                <a:gd name="T65" fmla="*/ 772 h 839"/>
                <a:gd name="T66" fmla="*/ 323 w 403"/>
                <a:gd name="T67" fmla="*/ 766 h 839"/>
                <a:gd name="T68" fmla="*/ 338 w 403"/>
                <a:gd name="T69" fmla="*/ 763 h 839"/>
                <a:gd name="T70" fmla="*/ 356 w 403"/>
                <a:gd name="T71" fmla="*/ 761 h 839"/>
                <a:gd name="T72" fmla="*/ 373 w 403"/>
                <a:gd name="T73" fmla="*/ 759 h 839"/>
                <a:gd name="T74" fmla="*/ 390 w 403"/>
                <a:gd name="T75" fmla="*/ 759 h 839"/>
                <a:gd name="T76" fmla="*/ 401 w 403"/>
                <a:gd name="T77" fmla="*/ 759 h 839"/>
                <a:gd name="T78" fmla="*/ 401 w 403"/>
                <a:gd name="T79" fmla="*/ 766 h 839"/>
                <a:gd name="T80" fmla="*/ 390 w 403"/>
                <a:gd name="T81" fmla="*/ 780 h 839"/>
                <a:gd name="T82" fmla="*/ 375 w 403"/>
                <a:gd name="T83" fmla="*/ 795 h 839"/>
                <a:gd name="T84" fmla="*/ 363 w 403"/>
                <a:gd name="T85" fmla="*/ 804 h 839"/>
                <a:gd name="T86" fmla="*/ 348 w 403"/>
                <a:gd name="T87" fmla="*/ 814 h 839"/>
                <a:gd name="T88" fmla="*/ 333 w 403"/>
                <a:gd name="T89" fmla="*/ 822 h 839"/>
                <a:gd name="T90" fmla="*/ 316 w 403"/>
                <a:gd name="T91" fmla="*/ 829 h 839"/>
                <a:gd name="T92" fmla="*/ 297 w 403"/>
                <a:gd name="T93" fmla="*/ 835 h 839"/>
                <a:gd name="T94" fmla="*/ 279 w 403"/>
                <a:gd name="T95" fmla="*/ 837 h 839"/>
                <a:gd name="T96" fmla="*/ 264 w 403"/>
                <a:gd name="T97" fmla="*/ 839 h 839"/>
                <a:gd name="T98" fmla="*/ 251 w 403"/>
                <a:gd name="T99" fmla="*/ 837 h 839"/>
                <a:gd name="T100" fmla="*/ 238 w 403"/>
                <a:gd name="T101" fmla="*/ 835 h 839"/>
                <a:gd name="T102" fmla="*/ 228 w 403"/>
                <a:gd name="T103" fmla="*/ 829 h 839"/>
                <a:gd name="T104" fmla="*/ 219 w 403"/>
                <a:gd name="T105" fmla="*/ 820 h 839"/>
                <a:gd name="T106" fmla="*/ 46 w 403"/>
                <a:gd name="T107" fmla="*/ 441 h 839"/>
                <a:gd name="T108" fmla="*/ 68 w 403"/>
                <a:gd name="T109" fmla="*/ 0 h 839"/>
                <a:gd name="T110" fmla="*/ 144 w 403"/>
                <a:gd name="T111" fmla="*/ 18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 h="839">
                  <a:moveTo>
                    <a:pt x="144" y="187"/>
                  </a:moveTo>
                  <a:lnTo>
                    <a:pt x="141" y="183"/>
                  </a:lnTo>
                  <a:lnTo>
                    <a:pt x="131" y="175"/>
                  </a:lnTo>
                  <a:lnTo>
                    <a:pt x="120" y="166"/>
                  </a:lnTo>
                  <a:lnTo>
                    <a:pt x="106" y="162"/>
                  </a:lnTo>
                  <a:lnTo>
                    <a:pt x="99" y="162"/>
                  </a:lnTo>
                  <a:lnTo>
                    <a:pt x="93" y="166"/>
                  </a:lnTo>
                  <a:lnTo>
                    <a:pt x="87" y="170"/>
                  </a:lnTo>
                  <a:lnTo>
                    <a:pt x="82" y="177"/>
                  </a:lnTo>
                  <a:lnTo>
                    <a:pt x="76" y="185"/>
                  </a:lnTo>
                  <a:lnTo>
                    <a:pt x="70" y="196"/>
                  </a:lnTo>
                  <a:lnTo>
                    <a:pt x="68" y="202"/>
                  </a:lnTo>
                  <a:lnTo>
                    <a:pt x="66" y="208"/>
                  </a:lnTo>
                  <a:lnTo>
                    <a:pt x="65" y="215"/>
                  </a:lnTo>
                  <a:lnTo>
                    <a:pt x="65" y="225"/>
                  </a:lnTo>
                  <a:lnTo>
                    <a:pt x="63" y="232"/>
                  </a:lnTo>
                  <a:lnTo>
                    <a:pt x="61" y="240"/>
                  </a:lnTo>
                  <a:lnTo>
                    <a:pt x="61" y="249"/>
                  </a:lnTo>
                  <a:lnTo>
                    <a:pt x="61" y="257"/>
                  </a:lnTo>
                  <a:lnTo>
                    <a:pt x="59" y="266"/>
                  </a:lnTo>
                  <a:lnTo>
                    <a:pt x="59" y="278"/>
                  </a:lnTo>
                  <a:lnTo>
                    <a:pt x="61" y="287"/>
                  </a:lnTo>
                  <a:lnTo>
                    <a:pt x="63" y="299"/>
                  </a:lnTo>
                  <a:lnTo>
                    <a:pt x="63" y="310"/>
                  </a:lnTo>
                  <a:lnTo>
                    <a:pt x="65" y="322"/>
                  </a:lnTo>
                  <a:lnTo>
                    <a:pt x="66" y="333"/>
                  </a:lnTo>
                  <a:lnTo>
                    <a:pt x="70" y="346"/>
                  </a:lnTo>
                  <a:lnTo>
                    <a:pt x="74" y="358"/>
                  </a:lnTo>
                  <a:lnTo>
                    <a:pt x="78" y="373"/>
                  </a:lnTo>
                  <a:lnTo>
                    <a:pt x="84" y="386"/>
                  </a:lnTo>
                  <a:lnTo>
                    <a:pt x="89" y="401"/>
                  </a:lnTo>
                  <a:lnTo>
                    <a:pt x="95" y="415"/>
                  </a:lnTo>
                  <a:lnTo>
                    <a:pt x="101" y="430"/>
                  </a:lnTo>
                  <a:lnTo>
                    <a:pt x="108" y="443"/>
                  </a:lnTo>
                  <a:lnTo>
                    <a:pt x="116" y="458"/>
                  </a:lnTo>
                  <a:lnTo>
                    <a:pt x="125" y="472"/>
                  </a:lnTo>
                  <a:lnTo>
                    <a:pt x="133" y="487"/>
                  </a:lnTo>
                  <a:lnTo>
                    <a:pt x="143" y="502"/>
                  </a:lnTo>
                  <a:lnTo>
                    <a:pt x="152" y="517"/>
                  </a:lnTo>
                  <a:lnTo>
                    <a:pt x="160" y="531"/>
                  </a:lnTo>
                  <a:lnTo>
                    <a:pt x="171" y="548"/>
                  </a:lnTo>
                  <a:lnTo>
                    <a:pt x="179" y="561"/>
                  </a:lnTo>
                  <a:lnTo>
                    <a:pt x="188" y="578"/>
                  </a:lnTo>
                  <a:lnTo>
                    <a:pt x="196" y="592"/>
                  </a:lnTo>
                  <a:lnTo>
                    <a:pt x="205" y="607"/>
                  </a:lnTo>
                  <a:lnTo>
                    <a:pt x="213" y="620"/>
                  </a:lnTo>
                  <a:lnTo>
                    <a:pt x="222" y="637"/>
                  </a:lnTo>
                  <a:lnTo>
                    <a:pt x="230" y="649"/>
                  </a:lnTo>
                  <a:lnTo>
                    <a:pt x="236" y="664"/>
                  </a:lnTo>
                  <a:lnTo>
                    <a:pt x="241" y="677"/>
                  </a:lnTo>
                  <a:lnTo>
                    <a:pt x="247" y="690"/>
                  </a:lnTo>
                  <a:lnTo>
                    <a:pt x="253" y="704"/>
                  </a:lnTo>
                  <a:lnTo>
                    <a:pt x="259" y="715"/>
                  </a:lnTo>
                  <a:lnTo>
                    <a:pt x="262" y="727"/>
                  </a:lnTo>
                  <a:lnTo>
                    <a:pt x="268" y="738"/>
                  </a:lnTo>
                  <a:lnTo>
                    <a:pt x="270" y="746"/>
                  </a:lnTo>
                  <a:lnTo>
                    <a:pt x="272" y="755"/>
                  </a:lnTo>
                  <a:lnTo>
                    <a:pt x="276" y="763"/>
                  </a:lnTo>
                  <a:lnTo>
                    <a:pt x="278" y="770"/>
                  </a:lnTo>
                  <a:lnTo>
                    <a:pt x="279" y="778"/>
                  </a:lnTo>
                  <a:lnTo>
                    <a:pt x="281" y="782"/>
                  </a:lnTo>
                  <a:lnTo>
                    <a:pt x="283" y="780"/>
                  </a:lnTo>
                  <a:lnTo>
                    <a:pt x="291" y="778"/>
                  </a:lnTo>
                  <a:lnTo>
                    <a:pt x="295" y="776"/>
                  </a:lnTo>
                  <a:lnTo>
                    <a:pt x="300" y="774"/>
                  </a:lnTo>
                  <a:lnTo>
                    <a:pt x="310" y="772"/>
                  </a:lnTo>
                  <a:lnTo>
                    <a:pt x="317" y="770"/>
                  </a:lnTo>
                  <a:lnTo>
                    <a:pt x="323" y="766"/>
                  </a:lnTo>
                  <a:lnTo>
                    <a:pt x="331" y="766"/>
                  </a:lnTo>
                  <a:lnTo>
                    <a:pt x="338" y="763"/>
                  </a:lnTo>
                  <a:lnTo>
                    <a:pt x="348" y="763"/>
                  </a:lnTo>
                  <a:lnTo>
                    <a:pt x="356" y="761"/>
                  </a:lnTo>
                  <a:lnTo>
                    <a:pt x="365" y="759"/>
                  </a:lnTo>
                  <a:lnTo>
                    <a:pt x="373" y="759"/>
                  </a:lnTo>
                  <a:lnTo>
                    <a:pt x="380" y="759"/>
                  </a:lnTo>
                  <a:lnTo>
                    <a:pt x="390" y="759"/>
                  </a:lnTo>
                  <a:lnTo>
                    <a:pt x="397" y="759"/>
                  </a:lnTo>
                  <a:lnTo>
                    <a:pt x="401" y="759"/>
                  </a:lnTo>
                  <a:lnTo>
                    <a:pt x="403" y="763"/>
                  </a:lnTo>
                  <a:lnTo>
                    <a:pt x="401" y="766"/>
                  </a:lnTo>
                  <a:lnTo>
                    <a:pt x="397" y="772"/>
                  </a:lnTo>
                  <a:lnTo>
                    <a:pt x="390" y="780"/>
                  </a:lnTo>
                  <a:lnTo>
                    <a:pt x="380" y="791"/>
                  </a:lnTo>
                  <a:lnTo>
                    <a:pt x="375" y="795"/>
                  </a:lnTo>
                  <a:lnTo>
                    <a:pt x="369" y="801"/>
                  </a:lnTo>
                  <a:lnTo>
                    <a:pt x="363" y="804"/>
                  </a:lnTo>
                  <a:lnTo>
                    <a:pt x="356" y="810"/>
                  </a:lnTo>
                  <a:lnTo>
                    <a:pt x="348" y="814"/>
                  </a:lnTo>
                  <a:lnTo>
                    <a:pt x="340" y="818"/>
                  </a:lnTo>
                  <a:lnTo>
                    <a:pt x="333" y="822"/>
                  </a:lnTo>
                  <a:lnTo>
                    <a:pt x="325" y="825"/>
                  </a:lnTo>
                  <a:lnTo>
                    <a:pt x="316" y="829"/>
                  </a:lnTo>
                  <a:lnTo>
                    <a:pt x="306" y="831"/>
                  </a:lnTo>
                  <a:lnTo>
                    <a:pt x="297" y="835"/>
                  </a:lnTo>
                  <a:lnTo>
                    <a:pt x="289" y="837"/>
                  </a:lnTo>
                  <a:lnTo>
                    <a:pt x="279" y="837"/>
                  </a:lnTo>
                  <a:lnTo>
                    <a:pt x="272" y="839"/>
                  </a:lnTo>
                  <a:lnTo>
                    <a:pt x="264" y="839"/>
                  </a:lnTo>
                  <a:lnTo>
                    <a:pt x="259" y="839"/>
                  </a:lnTo>
                  <a:lnTo>
                    <a:pt x="251" y="837"/>
                  </a:lnTo>
                  <a:lnTo>
                    <a:pt x="243" y="835"/>
                  </a:lnTo>
                  <a:lnTo>
                    <a:pt x="238" y="835"/>
                  </a:lnTo>
                  <a:lnTo>
                    <a:pt x="234" y="833"/>
                  </a:lnTo>
                  <a:lnTo>
                    <a:pt x="228" y="829"/>
                  </a:lnTo>
                  <a:lnTo>
                    <a:pt x="224" y="825"/>
                  </a:lnTo>
                  <a:lnTo>
                    <a:pt x="219" y="820"/>
                  </a:lnTo>
                  <a:lnTo>
                    <a:pt x="219" y="818"/>
                  </a:lnTo>
                  <a:lnTo>
                    <a:pt x="46" y="441"/>
                  </a:lnTo>
                  <a:lnTo>
                    <a:pt x="0" y="194"/>
                  </a:lnTo>
                  <a:lnTo>
                    <a:pt x="68" y="0"/>
                  </a:lnTo>
                  <a:lnTo>
                    <a:pt x="144" y="135"/>
                  </a:lnTo>
                  <a:lnTo>
                    <a:pt x="144" y="187"/>
                  </a:lnTo>
                  <a:lnTo>
                    <a:pt x="144" y="187"/>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93" name="Freeform 1093"/>
            <p:cNvSpPr>
              <a:spLocks/>
            </p:cNvSpPr>
            <p:nvPr/>
          </p:nvSpPr>
          <p:spPr bwMode="auto">
            <a:xfrm>
              <a:off x="1569" y="3116"/>
              <a:ext cx="128" cy="155"/>
            </a:xfrm>
            <a:custGeom>
              <a:avLst/>
              <a:gdLst>
                <a:gd name="T0" fmla="*/ 17 w 257"/>
                <a:gd name="T1" fmla="*/ 0 h 310"/>
                <a:gd name="T2" fmla="*/ 0 w 257"/>
                <a:gd name="T3" fmla="*/ 105 h 310"/>
                <a:gd name="T4" fmla="*/ 21 w 257"/>
                <a:gd name="T5" fmla="*/ 128 h 310"/>
                <a:gd name="T6" fmla="*/ 40 w 257"/>
                <a:gd name="T7" fmla="*/ 211 h 310"/>
                <a:gd name="T8" fmla="*/ 93 w 257"/>
                <a:gd name="T9" fmla="*/ 238 h 310"/>
                <a:gd name="T10" fmla="*/ 111 w 257"/>
                <a:gd name="T11" fmla="*/ 310 h 310"/>
                <a:gd name="T12" fmla="*/ 257 w 257"/>
                <a:gd name="T13" fmla="*/ 295 h 310"/>
                <a:gd name="T14" fmla="*/ 255 w 257"/>
                <a:gd name="T15" fmla="*/ 293 h 310"/>
                <a:gd name="T16" fmla="*/ 249 w 257"/>
                <a:gd name="T17" fmla="*/ 289 h 310"/>
                <a:gd name="T18" fmla="*/ 247 w 257"/>
                <a:gd name="T19" fmla="*/ 284 h 310"/>
                <a:gd name="T20" fmla="*/ 244 w 257"/>
                <a:gd name="T21" fmla="*/ 276 h 310"/>
                <a:gd name="T22" fmla="*/ 244 w 257"/>
                <a:gd name="T23" fmla="*/ 268 h 310"/>
                <a:gd name="T24" fmla="*/ 242 w 257"/>
                <a:gd name="T25" fmla="*/ 263 h 310"/>
                <a:gd name="T26" fmla="*/ 242 w 257"/>
                <a:gd name="T27" fmla="*/ 255 h 310"/>
                <a:gd name="T28" fmla="*/ 242 w 257"/>
                <a:gd name="T29" fmla="*/ 248 h 310"/>
                <a:gd name="T30" fmla="*/ 242 w 257"/>
                <a:gd name="T31" fmla="*/ 236 h 310"/>
                <a:gd name="T32" fmla="*/ 242 w 257"/>
                <a:gd name="T33" fmla="*/ 225 h 310"/>
                <a:gd name="T34" fmla="*/ 242 w 257"/>
                <a:gd name="T35" fmla="*/ 213 h 310"/>
                <a:gd name="T36" fmla="*/ 244 w 257"/>
                <a:gd name="T37" fmla="*/ 204 h 310"/>
                <a:gd name="T38" fmla="*/ 244 w 257"/>
                <a:gd name="T39" fmla="*/ 191 h 310"/>
                <a:gd name="T40" fmla="*/ 244 w 257"/>
                <a:gd name="T41" fmla="*/ 179 h 310"/>
                <a:gd name="T42" fmla="*/ 246 w 257"/>
                <a:gd name="T43" fmla="*/ 166 h 310"/>
                <a:gd name="T44" fmla="*/ 247 w 257"/>
                <a:gd name="T45" fmla="*/ 156 h 310"/>
                <a:gd name="T46" fmla="*/ 247 w 257"/>
                <a:gd name="T47" fmla="*/ 145 h 310"/>
                <a:gd name="T48" fmla="*/ 247 w 257"/>
                <a:gd name="T49" fmla="*/ 133 h 310"/>
                <a:gd name="T50" fmla="*/ 249 w 257"/>
                <a:gd name="T51" fmla="*/ 124 h 310"/>
                <a:gd name="T52" fmla="*/ 251 w 257"/>
                <a:gd name="T53" fmla="*/ 116 h 310"/>
                <a:gd name="T54" fmla="*/ 251 w 257"/>
                <a:gd name="T55" fmla="*/ 109 h 310"/>
                <a:gd name="T56" fmla="*/ 253 w 257"/>
                <a:gd name="T57" fmla="*/ 105 h 310"/>
                <a:gd name="T58" fmla="*/ 253 w 257"/>
                <a:gd name="T59" fmla="*/ 101 h 310"/>
                <a:gd name="T60" fmla="*/ 253 w 257"/>
                <a:gd name="T61" fmla="*/ 101 h 310"/>
                <a:gd name="T62" fmla="*/ 17 w 257"/>
                <a:gd name="T63" fmla="*/ 0 h 310"/>
                <a:gd name="T64" fmla="*/ 17 w 257"/>
                <a:gd name="T6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10">
                  <a:moveTo>
                    <a:pt x="17" y="0"/>
                  </a:moveTo>
                  <a:lnTo>
                    <a:pt x="0" y="105"/>
                  </a:lnTo>
                  <a:lnTo>
                    <a:pt x="21" y="128"/>
                  </a:lnTo>
                  <a:lnTo>
                    <a:pt x="40" y="211"/>
                  </a:lnTo>
                  <a:lnTo>
                    <a:pt x="93" y="238"/>
                  </a:lnTo>
                  <a:lnTo>
                    <a:pt x="111" y="310"/>
                  </a:lnTo>
                  <a:lnTo>
                    <a:pt x="257" y="295"/>
                  </a:lnTo>
                  <a:lnTo>
                    <a:pt x="255" y="293"/>
                  </a:lnTo>
                  <a:lnTo>
                    <a:pt x="249" y="289"/>
                  </a:lnTo>
                  <a:lnTo>
                    <a:pt x="247" y="284"/>
                  </a:lnTo>
                  <a:lnTo>
                    <a:pt x="244" y="276"/>
                  </a:lnTo>
                  <a:lnTo>
                    <a:pt x="244" y="268"/>
                  </a:lnTo>
                  <a:lnTo>
                    <a:pt x="242" y="263"/>
                  </a:lnTo>
                  <a:lnTo>
                    <a:pt x="242" y="255"/>
                  </a:lnTo>
                  <a:lnTo>
                    <a:pt x="242" y="248"/>
                  </a:lnTo>
                  <a:lnTo>
                    <a:pt x="242" y="236"/>
                  </a:lnTo>
                  <a:lnTo>
                    <a:pt x="242" y="225"/>
                  </a:lnTo>
                  <a:lnTo>
                    <a:pt x="242" y="213"/>
                  </a:lnTo>
                  <a:lnTo>
                    <a:pt x="244" y="204"/>
                  </a:lnTo>
                  <a:lnTo>
                    <a:pt x="244" y="191"/>
                  </a:lnTo>
                  <a:lnTo>
                    <a:pt x="244" y="179"/>
                  </a:lnTo>
                  <a:lnTo>
                    <a:pt x="246" y="166"/>
                  </a:lnTo>
                  <a:lnTo>
                    <a:pt x="247" y="156"/>
                  </a:lnTo>
                  <a:lnTo>
                    <a:pt x="247" y="145"/>
                  </a:lnTo>
                  <a:lnTo>
                    <a:pt x="247" y="133"/>
                  </a:lnTo>
                  <a:lnTo>
                    <a:pt x="249" y="124"/>
                  </a:lnTo>
                  <a:lnTo>
                    <a:pt x="251" y="116"/>
                  </a:lnTo>
                  <a:lnTo>
                    <a:pt x="251" y="109"/>
                  </a:lnTo>
                  <a:lnTo>
                    <a:pt x="253" y="105"/>
                  </a:lnTo>
                  <a:lnTo>
                    <a:pt x="253" y="101"/>
                  </a:lnTo>
                  <a:lnTo>
                    <a:pt x="253" y="101"/>
                  </a:lnTo>
                  <a:lnTo>
                    <a:pt x="17" y="0"/>
                  </a:lnTo>
                  <a:lnTo>
                    <a:pt x="17"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94" name="Freeform 1094"/>
            <p:cNvSpPr>
              <a:spLocks/>
            </p:cNvSpPr>
            <p:nvPr/>
          </p:nvSpPr>
          <p:spPr bwMode="auto">
            <a:xfrm>
              <a:off x="1566" y="3074"/>
              <a:ext cx="148" cy="146"/>
            </a:xfrm>
            <a:custGeom>
              <a:avLst/>
              <a:gdLst>
                <a:gd name="T0" fmla="*/ 19 w 296"/>
                <a:gd name="T1" fmla="*/ 36 h 293"/>
                <a:gd name="T2" fmla="*/ 30 w 296"/>
                <a:gd name="T3" fmla="*/ 24 h 293"/>
                <a:gd name="T4" fmla="*/ 47 w 296"/>
                <a:gd name="T5" fmla="*/ 13 h 293"/>
                <a:gd name="T6" fmla="*/ 62 w 296"/>
                <a:gd name="T7" fmla="*/ 5 h 293"/>
                <a:gd name="T8" fmla="*/ 78 w 296"/>
                <a:gd name="T9" fmla="*/ 0 h 293"/>
                <a:gd name="T10" fmla="*/ 97 w 296"/>
                <a:gd name="T11" fmla="*/ 0 h 293"/>
                <a:gd name="T12" fmla="*/ 117 w 296"/>
                <a:gd name="T13" fmla="*/ 0 h 293"/>
                <a:gd name="T14" fmla="*/ 138 w 296"/>
                <a:gd name="T15" fmla="*/ 5 h 293"/>
                <a:gd name="T16" fmla="*/ 159 w 296"/>
                <a:gd name="T17" fmla="*/ 13 h 293"/>
                <a:gd name="T18" fmla="*/ 178 w 296"/>
                <a:gd name="T19" fmla="*/ 23 h 293"/>
                <a:gd name="T20" fmla="*/ 197 w 296"/>
                <a:gd name="T21" fmla="*/ 32 h 293"/>
                <a:gd name="T22" fmla="*/ 211 w 296"/>
                <a:gd name="T23" fmla="*/ 42 h 293"/>
                <a:gd name="T24" fmla="*/ 228 w 296"/>
                <a:gd name="T25" fmla="*/ 51 h 293"/>
                <a:gd name="T26" fmla="*/ 237 w 296"/>
                <a:gd name="T27" fmla="*/ 55 h 293"/>
                <a:gd name="T28" fmla="*/ 252 w 296"/>
                <a:gd name="T29" fmla="*/ 63 h 293"/>
                <a:gd name="T30" fmla="*/ 270 w 296"/>
                <a:gd name="T31" fmla="*/ 72 h 293"/>
                <a:gd name="T32" fmla="*/ 287 w 296"/>
                <a:gd name="T33" fmla="*/ 85 h 293"/>
                <a:gd name="T34" fmla="*/ 294 w 296"/>
                <a:gd name="T35" fmla="*/ 102 h 293"/>
                <a:gd name="T36" fmla="*/ 296 w 296"/>
                <a:gd name="T37" fmla="*/ 123 h 293"/>
                <a:gd name="T38" fmla="*/ 294 w 296"/>
                <a:gd name="T39" fmla="*/ 148 h 293"/>
                <a:gd name="T40" fmla="*/ 290 w 296"/>
                <a:gd name="T41" fmla="*/ 163 h 293"/>
                <a:gd name="T42" fmla="*/ 290 w 296"/>
                <a:gd name="T43" fmla="*/ 178 h 293"/>
                <a:gd name="T44" fmla="*/ 287 w 296"/>
                <a:gd name="T45" fmla="*/ 194 h 293"/>
                <a:gd name="T46" fmla="*/ 285 w 296"/>
                <a:gd name="T47" fmla="*/ 211 h 293"/>
                <a:gd name="T48" fmla="*/ 281 w 296"/>
                <a:gd name="T49" fmla="*/ 226 h 293"/>
                <a:gd name="T50" fmla="*/ 279 w 296"/>
                <a:gd name="T51" fmla="*/ 243 h 293"/>
                <a:gd name="T52" fmla="*/ 271 w 296"/>
                <a:gd name="T53" fmla="*/ 258 h 293"/>
                <a:gd name="T54" fmla="*/ 266 w 296"/>
                <a:gd name="T55" fmla="*/ 270 h 293"/>
                <a:gd name="T56" fmla="*/ 247 w 296"/>
                <a:gd name="T57" fmla="*/ 289 h 293"/>
                <a:gd name="T58" fmla="*/ 232 w 296"/>
                <a:gd name="T59" fmla="*/ 291 h 293"/>
                <a:gd name="T60" fmla="*/ 220 w 296"/>
                <a:gd name="T61" fmla="*/ 293 h 293"/>
                <a:gd name="T62" fmla="*/ 203 w 296"/>
                <a:gd name="T63" fmla="*/ 291 h 293"/>
                <a:gd name="T64" fmla="*/ 190 w 296"/>
                <a:gd name="T65" fmla="*/ 289 h 293"/>
                <a:gd name="T66" fmla="*/ 167 w 296"/>
                <a:gd name="T67" fmla="*/ 283 h 293"/>
                <a:gd name="T68" fmla="*/ 157 w 296"/>
                <a:gd name="T69" fmla="*/ 279 h 293"/>
                <a:gd name="T70" fmla="*/ 106 w 296"/>
                <a:gd name="T71" fmla="*/ 156 h 293"/>
                <a:gd name="T72" fmla="*/ 91 w 296"/>
                <a:gd name="T73" fmla="*/ 135 h 293"/>
                <a:gd name="T74" fmla="*/ 79 w 296"/>
                <a:gd name="T75" fmla="*/ 133 h 293"/>
                <a:gd name="T76" fmla="*/ 74 w 296"/>
                <a:gd name="T77" fmla="*/ 146 h 293"/>
                <a:gd name="T78" fmla="*/ 70 w 296"/>
                <a:gd name="T79" fmla="*/ 161 h 293"/>
                <a:gd name="T80" fmla="*/ 68 w 296"/>
                <a:gd name="T81" fmla="*/ 173 h 293"/>
                <a:gd name="T82" fmla="*/ 66 w 296"/>
                <a:gd name="T83" fmla="*/ 171 h 293"/>
                <a:gd name="T84" fmla="*/ 55 w 296"/>
                <a:gd name="T85" fmla="*/ 158 h 293"/>
                <a:gd name="T86" fmla="*/ 43 w 296"/>
                <a:gd name="T87" fmla="*/ 144 h 293"/>
                <a:gd name="T88" fmla="*/ 34 w 296"/>
                <a:gd name="T89" fmla="*/ 131 h 293"/>
                <a:gd name="T90" fmla="*/ 22 w 296"/>
                <a:gd name="T91" fmla="*/ 114 h 293"/>
                <a:gd name="T92" fmla="*/ 13 w 296"/>
                <a:gd name="T93" fmla="*/ 99 h 293"/>
                <a:gd name="T94" fmla="*/ 5 w 296"/>
                <a:gd name="T95" fmla="*/ 83 h 293"/>
                <a:gd name="T96" fmla="*/ 0 w 296"/>
                <a:gd name="T97" fmla="*/ 64 h 293"/>
                <a:gd name="T98" fmla="*/ 1 w 296"/>
                <a:gd name="T99" fmla="*/ 49 h 293"/>
                <a:gd name="T100" fmla="*/ 15 w 296"/>
                <a:gd name="T101" fmla="*/ 40 h 293"/>
                <a:gd name="T102" fmla="*/ 19 w 296"/>
                <a:gd name="T103"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293">
                  <a:moveTo>
                    <a:pt x="19" y="38"/>
                  </a:moveTo>
                  <a:lnTo>
                    <a:pt x="19" y="36"/>
                  </a:lnTo>
                  <a:lnTo>
                    <a:pt x="24" y="30"/>
                  </a:lnTo>
                  <a:lnTo>
                    <a:pt x="30" y="24"/>
                  </a:lnTo>
                  <a:lnTo>
                    <a:pt x="43" y="17"/>
                  </a:lnTo>
                  <a:lnTo>
                    <a:pt x="47" y="13"/>
                  </a:lnTo>
                  <a:lnTo>
                    <a:pt x="55" y="9"/>
                  </a:lnTo>
                  <a:lnTo>
                    <a:pt x="62" y="5"/>
                  </a:lnTo>
                  <a:lnTo>
                    <a:pt x="70" y="4"/>
                  </a:lnTo>
                  <a:lnTo>
                    <a:pt x="78" y="0"/>
                  </a:lnTo>
                  <a:lnTo>
                    <a:pt x="87" y="0"/>
                  </a:lnTo>
                  <a:lnTo>
                    <a:pt x="97" y="0"/>
                  </a:lnTo>
                  <a:lnTo>
                    <a:pt x="108" y="0"/>
                  </a:lnTo>
                  <a:lnTo>
                    <a:pt x="117" y="0"/>
                  </a:lnTo>
                  <a:lnTo>
                    <a:pt x="127" y="4"/>
                  </a:lnTo>
                  <a:lnTo>
                    <a:pt x="138" y="5"/>
                  </a:lnTo>
                  <a:lnTo>
                    <a:pt x="148" y="9"/>
                  </a:lnTo>
                  <a:lnTo>
                    <a:pt x="159" y="13"/>
                  </a:lnTo>
                  <a:lnTo>
                    <a:pt x="169" y="17"/>
                  </a:lnTo>
                  <a:lnTo>
                    <a:pt x="178" y="23"/>
                  </a:lnTo>
                  <a:lnTo>
                    <a:pt x="190" y="28"/>
                  </a:lnTo>
                  <a:lnTo>
                    <a:pt x="197" y="32"/>
                  </a:lnTo>
                  <a:lnTo>
                    <a:pt x="205" y="38"/>
                  </a:lnTo>
                  <a:lnTo>
                    <a:pt x="211" y="42"/>
                  </a:lnTo>
                  <a:lnTo>
                    <a:pt x="218" y="45"/>
                  </a:lnTo>
                  <a:lnTo>
                    <a:pt x="228" y="51"/>
                  </a:lnTo>
                  <a:lnTo>
                    <a:pt x="232" y="55"/>
                  </a:lnTo>
                  <a:lnTo>
                    <a:pt x="237" y="55"/>
                  </a:lnTo>
                  <a:lnTo>
                    <a:pt x="243" y="59"/>
                  </a:lnTo>
                  <a:lnTo>
                    <a:pt x="252" y="63"/>
                  </a:lnTo>
                  <a:lnTo>
                    <a:pt x="260" y="66"/>
                  </a:lnTo>
                  <a:lnTo>
                    <a:pt x="270" y="72"/>
                  </a:lnTo>
                  <a:lnTo>
                    <a:pt x="279" y="78"/>
                  </a:lnTo>
                  <a:lnTo>
                    <a:pt x="287" y="85"/>
                  </a:lnTo>
                  <a:lnTo>
                    <a:pt x="290" y="93"/>
                  </a:lnTo>
                  <a:lnTo>
                    <a:pt x="294" y="102"/>
                  </a:lnTo>
                  <a:lnTo>
                    <a:pt x="294" y="112"/>
                  </a:lnTo>
                  <a:lnTo>
                    <a:pt x="296" y="123"/>
                  </a:lnTo>
                  <a:lnTo>
                    <a:pt x="294" y="135"/>
                  </a:lnTo>
                  <a:lnTo>
                    <a:pt x="294" y="148"/>
                  </a:lnTo>
                  <a:lnTo>
                    <a:pt x="292" y="156"/>
                  </a:lnTo>
                  <a:lnTo>
                    <a:pt x="290" y="163"/>
                  </a:lnTo>
                  <a:lnTo>
                    <a:pt x="290" y="171"/>
                  </a:lnTo>
                  <a:lnTo>
                    <a:pt x="290" y="178"/>
                  </a:lnTo>
                  <a:lnTo>
                    <a:pt x="287" y="186"/>
                  </a:lnTo>
                  <a:lnTo>
                    <a:pt x="287" y="194"/>
                  </a:lnTo>
                  <a:lnTo>
                    <a:pt x="285" y="203"/>
                  </a:lnTo>
                  <a:lnTo>
                    <a:pt x="285" y="211"/>
                  </a:lnTo>
                  <a:lnTo>
                    <a:pt x="283" y="218"/>
                  </a:lnTo>
                  <a:lnTo>
                    <a:pt x="281" y="226"/>
                  </a:lnTo>
                  <a:lnTo>
                    <a:pt x="279" y="234"/>
                  </a:lnTo>
                  <a:lnTo>
                    <a:pt x="279" y="243"/>
                  </a:lnTo>
                  <a:lnTo>
                    <a:pt x="273" y="249"/>
                  </a:lnTo>
                  <a:lnTo>
                    <a:pt x="271" y="258"/>
                  </a:lnTo>
                  <a:lnTo>
                    <a:pt x="268" y="264"/>
                  </a:lnTo>
                  <a:lnTo>
                    <a:pt x="266" y="270"/>
                  </a:lnTo>
                  <a:lnTo>
                    <a:pt x="256" y="281"/>
                  </a:lnTo>
                  <a:lnTo>
                    <a:pt x="247" y="289"/>
                  </a:lnTo>
                  <a:lnTo>
                    <a:pt x="239" y="291"/>
                  </a:lnTo>
                  <a:lnTo>
                    <a:pt x="232" y="291"/>
                  </a:lnTo>
                  <a:lnTo>
                    <a:pt x="226" y="291"/>
                  </a:lnTo>
                  <a:lnTo>
                    <a:pt x="220" y="293"/>
                  </a:lnTo>
                  <a:lnTo>
                    <a:pt x="211" y="291"/>
                  </a:lnTo>
                  <a:lnTo>
                    <a:pt x="203" y="291"/>
                  </a:lnTo>
                  <a:lnTo>
                    <a:pt x="197" y="289"/>
                  </a:lnTo>
                  <a:lnTo>
                    <a:pt x="190" y="289"/>
                  </a:lnTo>
                  <a:lnTo>
                    <a:pt x="176" y="285"/>
                  </a:lnTo>
                  <a:lnTo>
                    <a:pt x="167" y="283"/>
                  </a:lnTo>
                  <a:lnTo>
                    <a:pt x="159" y="279"/>
                  </a:lnTo>
                  <a:lnTo>
                    <a:pt x="157" y="279"/>
                  </a:lnTo>
                  <a:lnTo>
                    <a:pt x="108" y="163"/>
                  </a:lnTo>
                  <a:lnTo>
                    <a:pt x="106" y="156"/>
                  </a:lnTo>
                  <a:lnTo>
                    <a:pt x="98" y="146"/>
                  </a:lnTo>
                  <a:lnTo>
                    <a:pt x="91" y="135"/>
                  </a:lnTo>
                  <a:lnTo>
                    <a:pt x="83" y="131"/>
                  </a:lnTo>
                  <a:lnTo>
                    <a:pt x="79" y="133"/>
                  </a:lnTo>
                  <a:lnTo>
                    <a:pt x="78" y="139"/>
                  </a:lnTo>
                  <a:lnTo>
                    <a:pt x="74" y="146"/>
                  </a:lnTo>
                  <a:lnTo>
                    <a:pt x="74" y="154"/>
                  </a:lnTo>
                  <a:lnTo>
                    <a:pt x="70" y="161"/>
                  </a:lnTo>
                  <a:lnTo>
                    <a:pt x="68" y="169"/>
                  </a:lnTo>
                  <a:lnTo>
                    <a:pt x="68" y="173"/>
                  </a:lnTo>
                  <a:lnTo>
                    <a:pt x="68" y="175"/>
                  </a:lnTo>
                  <a:lnTo>
                    <a:pt x="66" y="171"/>
                  </a:lnTo>
                  <a:lnTo>
                    <a:pt x="60" y="165"/>
                  </a:lnTo>
                  <a:lnTo>
                    <a:pt x="55" y="158"/>
                  </a:lnTo>
                  <a:lnTo>
                    <a:pt x="49" y="152"/>
                  </a:lnTo>
                  <a:lnTo>
                    <a:pt x="43" y="144"/>
                  </a:lnTo>
                  <a:lnTo>
                    <a:pt x="39" y="139"/>
                  </a:lnTo>
                  <a:lnTo>
                    <a:pt x="34" y="131"/>
                  </a:lnTo>
                  <a:lnTo>
                    <a:pt x="28" y="121"/>
                  </a:lnTo>
                  <a:lnTo>
                    <a:pt x="22" y="114"/>
                  </a:lnTo>
                  <a:lnTo>
                    <a:pt x="19" y="106"/>
                  </a:lnTo>
                  <a:lnTo>
                    <a:pt x="13" y="99"/>
                  </a:lnTo>
                  <a:lnTo>
                    <a:pt x="9" y="91"/>
                  </a:lnTo>
                  <a:lnTo>
                    <a:pt x="5" y="83"/>
                  </a:lnTo>
                  <a:lnTo>
                    <a:pt x="3" y="78"/>
                  </a:lnTo>
                  <a:lnTo>
                    <a:pt x="0" y="64"/>
                  </a:lnTo>
                  <a:lnTo>
                    <a:pt x="0" y="57"/>
                  </a:lnTo>
                  <a:lnTo>
                    <a:pt x="1" y="49"/>
                  </a:lnTo>
                  <a:lnTo>
                    <a:pt x="5" y="45"/>
                  </a:lnTo>
                  <a:lnTo>
                    <a:pt x="15" y="40"/>
                  </a:lnTo>
                  <a:lnTo>
                    <a:pt x="19" y="38"/>
                  </a:lnTo>
                  <a:lnTo>
                    <a:pt x="19" y="38"/>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95" name="Freeform 1095"/>
            <p:cNvSpPr>
              <a:spLocks/>
            </p:cNvSpPr>
            <p:nvPr/>
          </p:nvSpPr>
          <p:spPr bwMode="auto">
            <a:xfrm>
              <a:off x="1256" y="3382"/>
              <a:ext cx="111" cy="69"/>
            </a:xfrm>
            <a:custGeom>
              <a:avLst/>
              <a:gdLst>
                <a:gd name="T0" fmla="*/ 34 w 222"/>
                <a:gd name="T1" fmla="*/ 24 h 138"/>
                <a:gd name="T2" fmla="*/ 62 w 222"/>
                <a:gd name="T3" fmla="*/ 32 h 138"/>
                <a:gd name="T4" fmla="*/ 55 w 222"/>
                <a:gd name="T5" fmla="*/ 0 h 138"/>
                <a:gd name="T6" fmla="*/ 74 w 222"/>
                <a:gd name="T7" fmla="*/ 0 h 138"/>
                <a:gd name="T8" fmla="*/ 76 w 222"/>
                <a:gd name="T9" fmla="*/ 0 h 138"/>
                <a:gd name="T10" fmla="*/ 81 w 222"/>
                <a:gd name="T11" fmla="*/ 5 h 138"/>
                <a:gd name="T12" fmla="*/ 91 w 222"/>
                <a:gd name="T13" fmla="*/ 11 h 138"/>
                <a:gd name="T14" fmla="*/ 102 w 222"/>
                <a:gd name="T15" fmla="*/ 21 h 138"/>
                <a:gd name="T16" fmla="*/ 114 w 222"/>
                <a:gd name="T17" fmla="*/ 24 h 138"/>
                <a:gd name="T18" fmla="*/ 123 w 222"/>
                <a:gd name="T19" fmla="*/ 30 h 138"/>
                <a:gd name="T20" fmla="*/ 133 w 222"/>
                <a:gd name="T21" fmla="*/ 36 h 138"/>
                <a:gd name="T22" fmla="*/ 144 w 222"/>
                <a:gd name="T23" fmla="*/ 43 h 138"/>
                <a:gd name="T24" fmla="*/ 150 w 222"/>
                <a:gd name="T25" fmla="*/ 53 h 138"/>
                <a:gd name="T26" fmla="*/ 156 w 222"/>
                <a:gd name="T27" fmla="*/ 62 h 138"/>
                <a:gd name="T28" fmla="*/ 159 w 222"/>
                <a:gd name="T29" fmla="*/ 68 h 138"/>
                <a:gd name="T30" fmla="*/ 163 w 222"/>
                <a:gd name="T31" fmla="*/ 72 h 138"/>
                <a:gd name="T32" fmla="*/ 222 w 222"/>
                <a:gd name="T33" fmla="*/ 87 h 138"/>
                <a:gd name="T34" fmla="*/ 222 w 222"/>
                <a:gd name="T35" fmla="*/ 138 h 138"/>
                <a:gd name="T36" fmla="*/ 144 w 222"/>
                <a:gd name="T37" fmla="*/ 110 h 138"/>
                <a:gd name="T38" fmla="*/ 64 w 222"/>
                <a:gd name="T39" fmla="*/ 97 h 138"/>
                <a:gd name="T40" fmla="*/ 0 w 222"/>
                <a:gd name="T41" fmla="*/ 24 h 138"/>
                <a:gd name="T42" fmla="*/ 0 w 222"/>
                <a:gd name="T43" fmla="*/ 5 h 138"/>
                <a:gd name="T44" fmla="*/ 34 w 222"/>
                <a:gd name="T45" fmla="*/ 24 h 138"/>
                <a:gd name="T46" fmla="*/ 34 w 222"/>
                <a:gd name="T47"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2" h="138">
                  <a:moveTo>
                    <a:pt x="34" y="24"/>
                  </a:moveTo>
                  <a:lnTo>
                    <a:pt x="62" y="32"/>
                  </a:lnTo>
                  <a:lnTo>
                    <a:pt x="55" y="0"/>
                  </a:lnTo>
                  <a:lnTo>
                    <a:pt x="74" y="0"/>
                  </a:lnTo>
                  <a:lnTo>
                    <a:pt x="76" y="0"/>
                  </a:lnTo>
                  <a:lnTo>
                    <a:pt x="81" y="5"/>
                  </a:lnTo>
                  <a:lnTo>
                    <a:pt x="91" y="11"/>
                  </a:lnTo>
                  <a:lnTo>
                    <a:pt x="102" y="21"/>
                  </a:lnTo>
                  <a:lnTo>
                    <a:pt x="114" y="24"/>
                  </a:lnTo>
                  <a:lnTo>
                    <a:pt x="123" y="30"/>
                  </a:lnTo>
                  <a:lnTo>
                    <a:pt x="133" y="36"/>
                  </a:lnTo>
                  <a:lnTo>
                    <a:pt x="144" y="43"/>
                  </a:lnTo>
                  <a:lnTo>
                    <a:pt x="150" y="53"/>
                  </a:lnTo>
                  <a:lnTo>
                    <a:pt x="156" y="62"/>
                  </a:lnTo>
                  <a:lnTo>
                    <a:pt x="159" y="68"/>
                  </a:lnTo>
                  <a:lnTo>
                    <a:pt x="163" y="72"/>
                  </a:lnTo>
                  <a:lnTo>
                    <a:pt x="222" y="87"/>
                  </a:lnTo>
                  <a:lnTo>
                    <a:pt x="222" y="138"/>
                  </a:lnTo>
                  <a:lnTo>
                    <a:pt x="144" y="110"/>
                  </a:lnTo>
                  <a:lnTo>
                    <a:pt x="64" y="97"/>
                  </a:lnTo>
                  <a:lnTo>
                    <a:pt x="0" y="24"/>
                  </a:lnTo>
                  <a:lnTo>
                    <a:pt x="0" y="5"/>
                  </a:lnTo>
                  <a:lnTo>
                    <a:pt x="34" y="24"/>
                  </a:lnTo>
                  <a:lnTo>
                    <a:pt x="34" y="2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96" name="Freeform 1096"/>
            <p:cNvSpPr>
              <a:spLocks/>
            </p:cNvSpPr>
            <p:nvPr/>
          </p:nvSpPr>
          <p:spPr bwMode="auto">
            <a:xfrm>
              <a:off x="1517" y="3687"/>
              <a:ext cx="247" cy="256"/>
            </a:xfrm>
            <a:custGeom>
              <a:avLst/>
              <a:gdLst>
                <a:gd name="T0" fmla="*/ 30 w 494"/>
                <a:gd name="T1" fmla="*/ 171 h 511"/>
                <a:gd name="T2" fmla="*/ 38 w 494"/>
                <a:gd name="T3" fmla="*/ 249 h 511"/>
                <a:gd name="T4" fmla="*/ 49 w 494"/>
                <a:gd name="T5" fmla="*/ 325 h 511"/>
                <a:gd name="T6" fmla="*/ 57 w 494"/>
                <a:gd name="T7" fmla="*/ 329 h 511"/>
                <a:gd name="T8" fmla="*/ 60 w 494"/>
                <a:gd name="T9" fmla="*/ 277 h 511"/>
                <a:gd name="T10" fmla="*/ 62 w 494"/>
                <a:gd name="T11" fmla="*/ 226 h 511"/>
                <a:gd name="T12" fmla="*/ 74 w 494"/>
                <a:gd name="T13" fmla="*/ 228 h 511"/>
                <a:gd name="T14" fmla="*/ 85 w 494"/>
                <a:gd name="T15" fmla="*/ 272 h 511"/>
                <a:gd name="T16" fmla="*/ 100 w 494"/>
                <a:gd name="T17" fmla="*/ 306 h 511"/>
                <a:gd name="T18" fmla="*/ 125 w 494"/>
                <a:gd name="T19" fmla="*/ 289 h 511"/>
                <a:gd name="T20" fmla="*/ 140 w 494"/>
                <a:gd name="T21" fmla="*/ 251 h 511"/>
                <a:gd name="T22" fmla="*/ 154 w 494"/>
                <a:gd name="T23" fmla="*/ 226 h 511"/>
                <a:gd name="T24" fmla="*/ 186 w 494"/>
                <a:gd name="T25" fmla="*/ 184 h 511"/>
                <a:gd name="T26" fmla="*/ 228 w 494"/>
                <a:gd name="T27" fmla="*/ 139 h 511"/>
                <a:gd name="T28" fmla="*/ 271 w 494"/>
                <a:gd name="T29" fmla="*/ 80 h 511"/>
                <a:gd name="T30" fmla="*/ 313 w 494"/>
                <a:gd name="T31" fmla="*/ 27 h 511"/>
                <a:gd name="T32" fmla="*/ 338 w 494"/>
                <a:gd name="T33" fmla="*/ 2 h 511"/>
                <a:gd name="T34" fmla="*/ 363 w 494"/>
                <a:gd name="T35" fmla="*/ 44 h 511"/>
                <a:gd name="T36" fmla="*/ 389 w 494"/>
                <a:gd name="T37" fmla="*/ 101 h 511"/>
                <a:gd name="T38" fmla="*/ 416 w 494"/>
                <a:gd name="T39" fmla="*/ 165 h 511"/>
                <a:gd name="T40" fmla="*/ 443 w 494"/>
                <a:gd name="T41" fmla="*/ 224 h 511"/>
                <a:gd name="T42" fmla="*/ 469 w 494"/>
                <a:gd name="T43" fmla="*/ 276 h 511"/>
                <a:gd name="T44" fmla="*/ 486 w 494"/>
                <a:gd name="T45" fmla="*/ 319 h 511"/>
                <a:gd name="T46" fmla="*/ 494 w 494"/>
                <a:gd name="T47" fmla="*/ 369 h 511"/>
                <a:gd name="T48" fmla="*/ 479 w 494"/>
                <a:gd name="T49" fmla="*/ 382 h 511"/>
                <a:gd name="T50" fmla="*/ 454 w 494"/>
                <a:gd name="T51" fmla="*/ 346 h 511"/>
                <a:gd name="T52" fmla="*/ 443 w 494"/>
                <a:gd name="T53" fmla="*/ 353 h 511"/>
                <a:gd name="T54" fmla="*/ 446 w 494"/>
                <a:gd name="T55" fmla="*/ 409 h 511"/>
                <a:gd name="T56" fmla="*/ 450 w 494"/>
                <a:gd name="T57" fmla="*/ 437 h 511"/>
                <a:gd name="T58" fmla="*/ 357 w 494"/>
                <a:gd name="T59" fmla="*/ 449 h 511"/>
                <a:gd name="T60" fmla="*/ 374 w 494"/>
                <a:gd name="T61" fmla="*/ 334 h 511"/>
                <a:gd name="T62" fmla="*/ 363 w 494"/>
                <a:gd name="T63" fmla="*/ 296 h 511"/>
                <a:gd name="T64" fmla="*/ 349 w 494"/>
                <a:gd name="T65" fmla="*/ 245 h 511"/>
                <a:gd name="T66" fmla="*/ 334 w 494"/>
                <a:gd name="T67" fmla="*/ 184 h 511"/>
                <a:gd name="T68" fmla="*/ 323 w 494"/>
                <a:gd name="T69" fmla="*/ 131 h 511"/>
                <a:gd name="T70" fmla="*/ 315 w 494"/>
                <a:gd name="T71" fmla="*/ 91 h 511"/>
                <a:gd name="T72" fmla="*/ 304 w 494"/>
                <a:gd name="T73" fmla="*/ 108 h 511"/>
                <a:gd name="T74" fmla="*/ 285 w 494"/>
                <a:gd name="T75" fmla="*/ 146 h 511"/>
                <a:gd name="T76" fmla="*/ 256 w 494"/>
                <a:gd name="T77" fmla="*/ 192 h 511"/>
                <a:gd name="T78" fmla="*/ 220 w 494"/>
                <a:gd name="T79" fmla="*/ 230 h 511"/>
                <a:gd name="T80" fmla="*/ 178 w 494"/>
                <a:gd name="T81" fmla="*/ 270 h 511"/>
                <a:gd name="T82" fmla="*/ 167 w 494"/>
                <a:gd name="T83" fmla="*/ 287 h 511"/>
                <a:gd name="T84" fmla="*/ 156 w 494"/>
                <a:gd name="T85" fmla="*/ 336 h 511"/>
                <a:gd name="T86" fmla="*/ 144 w 494"/>
                <a:gd name="T87" fmla="*/ 386 h 511"/>
                <a:gd name="T88" fmla="*/ 133 w 494"/>
                <a:gd name="T89" fmla="*/ 439 h 511"/>
                <a:gd name="T90" fmla="*/ 119 w 494"/>
                <a:gd name="T91" fmla="*/ 481 h 511"/>
                <a:gd name="T92" fmla="*/ 0 w 494"/>
                <a:gd name="T93" fmla="*/ 488 h 511"/>
                <a:gd name="T94" fmla="*/ 11 w 494"/>
                <a:gd name="T95" fmla="*/ 420 h 511"/>
                <a:gd name="T96" fmla="*/ 15 w 494"/>
                <a:gd name="T97" fmla="*/ 374 h 511"/>
                <a:gd name="T98" fmla="*/ 17 w 494"/>
                <a:gd name="T99" fmla="*/ 314 h 511"/>
                <a:gd name="T100" fmla="*/ 15 w 494"/>
                <a:gd name="T101" fmla="*/ 245 h 511"/>
                <a:gd name="T102" fmla="*/ 11 w 494"/>
                <a:gd name="T103" fmla="*/ 186 h 511"/>
                <a:gd name="T104" fmla="*/ 5 w 494"/>
                <a:gd name="T105" fmla="*/ 142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4" h="511">
                  <a:moveTo>
                    <a:pt x="26" y="144"/>
                  </a:moveTo>
                  <a:lnTo>
                    <a:pt x="26" y="146"/>
                  </a:lnTo>
                  <a:lnTo>
                    <a:pt x="26" y="152"/>
                  </a:lnTo>
                  <a:lnTo>
                    <a:pt x="26" y="160"/>
                  </a:lnTo>
                  <a:lnTo>
                    <a:pt x="30" y="171"/>
                  </a:lnTo>
                  <a:lnTo>
                    <a:pt x="30" y="184"/>
                  </a:lnTo>
                  <a:lnTo>
                    <a:pt x="32" y="200"/>
                  </a:lnTo>
                  <a:lnTo>
                    <a:pt x="34" y="215"/>
                  </a:lnTo>
                  <a:lnTo>
                    <a:pt x="36" y="234"/>
                  </a:lnTo>
                  <a:lnTo>
                    <a:pt x="38" y="249"/>
                  </a:lnTo>
                  <a:lnTo>
                    <a:pt x="40" y="266"/>
                  </a:lnTo>
                  <a:lnTo>
                    <a:pt x="41" y="281"/>
                  </a:lnTo>
                  <a:lnTo>
                    <a:pt x="43" y="298"/>
                  </a:lnTo>
                  <a:lnTo>
                    <a:pt x="45" y="312"/>
                  </a:lnTo>
                  <a:lnTo>
                    <a:pt x="49" y="325"/>
                  </a:lnTo>
                  <a:lnTo>
                    <a:pt x="51" y="333"/>
                  </a:lnTo>
                  <a:lnTo>
                    <a:pt x="53" y="340"/>
                  </a:lnTo>
                  <a:lnTo>
                    <a:pt x="55" y="340"/>
                  </a:lnTo>
                  <a:lnTo>
                    <a:pt x="55" y="334"/>
                  </a:lnTo>
                  <a:lnTo>
                    <a:pt x="57" y="329"/>
                  </a:lnTo>
                  <a:lnTo>
                    <a:pt x="57" y="319"/>
                  </a:lnTo>
                  <a:lnTo>
                    <a:pt x="57" y="312"/>
                  </a:lnTo>
                  <a:lnTo>
                    <a:pt x="59" y="300"/>
                  </a:lnTo>
                  <a:lnTo>
                    <a:pt x="60" y="291"/>
                  </a:lnTo>
                  <a:lnTo>
                    <a:pt x="60" y="277"/>
                  </a:lnTo>
                  <a:lnTo>
                    <a:pt x="60" y="264"/>
                  </a:lnTo>
                  <a:lnTo>
                    <a:pt x="60" y="253"/>
                  </a:lnTo>
                  <a:lnTo>
                    <a:pt x="60" y="243"/>
                  </a:lnTo>
                  <a:lnTo>
                    <a:pt x="60" y="232"/>
                  </a:lnTo>
                  <a:lnTo>
                    <a:pt x="62" y="226"/>
                  </a:lnTo>
                  <a:lnTo>
                    <a:pt x="64" y="219"/>
                  </a:lnTo>
                  <a:lnTo>
                    <a:pt x="66" y="217"/>
                  </a:lnTo>
                  <a:lnTo>
                    <a:pt x="70" y="215"/>
                  </a:lnTo>
                  <a:lnTo>
                    <a:pt x="74" y="224"/>
                  </a:lnTo>
                  <a:lnTo>
                    <a:pt x="74" y="228"/>
                  </a:lnTo>
                  <a:lnTo>
                    <a:pt x="78" y="236"/>
                  </a:lnTo>
                  <a:lnTo>
                    <a:pt x="78" y="245"/>
                  </a:lnTo>
                  <a:lnTo>
                    <a:pt x="81" y="255"/>
                  </a:lnTo>
                  <a:lnTo>
                    <a:pt x="81" y="262"/>
                  </a:lnTo>
                  <a:lnTo>
                    <a:pt x="85" y="272"/>
                  </a:lnTo>
                  <a:lnTo>
                    <a:pt x="87" y="279"/>
                  </a:lnTo>
                  <a:lnTo>
                    <a:pt x="91" y="289"/>
                  </a:lnTo>
                  <a:lnTo>
                    <a:pt x="95" y="295"/>
                  </a:lnTo>
                  <a:lnTo>
                    <a:pt x="97" y="302"/>
                  </a:lnTo>
                  <a:lnTo>
                    <a:pt x="100" y="306"/>
                  </a:lnTo>
                  <a:lnTo>
                    <a:pt x="104" y="310"/>
                  </a:lnTo>
                  <a:lnTo>
                    <a:pt x="112" y="308"/>
                  </a:lnTo>
                  <a:lnTo>
                    <a:pt x="119" y="300"/>
                  </a:lnTo>
                  <a:lnTo>
                    <a:pt x="121" y="295"/>
                  </a:lnTo>
                  <a:lnTo>
                    <a:pt x="125" y="289"/>
                  </a:lnTo>
                  <a:lnTo>
                    <a:pt x="129" y="281"/>
                  </a:lnTo>
                  <a:lnTo>
                    <a:pt x="133" y="274"/>
                  </a:lnTo>
                  <a:lnTo>
                    <a:pt x="135" y="266"/>
                  </a:lnTo>
                  <a:lnTo>
                    <a:pt x="136" y="258"/>
                  </a:lnTo>
                  <a:lnTo>
                    <a:pt x="140" y="251"/>
                  </a:lnTo>
                  <a:lnTo>
                    <a:pt x="142" y="245"/>
                  </a:lnTo>
                  <a:lnTo>
                    <a:pt x="144" y="236"/>
                  </a:lnTo>
                  <a:lnTo>
                    <a:pt x="148" y="234"/>
                  </a:lnTo>
                  <a:lnTo>
                    <a:pt x="148" y="232"/>
                  </a:lnTo>
                  <a:lnTo>
                    <a:pt x="154" y="226"/>
                  </a:lnTo>
                  <a:lnTo>
                    <a:pt x="159" y="219"/>
                  </a:lnTo>
                  <a:lnTo>
                    <a:pt x="171" y="207"/>
                  </a:lnTo>
                  <a:lnTo>
                    <a:pt x="175" y="200"/>
                  </a:lnTo>
                  <a:lnTo>
                    <a:pt x="180" y="192"/>
                  </a:lnTo>
                  <a:lnTo>
                    <a:pt x="186" y="184"/>
                  </a:lnTo>
                  <a:lnTo>
                    <a:pt x="195" y="177"/>
                  </a:lnTo>
                  <a:lnTo>
                    <a:pt x="201" y="167"/>
                  </a:lnTo>
                  <a:lnTo>
                    <a:pt x="209" y="158"/>
                  </a:lnTo>
                  <a:lnTo>
                    <a:pt x="218" y="148"/>
                  </a:lnTo>
                  <a:lnTo>
                    <a:pt x="228" y="139"/>
                  </a:lnTo>
                  <a:lnTo>
                    <a:pt x="235" y="125"/>
                  </a:lnTo>
                  <a:lnTo>
                    <a:pt x="245" y="114"/>
                  </a:lnTo>
                  <a:lnTo>
                    <a:pt x="254" y="103"/>
                  </a:lnTo>
                  <a:lnTo>
                    <a:pt x="264" y="91"/>
                  </a:lnTo>
                  <a:lnTo>
                    <a:pt x="271" y="80"/>
                  </a:lnTo>
                  <a:lnTo>
                    <a:pt x="281" y="68"/>
                  </a:lnTo>
                  <a:lnTo>
                    <a:pt x="291" y="55"/>
                  </a:lnTo>
                  <a:lnTo>
                    <a:pt x="300" y="46"/>
                  </a:lnTo>
                  <a:lnTo>
                    <a:pt x="306" y="34"/>
                  </a:lnTo>
                  <a:lnTo>
                    <a:pt x="313" y="27"/>
                  </a:lnTo>
                  <a:lnTo>
                    <a:pt x="319" y="17"/>
                  </a:lnTo>
                  <a:lnTo>
                    <a:pt x="325" y="11"/>
                  </a:lnTo>
                  <a:lnTo>
                    <a:pt x="334" y="2"/>
                  </a:lnTo>
                  <a:lnTo>
                    <a:pt x="338" y="0"/>
                  </a:lnTo>
                  <a:lnTo>
                    <a:pt x="338" y="2"/>
                  </a:lnTo>
                  <a:lnTo>
                    <a:pt x="344" y="11"/>
                  </a:lnTo>
                  <a:lnTo>
                    <a:pt x="346" y="17"/>
                  </a:lnTo>
                  <a:lnTo>
                    <a:pt x="349" y="25"/>
                  </a:lnTo>
                  <a:lnTo>
                    <a:pt x="355" y="34"/>
                  </a:lnTo>
                  <a:lnTo>
                    <a:pt x="363" y="44"/>
                  </a:lnTo>
                  <a:lnTo>
                    <a:pt x="367" y="53"/>
                  </a:lnTo>
                  <a:lnTo>
                    <a:pt x="372" y="65"/>
                  </a:lnTo>
                  <a:lnTo>
                    <a:pt x="378" y="76"/>
                  </a:lnTo>
                  <a:lnTo>
                    <a:pt x="384" y="89"/>
                  </a:lnTo>
                  <a:lnTo>
                    <a:pt x="389" y="101"/>
                  </a:lnTo>
                  <a:lnTo>
                    <a:pt x="395" y="114"/>
                  </a:lnTo>
                  <a:lnTo>
                    <a:pt x="401" y="127"/>
                  </a:lnTo>
                  <a:lnTo>
                    <a:pt x="406" y="142"/>
                  </a:lnTo>
                  <a:lnTo>
                    <a:pt x="410" y="154"/>
                  </a:lnTo>
                  <a:lnTo>
                    <a:pt x="416" y="165"/>
                  </a:lnTo>
                  <a:lnTo>
                    <a:pt x="422" y="177"/>
                  </a:lnTo>
                  <a:lnTo>
                    <a:pt x="427" y="190"/>
                  </a:lnTo>
                  <a:lnTo>
                    <a:pt x="431" y="201"/>
                  </a:lnTo>
                  <a:lnTo>
                    <a:pt x="439" y="213"/>
                  </a:lnTo>
                  <a:lnTo>
                    <a:pt x="443" y="224"/>
                  </a:lnTo>
                  <a:lnTo>
                    <a:pt x="450" y="236"/>
                  </a:lnTo>
                  <a:lnTo>
                    <a:pt x="454" y="245"/>
                  </a:lnTo>
                  <a:lnTo>
                    <a:pt x="460" y="255"/>
                  </a:lnTo>
                  <a:lnTo>
                    <a:pt x="464" y="264"/>
                  </a:lnTo>
                  <a:lnTo>
                    <a:pt x="469" y="276"/>
                  </a:lnTo>
                  <a:lnTo>
                    <a:pt x="473" y="285"/>
                  </a:lnTo>
                  <a:lnTo>
                    <a:pt x="477" y="295"/>
                  </a:lnTo>
                  <a:lnTo>
                    <a:pt x="481" y="304"/>
                  </a:lnTo>
                  <a:lnTo>
                    <a:pt x="484" y="312"/>
                  </a:lnTo>
                  <a:lnTo>
                    <a:pt x="486" y="319"/>
                  </a:lnTo>
                  <a:lnTo>
                    <a:pt x="488" y="329"/>
                  </a:lnTo>
                  <a:lnTo>
                    <a:pt x="490" y="336"/>
                  </a:lnTo>
                  <a:lnTo>
                    <a:pt x="492" y="344"/>
                  </a:lnTo>
                  <a:lnTo>
                    <a:pt x="492" y="357"/>
                  </a:lnTo>
                  <a:lnTo>
                    <a:pt x="494" y="369"/>
                  </a:lnTo>
                  <a:lnTo>
                    <a:pt x="492" y="376"/>
                  </a:lnTo>
                  <a:lnTo>
                    <a:pt x="492" y="384"/>
                  </a:lnTo>
                  <a:lnTo>
                    <a:pt x="488" y="386"/>
                  </a:lnTo>
                  <a:lnTo>
                    <a:pt x="484" y="386"/>
                  </a:lnTo>
                  <a:lnTo>
                    <a:pt x="479" y="382"/>
                  </a:lnTo>
                  <a:lnTo>
                    <a:pt x="475" y="374"/>
                  </a:lnTo>
                  <a:lnTo>
                    <a:pt x="467" y="367"/>
                  </a:lnTo>
                  <a:lnTo>
                    <a:pt x="464" y="359"/>
                  </a:lnTo>
                  <a:lnTo>
                    <a:pt x="458" y="352"/>
                  </a:lnTo>
                  <a:lnTo>
                    <a:pt x="454" y="346"/>
                  </a:lnTo>
                  <a:lnTo>
                    <a:pt x="448" y="340"/>
                  </a:lnTo>
                  <a:lnTo>
                    <a:pt x="446" y="340"/>
                  </a:lnTo>
                  <a:lnTo>
                    <a:pt x="443" y="340"/>
                  </a:lnTo>
                  <a:lnTo>
                    <a:pt x="443" y="346"/>
                  </a:lnTo>
                  <a:lnTo>
                    <a:pt x="443" y="353"/>
                  </a:lnTo>
                  <a:lnTo>
                    <a:pt x="443" y="365"/>
                  </a:lnTo>
                  <a:lnTo>
                    <a:pt x="443" y="374"/>
                  </a:lnTo>
                  <a:lnTo>
                    <a:pt x="445" y="388"/>
                  </a:lnTo>
                  <a:lnTo>
                    <a:pt x="445" y="397"/>
                  </a:lnTo>
                  <a:lnTo>
                    <a:pt x="446" y="409"/>
                  </a:lnTo>
                  <a:lnTo>
                    <a:pt x="446" y="416"/>
                  </a:lnTo>
                  <a:lnTo>
                    <a:pt x="448" y="422"/>
                  </a:lnTo>
                  <a:lnTo>
                    <a:pt x="448" y="426"/>
                  </a:lnTo>
                  <a:lnTo>
                    <a:pt x="450" y="431"/>
                  </a:lnTo>
                  <a:lnTo>
                    <a:pt x="450" y="437"/>
                  </a:lnTo>
                  <a:lnTo>
                    <a:pt x="450" y="437"/>
                  </a:lnTo>
                  <a:lnTo>
                    <a:pt x="406" y="431"/>
                  </a:lnTo>
                  <a:lnTo>
                    <a:pt x="443" y="445"/>
                  </a:lnTo>
                  <a:lnTo>
                    <a:pt x="443" y="464"/>
                  </a:lnTo>
                  <a:lnTo>
                    <a:pt x="357" y="449"/>
                  </a:lnTo>
                  <a:lnTo>
                    <a:pt x="363" y="416"/>
                  </a:lnTo>
                  <a:lnTo>
                    <a:pt x="376" y="416"/>
                  </a:lnTo>
                  <a:lnTo>
                    <a:pt x="378" y="346"/>
                  </a:lnTo>
                  <a:lnTo>
                    <a:pt x="376" y="342"/>
                  </a:lnTo>
                  <a:lnTo>
                    <a:pt x="374" y="334"/>
                  </a:lnTo>
                  <a:lnTo>
                    <a:pt x="370" y="329"/>
                  </a:lnTo>
                  <a:lnTo>
                    <a:pt x="370" y="323"/>
                  </a:lnTo>
                  <a:lnTo>
                    <a:pt x="367" y="315"/>
                  </a:lnTo>
                  <a:lnTo>
                    <a:pt x="367" y="308"/>
                  </a:lnTo>
                  <a:lnTo>
                    <a:pt x="363" y="296"/>
                  </a:lnTo>
                  <a:lnTo>
                    <a:pt x="359" y="287"/>
                  </a:lnTo>
                  <a:lnTo>
                    <a:pt x="357" y="277"/>
                  </a:lnTo>
                  <a:lnTo>
                    <a:pt x="355" y="268"/>
                  </a:lnTo>
                  <a:lnTo>
                    <a:pt x="351" y="257"/>
                  </a:lnTo>
                  <a:lnTo>
                    <a:pt x="349" y="245"/>
                  </a:lnTo>
                  <a:lnTo>
                    <a:pt x="346" y="232"/>
                  </a:lnTo>
                  <a:lnTo>
                    <a:pt x="344" y="220"/>
                  </a:lnTo>
                  <a:lnTo>
                    <a:pt x="340" y="207"/>
                  </a:lnTo>
                  <a:lnTo>
                    <a:pt x="338" y="196"/>
                  </a:lnTo>
                  <a:lnTo>
                    <a:pt x="334" y="184"/>
                  </a:lnTo>
                  <a:lnTo>
                    <a:pt x="332" y="173"/>
                  </a:lnTo>
                  <a:lnTo>
                    <a:pt x="329" y="160"/>
                  </a:lnTo>
                  <a:lnTo>
                    <a:pt x="327" y="148"/>
                  </a:lnTo>
                  <a:lnTo>
                    <a:pt x="325" y="139"/>
                  </a:lnTo>
                  <a:lnTo>
                    <a:pt x="323" y="131"/>
                  </a:lnTo>
                  <a:lnTo>
                    <a:pt x="321" y="120"/>
                  </a:lnTo>
                  <a:lnTo>
                    <a:pt x="319" y="112"/>
                  </a:lnTo>
                  <a:lnTo>
                    <a:pt x="317" y="104"/>
                  </a:lnTo>
                  <a:lnTo>
                    <a:pt x="317" y="99"/>
                  </a:lnTo>
                  <a:lnTo>
                    <a:pt x="315" y="91"/>
                  </a:lnTo>
                  <a:lnTo>
                    <a:pt x="315" y="87"/>
                  </a:lnTo>
                  <a:lnTo>
                    <a:pt x="313" y="89"/>
                  </a:lnTo>
                  <a:lnTo>
                    <a:pt x="310" y="97"/>
                  </a:lnTo>
                  <a:lnTo>
                    <a:pt x="308" y="101"/>
                  </a:lnTo>
                  <a:lnTo>
                    <a:pt x="304" y="108"/>
                  </a:lnTo>
                  <a:lnTo>
                    <a:pt x="302" y="114"/>
                  </a:lnTo>
                  <a:lnTo>
                    <a:pt x="300" y="122"/>
                  </a:lnTo>
                  <a:lnTo>
                    <a:pt x="294" y="129"/>
                  </a:lnTo>
                  <a:lnTo>
                    <a:pt x="291" y="137"/>
                  </a:lnTo>
                  <a:lnTo>
                    <a:pt x="285" y="146"/>
                  </a:lnTo>
                  <a:lnTo>
                    <a:pt x="279" y="156"/>
                  </a:lnTo>
                  <a:lnTo>
                    <a:pt x="273" y="163"/>
                  </a:lnTo>
                  <a:lnTo>
                    <a:pt x="268" y="173"/>
                  </a:lnTo>
                  <a:lnTo>
                    <a:pt x="262" y="180"/>
                  </a:lnTo>
                  <a:lnTo>
                    <a:pt x="256" y="192"/>
                  </a:lnTo>
                  <a:lnTo>
                    <a:pt x="249" y="200"/>
                  </a:lnTo>
                  <a:lnTo>
                    <a:pt x="241" y="207"/>
                  </a:lnTo>
                  <a:lnTo>
                    <a:pt x="233" y="215"/>
                  </a:lnTo>
                  <a:lnTo>
                    <a:pt x="228" y="224"/>
                  </a:lnTo>
                  <a:lnTo>
                    <a:pt x="220" y="230"/>
                  </a:lnTo>
                  <a:lnTo>
                    <a:pt x="213" y="238"/>
                  </a:lnTo>
                  <a:lnTo>
                    <a:pt x="205" y="245"/>
                  </a:lnTo>
                  <a:lnTo>
                    <a:pt x="199" y="251"/>
                  </a:lnTo>
                  <a:lnTo>
                    <a:pt x="186" y="260"/>
                  </a:lnTo>
                  <a:lnTo>
                    <a:pt x="178" y="270"/>
                  </a:lnTo>
                  <a:lnTo>
                    <a:pt x="171" y="274"/>
                  </a:lnTo>
                  <a:lnTo>
                    <a:pt x="171" y="277"/>
                  </a:lnTo>
                  <a:lnTo>
                    <a:pt x="169" y="277"/>
                  </a:lnTo>
                  <a:lnTo>
                    <a:pt x="169" y="281"/>
                  </a:lnTo>
                  <a:lnTo>
                    <a:pt x="167" y="287"/>
                  </a:lnTo>
                  <a:lnTo>
                    <a:pt x="165" y="296"/>
                  </a:lnTo>
                  <a:lnTo>
                    <a:pt x="161" y="308"/>
                  </a:lnTo>
                  <a:lnTo>
                    <a:pt x="159" y="319"/>
                  </a:lnTo>
                  <a:lnTo>
                    <a:pt x="157" y="329"/>
                  </a:lnTo>
                  <a:lnTo>
                    <a:pt x="156" y="336"/>
                  </a:lnTo>
                  <a:lnTo>
                    <a:pt x="154" y="346"/>
                  </a:lnTo>
                  <a:lnTo>
                    <a:pt x="152" y="355"/>
                  </a:lnTo>
                  <a:lnTo>
                    <a:pt x="148" y="365"/>
                  </a:lnTo>
                  <a:lnTo>
                    <a:pt x="146" y="374"/>
                  </a:lnTo>
                  <a:lnTo>
                    <a:pt x="144" y="386"/>
                  </a:lnTo>
                  <a:lnTo>
                    <a:pt x="140" y="397"/>
                  </a:lnTo>
                  <a:lnTo>
                    <a:pt x="138" y="409"/>
                  </a:lnTo>
                  <a:lnTo>
                    <a:pt x="136" y="418"/>
                  </a:lnTo>
                  <a:lnTo>
                    <a:pt x="133" y="430"/>
                  </a:lnTo>
                  <a:lnTo>
                    <a:pt x="133" y="439"/>
                  </a:lnTo>
                  <a:lnTo>
                    <a:pt x="127" y="447"/>
                  </a:lnTo>
                  <a:lnTo>
                    <a:pt x="127" y="456"/>
                  </a:lnTo>
                  <a:lnTo>
                    <a:pt x="123" y="464"/>
                  </a:lnTo>
                  <a:lnTo>
                    <a:pt x="123" y="471"/>
                  </a:lnTo>
                  <a:lnTo>
                    <a:pt x="119" y="481"/>
                  </a:lnTo>
                  <a:lnTo>
                    <a:pt x="119" y="485"/>
                  </a:lnTo>
                  <a:lnTo>
                    <a:pt x="133" y="492"/>
                  </a:lnTo>
                  <a:lnTo>
                    <a:pt x="127" y="507"/>
                  </a:lnTo>
                  <a:lnTo>
                    <a:pt x="102" y="511"/>
                  </a:lnTo>
                  <a:lnTo>
                    <a:pt x="0" y="488"/>
                  </a:lnTo>
                  <a:lnTo>
                    <a:pt x="5" y="464"/>
                  </a:lnTo>
                  <a:lnTo>
                    <a:pt x="72" y="469"/>
                  </a:lnTo>
                  <a:lnTo>
                    <a:pt x="11" y="433"/>
                  </a:lnTo>
                  <a:lnTo>
                    <a:pt x="11" y="430"/>
                  </a:lnTo>
                  <a:lnTo>
                    <a:pt x="11" y="420"/>
                  </a:lnTo>
                  <a:lnTo>
                    <a:pt x="11" y="412"/>
                  </a:lnTo>
                  <a:lnTo>
                    <a:pt x="13" y="405"/>
                  </a:lnTo>
                  <a:lnTo>
                    <a:pt x="13" y="395"/>
                  </a:lnTo>
                  <a:lnTo>
                    <a:pt x="15" y="388"/>
                  </a:lnTo>
                  <a:lnTo>
                    <a:pt x="15" y="374"/>
                  </a:lnTo>
                  <a:lnTo>
                    <a:pt x="15" y="365"/>
                  </a:lnTo>
                  <a:lnTo>
                    <a:pt x="15" y="353"/>
                  </a:lnTo>
                  <a:lnTo>
                    <a:pt x="15" y="340"/>
                  </a:lnTo>
                  <a:lnTo>
                    <a:pt x="15" y="327"/>
                  </a:lnTo>
                  <a:lnTo>
                    <a:pt x="17" y="314"/>
                  </a:lnTo>
                  <a:lnTo>
                    <a:pt x="17" y="300"/>
                  </a:lnTo>
                  <a:lnTo>
                    <a:pt x="19" y="287"/>
                  </a:lnTo>
                  <a:lnTo>
                    <a:pt x="17" y="274"/>
                  </a:lnTo>
                  <a:lnTo>
                    <a:pt x="17" y="260"/>
                  </a:lnTo>
                  <a:lnTo>
                    <a:pt x="15" y="245"/>
                  </a:lnTo>
                  <a:lnTo>
                    <a:pt x="15" y="232"/>
                  </a:lnTo>
                  <a:lnTo>
                    <a:pt x="15" y="219"/>
                  </a:lnTo>
                  <a:lnTo>
                    <a:pt x="13" y="207"/>
                  </a:lnTo>
                  <a:lnTo>
                    <a:pt x="11" y="196"/>
                  </a:lnTo>
                  <a:lnTo>
                    <a:pt x="11" y="186"/>
                  </a:lnTo>
                  <a:lnTo>
                    <a:pt x="11" y="175"/>
                  </a:lnTo>
                  <a:lnTo>
                    <a:pt x="9" y="167"/>
                  </a:lnTo>
                  <a:lnTo>
                    <a:pt x="7" y="158"/>
                  </a:lnTo>
                  <a:lnTo>
                    <a:pt x="7" y="152"/>
                  </a:lnTo>
                  <a:lnTo>
                    <a:pt x="5" y="142"/>
                  </a:lnTo>
                  <a:lnTo>
                    <a:pt x="5" y="141"/>
                  </a:lnTo>
                  <a:lnTo>
                    <a:pt x="26" y="144"/>
                  </a:lnTo>
                  <a:lnTo>
                    <a:pt x="26" y="144"/>
                  </a:lnTo>
                  <a:close/>
                </a:path>
              </a:pathLst>
            </a:custGeom>
            <a:solidFill>
              <a:srgbClr val="667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97" name="Freeform 1097"/>
            <p:cNvSpPr>
              <a:spLocks/>
            </p:cNvSpPr>
            <p:nvPr/>
          </p:nvSpPr>
          <p:spPr bwMode="auto">
            <a:xfrm>
              <a:off x="1021" y="3840"/>
              <a:ext cx="241" cy="98"/>
            </a:xfrm>
            <a:custGeom>
              <a:avLst/>
              <a:gdLst>
                <a:gd name="T0" fmla="*/ 29 w 481"/>
                <a:gd name="T1" fmla="*/ 47 h 196"/>
                <a:gd name="T2" fmla="*/ 46 w 481"/>
                <a:gd name="T3" fmla="*/ 47 h 196"/>
                <a:gd name="T4" fmla="*/ 65 w 481"/>
                <a:gd name="T5" fmla="*/ 51 h 196"/>
                <a:gd name="T6" fmla="*/ 87 w 481"/>
                <a:gd name="T7" fmla="*/ 51 h 196"/>
                <a:gd name="T8" fmla="*/ 112 w 481"/>
                <a:gd name="T9" fmla="*/ 51 h 196"/>
                <a:gd name="T10" fmla="*/ 139 w 481"/>
                <a:gd name="T11" fmla="*/ 51 h 196"/>
                <a:gd name="T12" fmla="*/ 165 w 481"/>
                <a:gd name="T13" fmla="*/ 51 h 196"/>
                <a:gd name="T14" fmla="*/ 190 w 481"/>
                <a:gd name="T15" fmla="*/ 47 h 196"/>
                <a:gd name="T16" fmla="*/ 215 w 481"/>
                <a:gd name="T17" fmla="*/ 44 h 196"/>
                <a:gd name="T18" fmla="*/ 236 w 481"/>
                <a:gd name="T19" fmla="*/ 38 h 196"/>
                <a:gd name="T20" fmla="*/ 255 w 481"/>
                <a:gd name="T21" fmla="*/ 30 h 196"/>
                <a:gd name="T22" fmla="*/ 272 w 481"/>
                <a:gd name="T23" fmla="*/ 25 h 196"/>
                <a:gd name="T24" fmla="*/ 283 w 481"/>
                <a:gd name="T25" fmla="*/ 19 h 196"/>
                <a:gd name="T26" fmla="*/ 297 w 481"/>
                <a:gd name="T27" fmla="*/ 13 h 196"/>
                <a:gd name="T28" fmla="*/ 472 w 481"/>
                <a:gd name="T29" fmla="*/ 0 h 196"/>
                <a:gd name="T30" fmla="*/ 473 w 481"/>
                <a:gd name="T31" fmla="*/ 8 h 196"/>
                <a:gd name="T32" fmla="*/ 475 w 481"/>
                <a:gd name="T33" fmla="*/ 23 h 196"/>
                <a:gd name="T34" fmla="*/ 477 w 481"/>
                <a:gd name="T35" fmla="*/ 44 h 196"/>
                <a:gd name="T36" fmla="*/ 479 w 481"/>
                <a:gd name="T37" fmla="*/ 65 h 196"/>
                <a:gd name="T38" fmla="*/ 479 w 481"/>
                <a:gd name="T39" fmla="*/ 89 h 196"/>
                <a:gd name="T40" fmla="*/ 479 w 481"/>
                <a:gd name="T41" fmla="*/ 114 h 196"/>
                <a:gd name="T42" fmla="*/ 475 w 481"/>
                <a:gd name="T43" fmla="*/ 135 h 196"/>
                <a:gd name="T44" fmla="*/ 470 w 481"/>
                <a:gd name="T45" fmla="*/ 154 h 196"/>
                <a:gd name="T46" fmla="*/ 462 w 481"/>
                <a:gd name="T47" fmla="*/ 167 h 196"/>
                <a:gd name="T48" fmla="*/ 445 w 481"/>
                <a:gd name="T49" fmla="*/ 182 h 196"/>
                <a:gd name="T50" fmla="*/ 420 w 481"/>
                <a:gd name="T51" fmla="*/ 190 h 196"/>
                <a:gd name="T52" fmla="*/ 405 w 481"/>
                <a:gd name="T53" fmla="*/ 194 h 196"/>
                <a:gd name="T54" fmla="*/ 401 w 481"/>
                <a:gd name="T55" fmla="*/ 194 h 196"/>
                <a:gd name="T56" fmla="*/ 390 w 481"/>
                <a:gd name="T57" fmla="*/ 190 h 196"/>
                <a:gd name="T58" fmla="*/ 371 w 481"/>
                <a:gd name="T59" fmla="*/ 186 h 196"/>
                <a:gd name="T60" fmla="*/ 344 w 481"/>
                <a:gd name="T61" fmla="*/ 182 h 196"/>
                <a:gd name="T62" fmla="*/ 314 w 481"/>
                <a:gd name="T63" fmla="*/ 179 h 196"/>
                <a:gd name="T64" fmla="*/ 278 w 481"/>
                <a:gd name="T65" fmla="*/ 175 h 196"/>
                <a:gd name="T66" fmla="*/ 241 w 481"/>
                <a:gd name="T67" fmla="*/ 171 h 196"/>
                <a:gd name="T68" fmla="*/ 205 w 481"/>
                <a:gd name="T69" fmla="*/ 169 h 196"/>
                <a:gd name="T70" fmla="*/ 171 w 481"/>
                <a:gd name="T71" fmla="*/ 169 h 196"/>
                <a:gd name="T72" fmla="*/ 139 w 481"/>
                <a:gd name="T73" fmla="*/ 169 h 196"/>
                <a:gd name="T74" fmla="*/ 110 w 481"/>
                <a:gd name="T75" fmla="*/ 169 h 196"/>
                <a:gd name="T76" fmla="*/ 84 w 481"/>
                <a:gd name="T77" fmla="*/ 171 h 196"/>
                <a:gd name="T78" fmla="*/ 63 w 481"/>
                <a:gd name="T79" fmla="*/ 173 h 196"/>
                <a:gd name="T80" fmla="*/ 48 w 481"/>
                <a:gd name="T81" fmla="*/ 175 h 196"/>
                <a:gd name="T82" fmla="*/ 34 w 481"/>
                <a:gd name="T83" fmla="*/ 179 h 196"/>
                <a:gd name="T84" fmla="*/ 0 w 481"/>
                <a:gd name="T85" fmla="*/ 144 h 196"/>
                <a:gd name="T86" fmla="*/ 27 w 481"/>
                <a:gd name="T87"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1" h="196">
                  <a:moveTo>
                    <a:pt x="27" y="47"/>
                  </a:moveTo>
                  <a:lnTo>
                    <a:pt x="29" y="47"/>
                  </a:lnTo>
                  <a:lnTo>
                    <a:pt x="38" y="47"/>
                  </a:lnTo>
                  <a:lnTo>
                    <a:pt x="46" y="47"/>
                  </a:lnTo>
                  <a:lnTo>
                    <a:pt x="55" y="49"/>
                  </a:lnTo>
                  <a:lnTo>
                    <a:pt x="65" y="51"/>
                  </a:lnTo>
                  <a:lnTo>
                    <a:pt x="76" y="51"/>
                  </a:lnTo>
                  <a:lnTo>
                    <a:pt x="87" y="51"/>
                  </a:lnTo>
                  <a:lnTo>
                    <a:pt x="99" y="51"/>
                  </a:lnTo>
                  <a:lnTo>
                    <a:pt x="112" y="51"/>
                  </a:lnTo>
                  <a:lnTo>
                    <a:pt x="127" y="53"/>
                  </a:lnTo>
                  <a:lnTo>
                    <a:pt x="139" y="51"/>
                  </a:lnTo>
                  <a:lnTo>
                    <a:pt x="152" y="51"/>
                  </a:lnTo>
                  <a:lnTo>
                    <a:pt x="165" y="51"/>
                  </a:lnTo>
                  <a:lnTo>
                    <a:pt x="181" y="51"/>
                  </a:lnTo>
                  <a:lnTo>
                    <a:pt x="190" y="47"/>
                  </a:lnTo>
                  <a:lnTo>
                    <a:pt x="202" y="46"/>
                  </a:lnTo>
                  <a:lnTo>
                    <a:pt x="215" y="44"/>
                  </a:lnTo>
                  <a:lnTo>
                    <a:pt x="226" y="42"/>
                  </a:lnTo>
                  <a:lnTo>
                    <a:pt x="236" y="38"/>
                  </a:lnTo>
                  <a:lnTo>
                    <a:pt x="245" y="34"/>
                  </a:lnTo>
                  <a:lnTo>
                    <a:pt x="255" y="30"/>
                  </a:lnTo>
                  <a:lnTo>
                    <a:pt x="264" y="28"/>
                  </a:lnTo>
                  <a:lnTo>
                    <a:pt x="272" y="25"/>
                  </a:lnTo>
                  <a:lnTo>
                    <a:pt x="278" y="23"/>
                  </a:lnTo>
                  <a:lnTo>
                    <a:pt x="283" y="19"/>
                  </a:lnTo>
                  <a:lnTo>
                    <a:pt x="289" y="17"/>
                  </a:lnTo>
                  <a:lnTo>
                    <a:pt x="297" y="13"/>
                  </a:lnTo>
                  <a:lnTo>
                    <a:pt x="300" y="13"/>
                  </a:lnTo>
                  <a:lnTo>
                    <a:pt x="472" y="0"/>
                  </a:lnTo>
                  <a:lnTo>
                    <a:pt x="472" y="4"/>
                  </a:lnTo>
                  <a:lnTo>
                    <a:pt x="473" y="8"/>
                  </a:lnTo>
                  <a:lnTo>
                    <a:pt x="475" y="15"/>
                  </a:lnTo>
                  <a:lnTo>
                    <a:pt x="475" y="23"/>
                  </a:lnTo>
                  <a:lnTo>
                    <a:pt x="477" y="32"/>
                  </a:lnTo>
                  <a:lnTo>
                    <a:pt x="477" y="44"/>
                  </a:lnTo>
                  <a:lnTo>
                    <a:pt x="479" y="55"/>
                  </a:lnTo>
                  <a:lnTo>
                    <a:pt x="479" y="65"/>
                  </a:lnTo>
                  <a:lnTo>
                    <a:pt x="479" y="78"/>
                  </a:lnTo>
                  <a:lnTo>
                    <a:pt x="479" y="89"/>
                  </a:lnTo>
                  <a:lnTo>
                    <a:pt x="481" y="103"/>
                  </a:lnTo>
                  <a:lnTo>
                    <a:pt x="479" y="114"/>
                  </a:lnTo>
                  <a:lnTo>
                    <a:pt x="479" y="125"/>
                  </a:lnTo>
                  <a:lnTo>
                    <a:pt x="475" y="135"/>
                  </a:lnTo>
                  <a:lnTo>
                    <a:pt x="475" y="148"/>
                  </a:lnTo>
                  <a:lnTo>
                    <a:pt x="470" y="154"/>
                  </a:lnTo>
                  <a:lnTo>
                    <a:pt x="466" y="162"/>
                  </a:lnTo>
                  <a:lnTo>
                    <a:pt x="462" y="167"/>
                  </a:lnTo>
                  <a:lnTo>
                    <a:pt x="456" y="175"/>
                  </a:lnTo>
                  <a:lnTo>
                    <a:pt x="445" y="182"/>
                  </a:lnTo>
                  <a:lnTo>
                    <a:pt x="432" y="188"/>
                  </a:lnTo>
                  <a:lnTo>
                    <a:pt x="420" y="190"/>
                  </a:lnTo>
                  <a:lnTo>
                    <a:pt x="411" y="194"/>
                  </a:lnTo>
                  <a:lnTo>
                    <a:pt x="405" y="194"/>
                  </a:lnTo>
                  <a:lnTo>
                    <a:pt x="403" y="196"/>
                  </a:lnTo>
                  <a:lnTo>
                    <a:pt x="401" y="194"/>
                  </a:lnTo>
                  <a:lnTo>
                    <a:pt x="397" y="192"/>
                  </a:lnTo>
                  <a:lnTo>
                    <a:pt x="390" y="190"/>
                  </a:lnTo>
                  <a:lnTo>
                    <a:pt x="382" y="190"/>
                  </a:lnTo>
                  <a:lnTo>
                    <a:pt x="371" y="186"/>
                  </a:lnTo>
                  <a:lnTo>
                    <a:pt x="359" y="186"/>
                  </a:lnTo>
                  <a:lnTo>
                    <a:pt x="344" y="182"/>
                  </a:lnTo>
                  <a:lnTo>
                    <a:pt x="331" y="182"/>
                  </a:lnTo>
                  <a:lnTo>
                    <a:pt x="314" y="179"/>
                  </a:lnTo>
                  <a:lnTo>
                    <a:pt x="297" y="177"/>
                  </a:lnTo>
                  <a:lnTo>
                    <a:pt x="278" y="175"/>
                  </a:lnTo>
                  <a:lnTo>
                    <a:pt x="261" y="175"/>
                  </a:lnTo>
                  <a:lnTo>
                    <a:pt x="241" y="171"/>
                  </a:lnTo>
                  <a:lnTo>
                    <a:pt x="222" y="169"/>
                  </a:lnTo>
                  <a:lnTo>
                    <a:pt x="205" y="169"/>
                  </a:lnTo>
                  <a:lnTo>
                    <a:pt x="188" y="169"/>
                  </a:lnTo>
                  <a:lnTo>
                    <a:pt x="171" y="169"/>
                  </a:lnTo>
                  <a:lnTo>
                    <a:pt x="154" y="169"/>
                  </a:lnTo>
                  <a:lnTo>
                    <a:pt x="139" y="169"/>
                  </a:lnTo>
                  <a:lnTo>
                    <a:pt x="124" y="169"/>
                  </a:lnTo>
                  <a:lnTo>
                    <a:pt x="110" y="169"/>
                  </a:lnTo>
                  <a:lnTo>
                    <a:pt x="97" y="169"/>
                  </a:lnTo>
                  <a:lnTo>
                    <a:pt x="84" y="171"/>
                  </a:lnTo>
                  <a:lnTo>
                    <a:pt x="76" y="173"/>
                  </a:lnTo>
                  <a:lnTo>
                    <a:pt x="63" y="173"/>
                  </a:lnTo>
                  <a:lnTo>
                    <a:pt x="55" y="175"/>
                  </a:lnTo>
                  <a:lnTo>
                    <a:pt x="48" y="175"/>
                  </a:lnTo>
                  <a:lnTo>
                    <a:pt x="42" y="179"/>
                  </a:lnTo>
                  <a:lnTo>
                    <a:pt x="34" y="179"/>
                  </a:lnTo>
                  <a:lnTo>
                    <a:pt x="32" y="181"/>
                  </a:lnTo>
                  <a:lnTo>
                    <a:pt x="0" y="144"/>
                  </a:lnTo>
                  <a:lnTo>
                    <a:pt x="27" y="47"/>
                  </a:lnTo>
                  <a:lnTo>
                    <a:pt x="27" y="47"/>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98" name="Freeform 1098"/>
            <p:cNvSpPr>
              <a:spLocks/>
            </p:cNvSpPr>
            <p:nvPr/>
          </p:nvSpPr>
          <p:spPr bwMode="auto">
            <a:xfrm>
              <a:off x="1068" y="3714"/>
              <a:ext cx="361" cy="216"/>
            </a:xfrm>
            <a:custGeom>
              <a:avLst/>
              <a:gdLst>
                <a:gd name="T0" fmla="*/ 67 w 723"/>
                <a:gd name="T1" fmla="*/ 8 h 434"/>
                <a:gd name="T2" fmla="*/ 55 w 723"/>
                <a:gd name="T3" fmla="*/ 25 h 434"/>
                <a:gd name="T4" fmla="*/ 40 w 723"/>
                <a:gd name="T5" fmla="*/ 48 h 434"/>
                <a:gd name="T6" fmla="*/ 25 w 723"/>
                <a:gd name="T7" fmla="*/ 72 h 434"/>
                <a:gd name="T8" fmla="*/ 12 w 723"/>
                <a:gd name="T9" fmla="*/ 101 h 434"/>
                <a:gd name="T10" fmla="*/ 4 w 723"/>
                <a:gd name="T11" fmla="*/ 124 h 434"/>
                <a:gd name="T12" fmla="*/ 0 w 723"/>
                <a:gd name="T13" fmla="*/ 160 h 434"/>
                <a:gd name="T14" fmla="*/ 8 w 723"/>
                <a:gd name="T15" fmla="*/ 192 h 434"/>
                <a:gd name="T16" fmla="*/ 34 w 723"/>
                <a:gd name="T17" fmla="*/ 219 h 434"/>
                <a:gd name="T18" fmla="*/ 59 w 723"/>
                <a:gd name="T19" fmla="*/ 238 h 434"/>
                <a:gd name="T20" fmla="*/ 74 w 723"/>
                <a:gd name="T21" fmla="*/ 245 h 434"/>
                <a:gd name="T22" fmla="*/ 90 w 723"/>
                <a:gd name="T23" fmla="*/ 259 h 434"/>
                <a:gd name="T24" fmla="*/ 112 w 723"/>
                <a:gd name="T25" fmla="*/ 278 h 434"/>
                <a:gd name="T26" fmla="*/ 137 w 723"/>
                <a:gd name="T27" fmla="*/ 297 h 434"/>
                <a:gd name="T28" fmla="*/ 169 w 723"/>
                <a:gd name="T29" fmla="*/ 325 h 434"/>
                <a:gd name="T30" fmla="*/ 196 w 723"/>
                <a:gd name="T31" fmla="*/ 335 h 434"/>
                <a:gd name="T32" fmla="*/ 223 w 723"/>
                <a:gd name="T33" fmla="*/ 335 h 434"/>
                <a:gd name="T34" fmla="*/ 255 w 723"/>
                <a:gd name="T35" fmla="*/ 331 h 434"/>
                <a:gd name="T36" fmla="*/ 293 w 723"/>
                <a:gd name="T37" fmla="*/ 325 h 434"/>
                <a:gd name="T38" fmla="*/ 339 w 723"/>
                <a:gd name="T39" fmla="*/ 318 h 434"/>
                <a:gd name="T40" fmla="*/ 386 w 723"/>
                <a:gd name="T41" fmla="*/ 308 h 434"/>
                <a:gd name="T42" fmla="*/ 430 w 723"/>
                <a:gd name="T43" fmla="*/ 299 h 434"/>
                <a:gd name="T44" fmla="*/ 466 w 723"/>
                <a:gd name="T45" fmla="*/ 287 h 434"/>
                <a:gd name="T46" fmla="*/ 491 w 723"/>
                <a:gd name="T47" fmla="*/ 281 h 434"/>
                <a:gd name="T48" fmla="*/ 502 w 723"/>
                <a:gd name="T49" fmla="*/ 280 h 434"/>
                <a:gd name="T50" fmla="*/ 504 w 723"/>
                <a:gd name="T51" fmla="*/ 295 h 434"/>
                <a:gd name="T52" fmla="*/ 506 w 723"/>
                <a:gd name="T53" fmla="*/ 318 h 434"/>
                <a:gd name="T54" fmla="*/ 508 w 723"/>
                <a:gd name="T55" fmla="*/ 339 h 434"/>
                <a:gd name="T56" fmla="*/ 508 w 723"/>
                <a:gd name="T57" fmla="*/ 359 h 434"/>
                <a:gd name="T58" fmla="*/ 508 w 723"/>
                <a:gd name="T59" fmla="*/ 384 h 434"/>
                <a:gd name="T60" fmla="*/ 510 w 723"/>
                <a:gd name="T61" fmla="*/ 413 h 434"/>
                <a:gd name="T62" fmla="*/ 512 w 723"/>
                <a:gd name="T63" fmla="*/ 434 h 434"/>
                <a:gd name="T64" fmla="*/ 677 w 723"/>
                <a:gd name="T65" fmla="*/ 388 h 434"/>
                <a:gd name="T66" fmla="*/ 673 w 723"/>
                <a:gd name="T67" fmla="*/ 359 h 434"/>
                <a:gd name="T68" fmla="*/ 675 w 723"/>
                <a:gd name="T69" fmla="*/ 333 h 434"/>
                <a:gd name="T70" fmla="*/ 681 w 723"/>
                <a:gd name="T71" fmla="*/ 293 h 434"/>
                <a:gd name="T72" fmla="*/ 692 w 723"/>
                <a:gd name="T73" fmla="*/ 249 h 434"/>
                <a:gd name="T74" fmla="*/ 704 w 723"/>
                <a:gd name="T75" fmla="*/ 207 h 434"/>
                <a:gd name="T76" fmla="*/ 713 w 723"/>
                <a:gd name="T77" fmla="*/ 177 h 434"/>
                <a:gd name="T78" fmla="*/ 717 w 723"/>
                <a:gd name="T79" fmla="*/ 158 h 434"/>
                <a:gd name="T80" fmla="*/ 721 w 723"/>
                <a:gd name="T81" fmla="*/ 150 h 434"/>
                <a:gd name="T82" fmla="*/ 719 w 723"/>
                <a:gd name="T83" fmla="*/ 124 h 434"/>
                <a:gd name="T84" fmla="*/ 704 w 723"/>
                <a:gd name="T85" fmla="*/ 108 h 434"/>
                <a:gd name="T86" fmla="*/ 675 w 723"/>
                <a:gd name="T87" fmla="*/ 99 h 434"/>
                <a:gd name="T88" fmla="*/ 637 w 723"/>
                <a:gd name="T89" fmla="*/ 99 h 434"/>
                <a:gd name="T90" fmla="*/ 592 w 723"/>
                <a:gd name="T91" fmla="*/ 99 h 434"/>
                <a:gd name="T92" fmla="*/ 550 w 723"/>
                <a:gd name="T93" fmla="*/ 103 h 434"/>
                <a:gd name="T94" fmla="*/ 519 w 723"/>
                <a:gd name="T95" fmla="*/ 105 h 434"/>
                <a:gd name="T96" fmla="*/ 508 w 723"/>
                <a:gd name="T97" fmla="*/ 107 h 434"/>
                <a:gd name="T98" fmla="*/ 358 w 723"/>
                <a:gd name="T99" fmla="*/ 116 h 434"/>
                <a:gd name="T100" fmla="*/ 331 w 723"/>
                <a:gd name="T101" fmla="*/ 120 h 434"/>
                <a:gd name="T102" fmla="*/ 299 w 723"/>
                <a:gd name="T103" fmla="*/ 127 h 434"/>
                <a:gd name="T104" fmla="*/ 261 w 723"/>
                <a:gd name="T105" fmla="*/ 131 h 434"/>
                <a:gd name="T106" fmla="*/ 226 w 723"/>
                <a:gd name="T107" fmla="*/ 129 h 434"/>
                <a:gd name="T108" fmla="*/ 188 w 723"/>
                <a:gd name="T109" fmla="*/ 118 h 434"/>
                <a:gd name="T110" fmla="*/ 156 w 723"/>
                <a:gd name="T111" fmla="*/ 103 h 434"/>
                <a:gd name="T112" fmla="*/ 129 w 723"/>
                <a:gd name="T113" fmla="*/ 82 h 434"/>
                <a:gd name="T114" fmla="*/ 109 w 723"/>
                <a:gd name="T115" fmla="*/ 61 h 434"/>
                <a:gd name="T116" fmla="*/ 80 w 723"/>
                <a:gd name="T117" fmla="*/ 25 h 434"/>
                <a:gd name="T118" fmla="*/ 72 w 723"/>
                <a:gd name="T119" fmla="*/ 6 h 434"/>
                <a:gd name="T120" fmla="*/ 74 w 723"/>
                <a:gd name="T1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3" h="434">
                  <a:moveTo>
                    <a:pt x="74" y="0"/>
                  </a:moveTo>
                  <a:lnTo>
                    <a:pt x="71" y="2"/>
                  </a:lnTo>
                  <a:lnTo>
                    <a:pt x="67" y="8"/>
                  </a:lnTo>
                  <a:lnTo>
                    <a:pt x="63" y="12"/>
                  </a:lnTo>
                  <a:lnTo>
                    <a:pt x="59" y="19"/>
                  </a:lnTo>
                  <a:lnTo>
                    <a:pt x="55" y="25"/>
                  </a:lnTo>
                  <a:lnTo>
                    <a:pt x="50" y="32"/>
                  </a:lnTo>
                  <a:lnTo>
                    <a:pt x="44" y="40"/>
                  </a:lnTo>
                  <a:lnTo>
                    <a:pt x="40" y="48"/>
                  </a:lnTo>
                  <a:lnTo>
                    <a:pt x="34" y="57"/>
                  </a:lnTo>
                  <a:lnTo>
                    <a:pt x="29" y="65"/>
                  </a:lnTo>
                  <a:lnTo>
                    <a:pt x="25" y="72"/>
                  </a:lnTo>
                  <a:lnTo>
                    <a:pt x="21" y="82"/>
                  </a:lnTo>
                  <a:lnTo>
                    <a:pt x="17" y="91"/>
                  </a:lnTo>
                  <a:lnTo>
                    <a:pt x="12" y="101"/>
                  </a:lnTo>
                  <a:lnTo>
                    <a:pt x="8" y="108"/>
                  </a:lnTo>
                  <a:lnTo>
                    <a:pt x="6" y="116"/>
                  </a:lnTo>
                  <a:lnTo>
                    <a:pt x="4" y="124"/>
                  </a:lnTo>
                  <a:lnTo>
                    <a:pt x="2" y="131"/>
                  </a:lnTo>
                  <a:lnTo>
                    <a:pt x="0" y="145"/>
                  </a:lnTo>
                  <a:lnTo>
                    <a:pt x="0" y="160"/>
                  </a:lnTo>
                  <a:lnTo>
                    <a:pt x="0" y="171"/>
                  </a:lnTo>
                  <a:lnTo>
                    <a:pt x="4" y="183"/>
                  </a:lnTo>
                  <a:lnTo>
                    <a:pt x="8" y="192"/>
                  </a:lnTo>
                  <a:lnTo>
                    <a:pt x="15" y="204"/>
                  </a:lnTo>
                  <a:lnTo>
                    <a:pt x="23" y="211"/>
                  </a:lnTo>
                  <a:lnTo>
                    <a:pt x="34" y="219"/>
                  </a:lnTo>
                  <a:lnTo>
                    <a:pt x="42" y="224"/>
                  </a:lnTo>
                  <a:lnTo>
                    <a:pt x="53" y="234"/>
                  </a:lnTo>
                  <a:lnTo>
                    <a:pt x="59" y="238"/>
                  </a:lnTo>
                  <a:lnTo>
                    <a:pt x="67" y="242"/>
                  </a:lnTo>
                  <a:lnTo>
                    <a:pt x="72" y="245"/>
                  </a:lnTo>
                  <a:lnTo>
                    <a:pt x="74" y="245"/>
                  </a:lnTo>
                  <a:lnTo>
                    <a:pt x="78" y="247"/>
                  </a:lnTo>
                  <a:lnTo>
                    <a:pt x="86" y="255"/>
                  </a:lnTo>
                  <a:lnTo>
                    <a:pt x="90" y="259"/>
                  </a:lnTo>
                  <a:lnTo>
                    <a:pt x="97" y="264"/>
                  </a:lnTo>
                  <a:lnTo>
                    <a:pt x="105" y="270"/>
                  </a:lnTo>
                  <a:lnTo>
                    <a:pt x="112" y="278"/>
                  </a:lnTo>
                  <a:lnTo>
                    <a:pt x="122" y="283"/>
                  </a:lnTo>
                  <a:lnTo>
                    <a:pt x="129" y="291"/>
                  </a:lnTo>
                  <a:lnTo>
                    <a:pt x="137" y="297"/>
                  </a:lnTo>
                  <a:lnTo>
                    <a:pt x="145" y="304"/>
                  </a:lnTo>
                  <a:lnTo>
                    <a:pt x="158" y="316"/>
                  </a:lnTo>
                  <a:lnTo>
                    <a:pt x="169" y="325"/>
                  </a:lnTo>
                  <a:lnTo>
                    <a:pt x="177" y="331"/>
                  </a:lnTo>
                  <a:lnTo>
                    <a:pt x="190" y="335"/>
                  </a:lnTo>
                  <a:lnTo>
                    <a:pt x="196" y="335"/>
                  </a:lnTo>
                  <a:lnTo>
                    <a:pt x="206" y="335"/>
                  </a:lnTo>
                  <a:lnTo>
                    <a:pt x="213" y="335"/>
                  </a:lnTo>
                  <a:lnTo>
                    <a:pt x="223" y="335"/>
                  </a:lnTo>
                  <a:lnTo>
                    <a:pt x="232" y="333"/>
                  </a:lnTo>
                  <a:lnTo>
                    <a:pt x="244" y="331"/>
                  </a:lnTo>
                  <a:lnTo>
                    <a:pt x="255" y="331"/>
                  </a:lnTo>
                  <a:lnTo>
                    <a:pt x="268" y="329"/>
                  </a:lnTo>
                  <a:lnTo>
                    <a:pt x="280" y="325"/>
                  </a:lnTo>
                  <a:lnTo>
                    <a:pt x="293" y="325"/>
                  </a:lnTo>
                  <a:lnTo>
                    <a:pt x="310" y="323"/>
                  </a:lnTo>
                  <a:lnTo>
                    <a:pt x="325" y="321"/>
                  </a:lnTo>
                  <a:lnTo>
                    <a:pt x="339" y="318"/>
                  </a:lnTo>
                  <a:lnTo>
                    <a:pt x="356" y="316"/>
                  </a:lnTo>
                  <a:lnTo>
                    <a:pt x="371" y="312"/>
                  </a:lnTo>
                  <a:lnTo>
                    <a:pt x="386" y="308"/>
                  </a:lnTo>
                  <a:lnTo>
                    <a:pt x="401" y="304"/>
                  </a:lnTo>
                  <a:lnTo>
                    <a:pt x="417" y="302"/>
                  </a:lnTo>
                  <a:lnTo>
                    <a:pt x="430" y="299"/>
                  </a:lnTo>
                  <a:lnTo>
                    <a:pt x="445" y="297"/>
                  </a:lnTo>
                  <a:lnTo>
                    <a:pt x="455" y="293"/>
                  </a:lnTo>
                  <a:lnTo>
                    <a:pt x="466" y="287"/>
                  </a:lnTo>
                  <a:lnTo>
                    <a:pt x="476" y="285"/>
                  </a:lnTo>
                  <a:lnTo>
                    <a:pt x="485" y="283"/>
                  </a:lnTo>
                  <a:lnTo>
                    <a:pt x="491" y="281"/>
                  </a:lnTo>
                  <a:lnTo>
                    <a:pt x="496" y="280"/>
                  </a:lnTo>
                  <a:lnTo>
                    <a:pt x="498" y="280"/>
                  </a:lnTo>
                  <a:lnTo>
                    <a:pt x="502" y="280"/>
                  </a:lnTo>
                  <a:lnTo>
                    <a:pt x="502" y="283"/>
                  </a:lnTo>
                  <a:lnTo>
                    <a:pt x="504" y="287"/>
                  </a:lnTo>
                  <a:lnTo>
                    <a:pt x="504" y="295"/>
                  </a:lnTo>
                  <a:lnTo>
                    <a:pt x="504" y="300"/>
                  </a:lnTo>
                  <a:lnTo>
                    <a:pt x="506" y="312"/>
                  </a:lnTo>
                  <a:lnTo>
                    <a:pt x="506" y="318"/>
                  </a:lnTo>
                  <a:lnTo>
                    <a:pt x="508" y="323"/>
                  </a:lnTo>
                  <a:lnTo>
                    <a:pt x="508" y="331"/>
                  </a:lnTo>
                  <a:lnTo>
                    <a:pt x="508" y="339"/>
                  </a:lnTo>
                  <a:lnTo>
                    <a:pt x="508" y="344"/>
                  </a:lnTo>
                  <a:lnTo>
                    <a:pt x="508" y="352"/>
                  </a:lnTo>
                  <a:lnTo>
                    <a:pt x="508" y="359"/>
                  </a:lnTo>
                  <a:lnTo>
                    <a:pt x="508" y="369"/>
                  </a:lnTo>
                  <a:lnTo>
                    <a:pt x="508" y="377"/>
                  </a:lnTo>
                  <a:lnTo>
                    <a:pt x="508" y="384"/>
                  </a:lnTo>
                  <a:lnTo>
                    <a:pt x="508" y="394"/>
                  </a:lnTo>
                  <a:lnTo>
                    <a:pt x="510" y="401"/>
                  </a:lnTo>
                  <a:lnTo>
                    <a:pt x="510" y="413"/>
                  </a:lnTo>
                  <a:lnTo>
                    <a:pt x="510" y="422"/>
                  </a:lnTo>
                  <a:lnTo>
                    <a:pt x="510" y="430"/>
                  </a:lnTo>
                  <a:lnTo>
                    <a:pt x="512" y="434"/>
                  </a:lnTo>
                  <a:lnTo>
                    <a:pt x="685" y="401"/>
                  </a:lnTo>
                  <a:lnTo>
                    <a:pt x="681" y="397"/>
                  </a:lnTo>
                  <a:lnTo>
                    <a:pt x="677" y="388"/>
                  </a:lnTo>
                  <a:lnTo>
                    <a:pt x="673" y="380"/>
                  </a:lnTo>
                  <a:lnTo>
                    <a:pt x="673" y="369"/>
                  </a:lnTo>
                  <a:lnTo>
                    <a:pt x="673" y="359"/>
                  </a:lnTo>
                  <a:lnTo>
                    <a:pt x="673" y="352"/>
                  </a:lnTo>
                  <a:lnTo>
                    <a:pt x="673" y="342"/>
                  </a:lnTo>
                  <a:lnTo>
                    <a:pt x="675" y="333"/>
                  </a:lnTo>
                  <a:lnTo>
                    <a:pt x="675" y="319"/>
                  </a:lnTo>
                  <a:lnTo>
                    <a:pt x="679" y="306"/>
                  </a:lnTo>
                  <a:lnTo>
                    <a:pt x="681" y="293"/>
                  </a:lnTo>
                  <a:lnTo>
                    <a:pt x="685" y="280"/>
                  </a:lnTo>
                  <a:lnTo>
                    <a:pt x="689" y="262"/>
                  </a:lnTo>
                  <a:lnTo>
                    <a:pt x="692" y="249"/>
                  </a:lnTo>
                  <a:lnTo>
                    <a:pt x="696" y="234"/>
                  </a:lnTo>
                  <a:lnTo>
                    <a:pt x="700" y="223"/>
                  </a:lnTo>
                  <a:lnTo>
                    <a:pt x="704" y="207"/>
                  </a:lnTo>
                  <a:lnTo>
                    <a:pt x="706" y="196"/>
                  </a:lnTo>
                  <a:lnTo>
                    <a:pt x="709" y="185"/>
                  </a:lnTo>
                  <a:lnTo>
                    <a:pt x="713" y="177"/>
                  </a:lnTo>
                  <a:lnTo>
                    <a:pt x="713" y="167"/>
                  </a:lnTo>
                  <a:lnTo>
                    <a:pt x="717" y="162"/>
                  </a:lnTo>
                  <a:lnTo>
                    <a:pt x="717" y="158"/>
                  </a:lnTo>
                  <a:lnTo>
                    <a:pt x="719" y="158"/>
                  </a:lnTo>
                  <a:lnTo>
                    <a:pt x="719" y="156"/>
                  </a:lnTo>
                  <a:lnTo>
                    <a:pt x="721" y="150"/>
                  </a:lnTo>
                  <a:lnTo>
                    <a:pt x="721" y="143"/>
                  </a:lnTo>
                  <a:lnTo>
                    <a:pt x="723" y="135"/>
                  </a:lnTo>
                  <a:lnTo>
                    <a:pt x="719" y="124"/>
                  </a:lnTo>
                  <a:lnTo>
                    <a:pt x="713" y="116"/>
                  </a:lnTo>
                  <a:lnTo>
                    <a:pt x="709" y="112"/>
                  </a:lnTo>
                  <a:lnTo>
                    <a:pt x="704" y="108"/>
                  </a:lnTo>
                  <a:lnTo>
                    <a:pt x="696" y="105"/>
                  </a:lnTo>
                  <a:lnTo>
                    <a:pt x="689" y="103"/>
                  </a:lnTo>
                  <a:lnTo>
                    <a:pt x="675" y="99"/>
                  </a:lnTo>
                  <a:lnTo>
                    <a:pt x="664" y="99"/>
                  </a:lnTo>
                  <a:lnTo>
                    <a:pt x="650" y="99"/>
                  </a:lnTo>
                  <a:lnTo>
                    <a:pt x="637" y="99"/>
                  </a:lnTo>
                  <a:lnTo>
                    <a:pt x="620" y="99"/>
                  </a:lnTo>
                  <a:lnTo>
                    <a:pt x="607" y="99"/>
                  </a:lnTo>
                  <a:lnTo>
                    <a:pt x="592" y="99"/>
                  </a:lnTo>
                  <a:lnTo>
                    <a:pt x="578" y="101"/>
                  </a:lnTo>
                  <a:lnTo>
                    <a:pt x="561" y="101"/>
                  </a:lnTo>
                  <a:lnTo>
                    <a:pt x="550" y="103"/>
                  </a:lnTo>
                  <a:lnTo>
                    <a:pt x="536" y="103"/>
                  </a:lnTo>
                  <a:lnTo>
                    <a:pt x="529" y="105"/>
                  </a:lnTo>
                  <a:lnTo>
                    <a:pt x="519" y="105"/>
                  </a:lnTo>
                  <a:lnTo>
                    <a:pt x="514" y="107"/>
                  </a:lnTo>
                  <a:lnTo>
                    <a:pt x="508" y="107"/>
                  </a:lnTo>
                  <a:lnTo>
                    <a:pt x="508" y="107"/>
                  </a:lnTo>
                  <a:lnTo>
                    <a:pt x="373" y="110"/>
                  </a:lnTo>
                  <a:lnTo>
                    <a:pt x="369" y="110"/>
                  </a:lnTo>
                  <a:lnTo>
                    <a:pt x="358" y="116"/>
                  </a:lnTo>
                  <a:lnTo>
                    <a:pt x="350" y="116"/>
                  </a:lnTo>
                  <a:lnTo>
                    <a:pt x="342" y="120"/>
                  </a:lnTo>
                  <a:lnTo>
                    <a:pt x="331" y="120"/>
                  </a:lnTo>
                  <a:lnTo>
                    <a:pt x="323" y="124"/>
                  </a:lnTo>
                  <a:lnTo>
                    <a:pt x="310" y="126"/>
                  </a:lnTo>
                  <a:lnTo>
                    <a:pt x="299" y="127"/>
                  </a:lnTo>
                  <a:lnTo>
                    <a:pt x="285" y="127"/>
                  </a:lnTo>
                  <a:lnTo>
                    <a:pt x="274" y="131"/>
                  </a:lnTo>
                  <a:lnTo>
                    <a:pt x="261" y="131"/>
                  </a:lnTo>
                  <a:lnTo>
                    <a:pt x="249" y="131"/>
                  </a:lnTo>
                  <a:lnTo>
                    <a:pt x="238" y="129"/>
                  </a:lnTo>
                  <a:lnTo>
                    <a:pt x="226" y="129"/>
                  </a:lnTo>
                  <a:lnTo>
                    <a:pt x="213" y="126"/>
                  </a:lnTo>
                  <a:lnTo>
                    <a:pt x="200" y="124"/>
                  </a:lnTo>
                  <a:lnTo>
                    <a:pt x="188" y="118"/>
                  </a:lnTo>
                  <a:lnTo>
                    <a:pt x="177" y="114"/>
                  </a:lnTo>
                  <a:lnTo>
                    <a:pt x="166" y="107"/>
                  </a:lnTo>
                  <a:lnTo>
                    <a:pt x="156" y="103"/>
                  </a:lnTo>
                  <a:lnTo>
                    <a:pt x="147" y="95"/>
                  </a:lnTo>
                  <a:lnTo>
                    <a:pt x="139" y="89"/>
                  </a:lnTo>
                  <a:lnTo>
                    <a:pt x="129" y="82"/>
                  </a:lnTo>
                  <a:lnTo>
                    <a:pt x="122" y="76"/>
                  </a:lnTo>
                  <a:lnTo>
                    <a:pt x="114" y="69"/>
                  </a:lnTo>
                  <a:lnTo>
                    <a:pt x="109" y="61"/>
                  </a:lnTo>
                  <a:lnTo>
                    <a:pt x="95" y="48"/>
                  </a:lnTo>
                  <a:lnTo>
                    <a:pt x="90" y="34"/>
                  </a:lnTo>
                  <a:lnTo>
                    <a:pt x="80" y="25"/>
                  </a:lnTo>
                  <a:lnTo>
                    <a:pt x="76" y="17"/>
                  </a:lnTo>
                  <a:lnTo>
                    <a:pt x="72" y="10"/>
                  </a:lnTo>
                  <a:lnTo>
                    <a:pt x="72" y="6"/>
                  </a:lnTo>
                  <a:lnTo>
                    <a:pt x="72" y="2"/>
                  </a:lnTo>
                  <a:lnTo>
                    <a:pt x="74" y="0"/>
                  </a:lnTo>
                  <a:lnTo>
                    <a:pt x="74"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99" name="Freeform 1099"/>
            <p:cNvSpPr>
              <a:spLocks/>
            </p:cNvSpPr>
            <p:nvPr/>
          </p:nvSpPr>
          <p:spPr bwMode="auto">
            <a:xfrm>
              <a:off x="1315" y="3816"/>
              <a:ext cx="59" cy="114"/>
            </a:xfrm>
            <a:custGeom>
              <a:avLst/>
              <a:gdLst>
                <a:gd name="T0" fmla="*/ 7 w 117"/>
                <a:gd name="T1" fmla="*/ 75 h 229"/>
                <a:gd name="T2" fmla="*/ 114 w 117"/>
                <a:gd name="T3" fmla="*/ 0 h 229"/>
                <a:gd name="T4" fmla="*/ 112 w 117"/>
                <a:gd name="T5" fmla="*/ 2 h 229"/>
                <a:gd name="T6" fmla="*/ 108 w 117"/>
                <a:gd name="T7" fmla="*/ 10 h 229"/>
                <a:gd name="T8" fmla="*/ 104 w 117"/>
                <a:gd name="T9" fmla="*/ 14 h 229"/>
                <a:gd name="T10" fmla="*/ 100 w 117"/>
                <a:gd name="T11" fmla="*/ 19 h 229"/>
                <a:gd name="T12" fmla="*/ 97 w 117"/>
                <a:gd name="T13" fmla="*/ 29 h 229"/>
                <a:gd name="T14" fmla="*/ 93 w 117"/>
                <a:gd name="T15" fmla="*/ 37 h 229"/>
                <a:gd name="T16" fmla="*/ 89 w 117"/>
                <a:gd name="T17" fmla="*/ 44 h 229"/>
                <a:gd name="T18" fmla="*/ 85 w 117"/>
                <a:gd name="T19" fmla="*/ 52 h 229"/>
                <a:gd name="T20" fmla="*/ 81 w 117"/>
                <a:gd name="T21" fmla="*/ 59 h 229"/>
                <a:gd name="T22" fmla="*/ 79 w 117"/>
                <a:gd name="T23" fmla="*/ 69 h 229"/>
                <a:gd name="T24" fmla="*/ 76 w 117"/>
                <a:gd name="T25" fmla="*/ 76 h 229"/>
                <a:gd name="T26" fmla="*/ 74 w 117"/>
                <a:gd name="T27" fmla="*/ 84 h 229"/>
                <a:gd name="T28" fmla="*/ 72 w 117"/>
                <a:gd name="T29" fmla="*/ 92 h 229"/>
                <a:gd name="T30" fmla="*/ 72 w 117"/>
                <a:gd name="T31" fmla="*/ 101 h 229"/>
                <a:gd name="T32" fmla="*/ 72 w 117"/>
                <a:gd name="T33" fmla="*/ 114 h 229"/>
                <a:gd name="T34" fmla="*/ 76 w 117"/>
                <a:gd name="T35" fmla="*/ 126 h 229"/>
                <a:gd name="T36" fmla="*/ 79 w 117"/>
                <a:gd name="T37" fmla="*/ 137 h 229"/>
                <a:gd name="T38" fmla="*/ 87 w 117"/>
                <a:gd name="T39" fmla="*/ 147 h 229"/>
                <a:gd name="T40" fmla="*/ 93 w 117"/>
                <a:gd name="T41" fmla="*/ 153 h 229"/>
                <a:gd name="T42" fmla="*/ 100 w 117"/>
                <a:gd name="T43" fmla="*/ 158 h 229"/>
                <a:gd name="T44" fmla="*/ 104 w 117"/>
                <a:gd name="T45" fmla="*/ 164 h 229"/>
                <a:gd name="T46" fmla="*/ 104 w 117"/>
                <a:gd name="T47" fmla="*/ 168 h 229"/>
                <a:gd name="T48" fmla="*/ 100 w 117"/>
                <a:gd name="T49" fmla="*/ 172 h 229"/>
                <a:gd name="T50" fmla="*/ 97 w 117"/>
                <a:gd name="T51" fmla="*/ 175 h 229"/>
                <a:gd name="T52" fmla="*/ 89 w 117"/>
                <a:gd name="T53" fmla="*/ 177 h 229"/>
                <a:gd name="T54" fmla="*/ 83 w 117"/>
                <a:gd name="T55" fmla="*/ 181 h 229"/>
                <a:gd name="T56" fmla="*/ 76 w 117"/>
                <a:gd name="T57" fmla="*/ 183 h 229"/>
                <a:gd name="T58" fmla="*/ 68 w 117"/>
                <a:gd name="T59" fmla="*/ 183 h 229"/>
                <a:gd name="T60" fmla="*/ 62 w 117"/>
                <a:gd name="T61" fmla="*/ 185 h 229"/>
                <a:gd name="T62" fmla="*/ 62 w 117"/>
                <a:gd name="T63" fmla="*/ 187 h 229"/>
                <a:gd name="T64" fmla="*/ 117 w 117"/>
                <a:gd name="T65" fmla="*/ 189 h 229"/>
                <a:gd name="T66" fmla="*/ 117 w 117"/>
                <a:gd name="T67" fmla="*/ 210 h 229"/>
                <a:gd name="T68" fmla="*/ 17 w 117"/>
                <a:gd name="T69" fmla="*/ 229 h 229"/>
                <a:gd name="T70" fmla="*/ 0 w 117"/>
                <a:gd name="T71" fmla="*/ 196 h 229"/>
                <a:gd name="T72" fmla="*/ 17 w 117"/>
                <a:gd name="T73" fmla="*/ 189 h 229"/>
                <a:gd name="T74" fmla="*/ 15 w 117"/>
                <a:gd name="T75" fmla="*/ 187 h 229"/>
                <a:gd name="T76" fmla="*/ 15 w 117"/>
                <a:gd name="T77" fmla="*/ 183 h 229"/>
                <a:gd name="T78" fmla="*/ 15 w 117"/>
                <a:gd name="T79" fmla="*/ 177 h 229"/>
                <a:gd name="T80" fmla="*/ 15 w 117"/>
                <a:gd name="T81" fmla="*/ 172 h 229"/>
                <a:gd name="T82" fmla="*/ 13 w 117"/>
                <a:gd name="T83" fmla="*/ 162 h 229"/>
                <a:gd name="T84" fmla="*/ 13 w 117"/>
                <a:gd name="T85" fmla="*/ 153 h 229"/>
                <a:gd name="T86" fmla="*/ 13 w 117"/>
                <a:gd name="T87" fmla="*/ 143 h 229"/>
                <a:gd name="T88" fmla="*/ 13 w 117"/>
                <a:gd name="T89" fmla="*/ 134 h 229"/>
                <a:gd name="T90" fmla="*/ 13 w 117"/>
                <a:gd name="T91" fmla="*/ 120 h 229"/>
                <a:gd name="T92" fmla="*/ 11 w 117"/>
                <a:gd name="T93" fmla="*/ 111 h 229"/>
                <a:gd name="T94" fmla="*/ 9 w 117"/>
                <a:gd name="T95" fmla="*/ 99 h 229"/>
                <a:gd name="T96" fmla="*/ 9 w 117"/>
                <a:gd name="T97" fmla="*/ 92 h 229"/>
                <a:gd name="T98" fmla="*/ 9 w 117"/>
                <a:gd name="T99" fmla="*/ 84 h 229"/>
                <a:gd name="T100" fmla="*/ 7 w 117"/>
                <a:gd name="T101" fmla="*/ 78 h 229"/>
                <a:gd name="T102" fmla="*/ 7 w 117"/>
                <a:gd name="T103" fmla="*/ 75 h 229"/>
                <a:gd name="T104" fmla="*/ 7 w 117"/>
                <a:gd name="T105" fmla="*/ 7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 h="229">
                  <a:moveTo>
                    <a:pt x="7" y="75"/>
                  </a:moveTo>
                  <a:lnTo>
                    <a:pt x="114" y="0"/>
                  </a:lnTo>
                  <a:lnTo>
                    <a:pt x="112" y="2"/>
                  </a:lnTo>
                  <a:lnTo>
                    <a:pt x="108" y="10"/>
                  </a:lnTo>
                  <a:lnTo>
                    <a:pt x="104" y="14"/>
                  </a:lnTo>
                  <a:lnTo>
                    <a:pt x="100" y="19"/>
                  </a:lnTo>
                  <a:lnTo>
                    <a:pt x="97" y="29"/>
                  </a:lnTo>
                  <a:lnTo>
                    <a:pt x="93" y="37"/>
                  </a:lnTo>
                  <a:lnTo>
                    <a:pt x="89" y="44"/>
                  </a:lnTo>
                  <a:lnTo>
                    <a:pt x="85" y="52"/>
                  </a:lnTo>
                  <a:lnTo>
                    <a:pt x="81" y="59"/>
                  </a:lnTo>
                  <a:lnTo>
                    <a:pt x="79" y="69"/>
                  </a:lnTo>
                  <a:lnTo>
                    <a:pt x="76" y="76"/>
                  </a:lnTo>
                  <a:lnTo>
                    <a:pt x="74" y="84"/>
                  </a:lnTo>
                  <a:lnTo>
                    <a:pt x="72" y="92"/>
                  </a:lnTo>
                  <a:lnTo>
                    <a:pt x="72" y="101"/>
                  </a:lnTo>
                  <a:lnTo>
                    <a:pt x="72" y="114"/>
                  </a:lnTo>
                  <a:lnTo>
                    <a:pt x="76" y="126"/>
                  </a:lnTo>
                  <a:lnTo>
                    <a:pt x="79" y="137"/>
                  </a:lnTo>
                  <a:lnTo>
                    <a:pt x="87" y="147"/>
                  </a:lnTo>
                  <a:lnTo>
                    <a:pt x="93" y="153"/>
                  </a:lnTo>
                  <a:lnTo>
                    <a:pt x="100" y="158"/>
                  </a:lnTo>
                  <a:lnTo>
                    <a:pt x="104" y="164"/>
                  </a:lnTo>
                  <a:lnTo>
                    <a:pt x="104" y="168"/>
                  </a:lnTo>
                  <a:lnTo>
                    <a:pt x="100" y="172"/>
                  </a:lnTo>
                  <a:lnTo>
                    <a:pt x="97" y="175"/>
                  </a:lnTo>
                  <a:lnTo>
                    <a:pt x="89" y="177"/>
                  </a:lnTo>
                  <a:lnTo>
                    <a:pt x="83" y="181"/>
                  </a:lnTo>
                  <a:lnTo>
                    <a:pt x="76" y="183"/>
                  </a:lnTo>
                  <a:lnTo>
                    <a:pt x="68" y="183"/>
                  </a:lnTo>
                  <a:lnTo>
                    <a:pt x="62" y="185"/>
                  </a:lnTo>
                  <a:lnTo>
                    <a:pt x="62" y="187"/>
                  </a:lnTo>
                  <a:lnTo>
                    <a:pt x="117" y="189"/>
                  </a:lnTo>
                  <a:lnTo>
                    <a:pt x="117" y="210"/>
                  </a:lnTo>
                  <a:lnTo>
                    <a:pt x="17" y="229"/>
                  </a:lnTo>
                  <a:lnTo>
                    <a:pt x="0" y="196"/>
                  </a:lnTo>
                  <a:lnTo>
                    <a:pt x="17" y="189"/>
                  </a:lnTo>
                  <a:lnTo>
                    <a:pt x="15" y="187"/>
                  </a:lnTo>
                  <a:lnTo>
                    <a:pt x="15" y="183"/>
                  </a:lnTo>
                  <a:lnTo>
                    <a:pt x="15" y="177"/>
                  </a:lnTo>
                  <a:lnTo>
                    <a:pt x="15" y="172"/>
                  </a:lnTo>
                  <a:lnTo>
                    <a:pt x="13" y="162"/>
                  </a:lnTo>
                  <a:lnTo>
                    <a:pt x="13" y="153"/>
                  </a:lnTo>
                  <a:lnTo>
                    <a:pt x="13" y="143"/>
                  </a:lnTo>
                  <a:lnTo>
                    <a:pt x="13" y="134"/>
                  </a:lnTo>
                  <a:lnTo>
                    <a:pt x="13" y="120"/>
                  </a:lnTo>
                  <a:lnTo>
                    <a:pt x="11" y="111"/>
                  </a:lnTo>
                  <a:lnTo>
                    <a:pt x="9" y="99"/>
                  </a:lnTo>
                  <a:lnTo>
                    <a:pt x="9" y="92"/>
                  </a:lnTo>
                  <a:lnTo>
                    <a:pt x="9" y="84"/>
                  </a:lnTo>
                  <a:lnTo>
                    <a:pt x="7" y="78"/>
                  </a:lnTo>
                  <a:lnTo>
                    <a:pt x="7" y="75"/>
                  </a:lnTo>
                  <a:lnTo>
                    <a:pt x="7" y="75"/>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00" name="Freeform 1100"/>
            <p:cNvSpPr>
              <a:spLocks/>
            </p:cNvSpPr>
            <p:nvPr/>
          </p:nvSpPr>
          <p:spPr bwMode="auto">
            <a:xfrm>
              <a:off x="1024" y="3857"/>
              <a:ext cx="119" cy="49"/>
            </a:xfrm>
            <a:custGeom>
              <a:avLst/>
              <a:gdLst>
                <a:gd name="T0" fmla="*/ 11 w 237"/>
                <a:gd name="T1" fmla="*/ 8 h 97"/>
                <a:gd name="T2" fmla="*/ 51 w 237"/>
                <a:gd name="T3" fmla="*/ 0 h 97"/>
                <a:gd name="T4" fmla="*/ 51 w 237"/>
                <a:gd name="T5" fmla="*/ 19 h 97"/>
                <a:gd name="T6" fmla="*/ 66 w 237"/>
                <a:gd name="T7" fmla="*/ 15 h 97"/>
                <a:gd name="T8" fmla="*/ 182 w 237"/>
                <a:gd name="T9" fmla="*/ 27 h 97"/>
                <a:gd name="T10" fmla="*/ 178 w 237"/>
                <a:gd name="T11" fmla="*/ 27 h 97"/>
                <a:gd name="T12" fmla="*/ 173 w 237"/>
                <a:gd name="T13" fmla="*/ 27 h 97"/>
                <a:gd name="T14" fmla="*/ 161 w 237"/>
                <a:gd name="T15" fmla="*/ 29 h 97"/>
                <a:gd name="T16" fmla="*/ 152 w 237"/>
                <a:gd name="T17" fmla="*/ 32 h 97"/>
                <a:gd name="T18" fmla="*/ 140 w 237"/>
                <a:gd name="T19" fmla="*/ 34 h 97"/>
                <a:gd name="T20" fmla="*/ 133 w 237"/>
                <a:gd name="T21" fmla="*/ 38 h 97"/>
                <a:gd name="T22" fmla="*/ 129 w 237"/>
                <a:gd name="T23" fmla="*/ 44 h 97"/>
                <a:gd name="T24" fmla="*/ 131 w 237"/>
                <a:gd name="T25" fmla="*/ 52 h 97"/>
                <a:gd name="T26" fmla="*/ 133 w 237"/>
                <a:gd name="T27" fmla="*/ 53 h 97"/>
                <a:gd name="T28" fmla="*/ 137 w 237"/>
                <a:gd name="T29" fmla="*/ 55 h 97"/>
                <a:gd name="T30" fmla="*/ 144 w 237"/>
                <a:gd name="T31" fmla="*/ 59 h 97"/>
                <a:gd name="T32" fmla="*/ 152 w 237"/>
                <a:gd name="T33" fmla="*/ 63 h 97"/>
                <a:gd name="T34" fmla="*/ 159 w 237"/>
                <a:gd name="T35" fmla="*/ 65 h 97"/>
                <a:gd name="T36" fmla="*/ 169 w 237"/>
                <a:gd name="T37" fmla="*/ 69 h 97"/>
                <a:gd name="T38" fmla="*/ 177 w 237"/>
                <a:gd name="T39" fmla="*/ 71 h 97"/>
                <a:gd name="T40" fmla="*/ 188 w 237"/>
                <a:gd name="T41" fmla="*/ 74 h 97"/>
                <a:gd name="T42" fmla="*/ 196 w 237"/>
                <a:gd name="T43" fmla="*/ 76 h 97"/>
                <a:gd name="T44" fmla="*/ 205 w 237"/>
                <a:gd name="T45" fmla="*/ 78 h 97"/>
                <a:gd name="T46" fmla="*/ 213 w 237"/>
                <a:gd name="T47" fmla="*/ 82 h 97"/>
                <a:gd name="T48" fmla="*/ 220 w 237"/>
                <a:gd name="T49" fmla="*/ 84 h 97"/>
                <a:gd name="T50" fmla="*/ 230 w 237"/>
                <a:gd name="T51" fmla="*/ 86 h 97"/>
                <a:gd name="T52" fmla="*/ 237 w 237"/>
                <a:gd name="T53" fmla="*/ 90 h 97"/>
                <a:gd name="T54" fmla="*/ 234 w 237"/>
                <a:gd name="T55" fmla="*/ 88 h 97"/>
                <a:gd name="T56" fmla="*/ 224 w 237"/>
                <a:gd name="T57" fmla="*/ 88 h 97"/>
                <a:gd name="T58" fmla="*/ 216 w 237"/>
                <a:gd name="T59" fmla="*/ 86 h 97"/>
                <a:gd name="T60" fmla="*/ 209 w 237"/>
                <a:gd name="T61" fmla="*/ 86 h 97"/>
                <a:gd name="T62" fmla="*/ 199 w 237"/>
                <a:gd name="T63" fmla="*/ 84 h 97"/>
                <a:gd name="T64" fmla="*/ 190 w 237"/>
                <a:gd name="T65" fmla="*/ 84 h 97"/>
                <a:gd name="T66" fmla="*/ 178 w 237"/>
                <a:gd name="T67" fmla="*/ 82 h 97"/>
                <a:gd name="T68" fmla="*/ 167 w 237"/>
                <a:gd name="T69" fmla="*/ 82 h 97"/>
                <a:gd name="T70" fmla="*/ 158 w 237"/>
                <a:gd name="T71" fmla="*/ 78 h 97"/>
                <a:gd name="T72" fmla="*/ 146 w 237"/>
                <a:gd name="T73" fmla="*/ 78 h 97"/>
                <a:gd name="T74" fmla="*/ 135 w 237"/>
                <a:gd name="T75" fmla="*/ 76 h 97"/>
                <a:gd name="T76" fmla="*/ 125 w 237"/>
                <a:gd name="T77" fmla="*/ 76 h 97"/>
                <a:gd name="T78" fmla="*/ 116 w 237"/>
                <a:gd name="T79" fmla="*/ 76 h 97"/>
                <a:gd name="T80" fmla="*/ 108 w 237"/>
                <a:gd name="T81" fmla="*/ 76 h 97"/>
                <a:gd name="T82" fmla="*/ 97 w 237"/>
                <a:gd name="T83" fmla="*/ 76 h 97"/>
                <a:gd name="T84" fmla="*/ 89 w 237"/>
                <a:gd name="T85" fmla="*/ 76 h 97"/>
                <a:gd name="T86" fmla="*/ 81 w 237"/>
                <a:gd name="T87" fmla="*/ 78 h 97"/>
                <a:gd name="T88" fmla="*/ 76 w 237"/>
                <a:gd name="T89" fmla="*/ 82 h 97"/>
                <a:gd name="T90" fmla="*/ 64 w 237"/>
                <a:gd name="T91" fmla="*/ 84 h 97"/>
                <a:gd name="T92" fmla="*/ 57 w 237"/>
                <a:gd name="T93" fmla="*/ 88 h 97"/>
                <a:gd name="T94" fmla="*/ 45 w 237"/>
                <a:gd name="T95" fmla="*/ 93 h 97"/>
                <a:gd name="T96" fmla="*/ 45 w 237"/>
                <a:gd name="T97" fmla="*/ 97 h 97"/>
                <a:gd name="T98" fmla="*/ 49 w 237"/>
                <a:gd name="T99" fmla="*/ 38 h 97"/>
                <a:gd name="T100" fmla="*/ 28 w 237"/>
                <a:gd name="T101" fmla="*/ 82 h 97"/>
                <a:gd name="T102" fmla="*/ 0 w 237"/>
                <a:gd name="T103" fmla="*/ 80 h 97"/>
                <a:gd name="T104" fmla="*/ 11 w 237"/>
                <a:gd name="T105" fmla="*/ 8 h 97"/>
                <a:gd name="T106" fmla="*/ 11 w 237"/>
                <a:gd name="T107"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7">
                  <a:moveTo>
                    <a:pt x="11" y="8"/>
                  </a:moveTo>
                  <a:lnTo>
                    <a:pt x="51" y="0"/>
                  </a:lnTo>
                  <a:lnTo>
                    <a:pt x="51" y="19"/>
                  </a:lnTo>
                  <a:lnTo>
                    <a:pt x="66" y="15"/>
                  </a:lnTo>
                  <a:lnTo>
                    <a:pt x="182" y="27"/>
                  </a:lnTo>
                  <a:lnTo>
                    <a:pt x="178" y="27"/>
                  </a:lnTo>
                  <a:lnTo>
                    <a:pt x="173" y="27"/>
                  </a:lnTo>
                  <a:lnTo>
                    <a:pt x="161" y="29"/>
                  </a:lnTo>
                  <a:lnTo>
                    <a:pt x="152" y="32"/>
                  </a:lnTo>
                  <a:lnTo>
                    <a:pt x="140" y="34"/>
                  </a:lnTo>
                  <a:lnTo>
                    <a:pt x="133" y="38"/>
                  </a:lnTo>
                  <a:lnTo>
                    <a:pt x="129" y="44"/>
                  </a:lnTo>
                  <a:lnTo>
                    <a:pt x="131" y="52"/>
                  </a:lnTo>
                  <a:lnTo>
                    <a:pt x="133" y="53"/>
                  </a:lnTo>
                  <a:lnTo>
                    <a:pt x="137" y="55"/>
                  </a:lnTo>
                  <a:lnTo>
                    <a:pt x="144" y="59"/>
                  </a:lnTo>
                  <a:lnTo>
                    <a:pt x="152" y="63"/>
                  </a:lnTo>
                  <a:lnTo>
                    <a:pt x="159" y="65"/>
                  </a:lnTo>
                  <a:lnTo>
                    <a:pt x="169" y="69"/>
                  </a:lnTo>
                  <a:lnTo>
                    <a:pt x="177" y="71"/>
                  </a:lnTo>
                  <a:lnTo>
                    <a:pt x="188" y="74"/>
                  </a:lnTo>
                  <a:lnTo>
                    <a:pt x="196" y="76"/>
                  </a:lnTo>
                  <a:lnTo>
                    <a:pt x="205" y="78"/>
                  </a:lnTo>
                  <a:lnTo>
                    <a:pt x="213" y="82"/>
                  </a:lnTo>
                  <a:lnTo>
                    <a:pt x="220" y="84"/>
                  </a:lnTo>
                  <a:lnTo>
                    <a:pt x="230" y="86"/>
                  </a:lnTo>
                  <a:lnTo>
                    <a:pt x="237" y="90"/>
                  </a:lnTo>
                  <a:lnTo>
                    <a:pt x="234" y="88"/>
                  </a:lnTo>
                  <a:lnTo>
                    <a:pt x="224" y="88"/>
                  </a:lnTo>
                  <a:lnTo>
                    <a:pt x="216" y="86"/>
                  </a:lnTo>
                  <a:lnTo>
                    <a:pt x="209" y="86"/>
                  </a:lnTo>
                  <a:lnTo>
                    <a:pt x="199" y="84"/>
                  </a:lnTo>
                  <a:lnTo>
                    <a:pt x="190" y="84"/>
                  </a:lnTo>
                  <a:lnTo>
                    <a:pt x="178" y="82"/>
                  </a:lnTo>
                  <a:lnTo>
                    <a:pt x="167" y="82"/>
                  </a:lnTo>
                  <a:lnTo>
                    <a:pt x="158" y="78"/>
                  </a:lnTo>
                  <a:lnTo>
                    <a:pt x="146" y="78"/>
                  </a:lnTo>
                  <a:lnTo>
                    <a:pt x="135" y="76"/>
                  </a:lnTo>
                  <a:lnTo>
                    <a:pt x="125" y="76"/>
                  </a:lnTo>
                  <a:lnTo>
                    <a:pt x="116" y="76"/>
                  </a:lnTo>
                  <a:lnTo>
                    <a:pt x="108" y="76"/>
                  </a:lnTo>
                  <a:lnTo>
                    <a:pt x="97" y="76"/>
                  </a:lnTo>
                  <a:lnTo>
                    <a:pt x="89" y="76"/>
                  </a:lnTo>
                  <a:lnTo>
                    <a:pt x="81" y="78"/>
                  </a:lnTo>
                  <a:lnTo>
                    <a:pt x="76" y="82"/>
                  </a:lnTo>
                  <a:lnTo>
                    <a:pt x="64" y="84"/>
                  </a:lnTo>
                  <a:lnTo>
                    <a:pt x="57" y="88"/>
                  </a:lnTo>
                  <a:lnTo>
                    <a:pt x="45" y="93"/>
                  </a:lnTo>
                  <a:lnTo>
                    <a:pt x="45" y="97"/>
                  </a:lnTo>
                  <a:lnTo>
                    <a:pt x="49" y="38"/>
                  </a:lnTo>
                  <a:lnTo>
                    <a:pt x="28" y="82"/>
                  </a:lnTo>
                  <a:lnTo>
                    <a:pt x="0" y="80"/>
                  </a:lnTo>
                  <a:lnTo>
                    <a:pt x="11" y="8"/>
                  </a:lnTo>
                  <a:lnTo>
                    <a:pt x="11" y="8"/>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01" name="Freeform 1101"/>
            <p:cNvSpPr>
              <a:spLocks/>
            </p:cNvSpPr>
            <p:nvPr/>
          </p:nvSpPr>
          <p:spPr bwMode="auto">
            <a:xfrm>
              <a:off x="1428" y="3512"/>
              <a:ext cx="123" cy="67"/>
            </a:xfrm>
            <a:custGeom>
              <a:avLst/>
              <a:gdLst>
                <a:gd name="T0" fmla="*/ 0 w 245"/>
                <a:gd name="T1" fmla="*/ 86 h 133"/>
                <a:gd name="T2" fmla="*/ 61 w 245"/>
                <a:gd name="T3" fmla="*/ 76 h 133"/>
                <a:gd name="T4" fmla="*/ 84 w 245"/>
                <a:gd name="T5" fmla="*/ 17 h 133"/>
                <a:gd name="T6" fmla="*/ 139 w 245"/>
                <a:gd name="T7" fmla="*/ 0 h 133"/>
                <a:gd name="T8" fmla="*/ 175 w 245"/>
                <a:gd name="T9" fmla="*/ 4 h 133"/>
                <a:gd name="T10" fmla="*/ 222 w 245"/>
                <a:gd name="T11" fmla="*/ 4 h 133"/>
                <a:gd name="T12" fmla="*/ 245 w 245"/>
                <a:gd name="T13" fmla="*/ 19 h 133"/>
                <a:gd name="T14" fmla="*/ 154 w 245"/>
                <a:gd name="T15" fmla="*/ 61 h 133"/>
                <a:gd name="T16" fmla="*/ 156 w 245"/>
                <a:gd name="T17" fmla="*/ 97 h 133"/>
                <a:gd name="T18" fmla="*/ 184 w 245"/>
                <a:gd name="T19" fmla="*/ 112 h 133"/>
                <a:gd name="T20" fmla="*/ 180 w 245"/>
                <a:gd name="T21" fmla="*/ 114 h 133"/>
                <a:gd name="T22" fmla="*/ 173 w 245"/>
                <a:gd name="T23" fmla="*/ 122 h 133"/>
                <a:gd name="T24" fmla="*/ 165 w 245"/>
                <a:gd name="T25" fmla="*/ 124 h 133"/>
                <a:gd name="T26" fmla="*/ 160 w 245"/>
                <a:gd name="T27" fmla="*/ 127 h 133"/>
                <a:gd name="T28" fmla="*/ 152 w 245"/>
                <a:gd name="T29" fmla="*/ 129 h 133"/>
                <a:gd name="T30" fmla="*/ 146 w 245"/>
                <a:gd name="T31" fmla="*/ 131 h 133"/>
                <a:gd name="T32" fmla="*/ 135 w 245"/>
                <a:gd name="T33" fmla="*/ 129 h 133"/>
                <a:gd name="T34" fmla="*/ 127 w 245"/>
                <a:gd name="T35" fmla="*/ 129 h 133"/>
                <a:gd name="T36" fmla="*/ 118 w 245"/>
                <a:gd name="T37" fmla="*/ 127 h 133"/>
                <a:gd name="T38" fmla="*/ 110 w 245"/>
                <a:gd name="T39" fmla="*/ 124 h 133"/>
                <a:gd name="T40" fmla="*/ 103 w 245"/>
                <a:gd name="T41" fmla="*/ 122 h 133"/>
                <a:gd name="T42" fmla="*/ 97 w 245"/>
                <a:gd name="T43" fmla="*/ 118 h 133"/>
                <a:gd name="T44" fmla="*/ 93 w 245"/>
                <a:gd name="T45" fmla="*/ 118 h 133"/>
                <a:gd name="T46" fmla="*/ 34 w 245"/>
                <a:gd name="T47" fmla="*/ 133 h 133"/>
                <a:gd name="T48" fmla="*/ 0 w 245"/>
                <a:gd name="T49" fmla="*/ 86 h 133"/>
                <a:gd name="T50" fmla="*/ 0 w 245"/>
                <a:gd name="T51" fmla="*/ 8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133">
                  <a:moveTo>
                    <a:pt x="0" y="86"/>
                  </a:moveTo>
                  <a:lnTo>
                    <a:pt x="61" y="76"/>
                  </a:lnTo>
                  <a:lnTo>
                    <a:pt x="84" y="17"/>
                  </a:lnTo>
                  <a:lnTo>
                    <a:pt x="139" y="0"/>
                  </a:lnTo>
                  <a:lnTo>
                    <a:pt x="175" y="4"/>
                  </a:lnTo>
                  <a:lnTo>
                    <a:pt x="222" y="4"/>
                  </a:lnTo>
                  <a:lnTo>
                    <a:pt x="245" y="19"/>
                  </a:lnTo>
                  <a:lnTo>
                    <a:pt x="154" y="61"/>
                  </a:lnTo>
                  <a:lnTo>
                    <a:pt x="156" y="97"/>
                  </a:lnTo>
                  <a:lnTo>
                    <a:pt x="184" y="112"/>
                  </a:lnTo>
                  <a:lnTo>
                    <a:pt x="180" y="114"/>
                  </a:lnTo>
                  <a:lnTo>
                    <a:pt x="173" y="122"/>
                  </a:lnTo>
                  <a:lnTo>
                    <a:pt x="165" y="124"/>
                  </a:lnTo>
                  <a:lnTo>
                    <a:pt x="160" y="127"/>
                  </a:lnTo>
                  <a:lnTo>
                    <a:pt x="152" y="129"/>
                  </a:lnTo>
                  <a:lnTo>
                    <a:pt x="146" y="131"/>
                  </a:lnTo>
                  <a:lnTo>
                    <a:pt x="135" y="129"/>
                  </a:lnTo>
                  <a:lnTo>
                    <a:pt x="127" y="129"/>
                  </a:lnTo>
                  <a:lnTo>
                    <a:pt x="118" y="127"/>
                  </a:lnTo>
                  <a:lnTo>
                    <a:pt x="110" y="124"/>
                  </a:lnTo>
                  <a:lnTo>
                    <a:pt x="103" y="122"/>
                  </a:lnTo>
                  <a:lnTo>
                    <a:pt x="97" y="118"/>
                  </a:lnTo>
                  <a:lnTo>
                    <a:pt x="93" y="118"/>
                  </a:lnTo>
                  <a:lnTo>
                    <a:pt x="34" y="133"/>
                  </a:lnTo>
                  <a:lnTo>
                    <a:pt x="0" y="86"/>
                  </a:lnTo>
                  <a:lnTo>
                    <a:pt x="0" y="86"/>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02" name="Freeform 1102"/>
            <p:cNvSpPr>
              <a:spLocks/>
            </p:cNvSpPr>
            <p:nvPr/>
          </p:nvSpPr>
          <p:spPr bwMode="auto">
            <a:xfrm>
              <a:off x="1462" y="3670"/>
              <a:ext cx="99" cy="67"/>
            </a:xfrm>
            <a:custGeom>
              <a:avLst/>
              <a:gdLst>
                <a:gd name="T0" fmla="*/ 0 w 198"/>
                <a:gd name="T1" fmla="*/ 99 h 135"/>
                <a:gd name="T2" fmla="*/ 48 w 198"/>
                <a:gd name="T3" fmla="*/ 21 h 135"/>
                <a:gd name="T4" fmla="*/ 116 w 198"/>
                <a:gd name="T5" fmla="*/ 0 h 135"/>
                <a:gd name="T6" fmla="*/ 124 w 198"/>
                <a:gd name="T7" fmla="*/ 13 h 135"/>
                <a:gd name="T8" fmla="*/ 97 w 198"/>
                <a:gd name="T9" fmla="*/ 42 h 135"/>
                <a:gd name="T10" fmla="*/ 198 w 198"/>
                <a:gd name="T11" fmla="*/ 17 h 135"/>
                <a:gd name="T12" fmla="*/ 177 w 198"/>
                <a:gd name="T13" fmla="*/ 59 h 135"/>
                <a:gd name="T14" fmla="*/ 143 w 198"/>
                <a:gd name="T15" fmla="*/ 114 h 135"/>
                <a:gd name="T16" fmla="*/ 139 w 198"/>
                <a:gd name="T17" fmla="*/ 114 h 135"/>
                <a:gd name="T18" fmla="*/ 135 w 198"/>
                <a:gd name="T19" fmla="*/ 112 h 135"/>
                <a:gd name="T20" fmla="*/ 128 w 198"/>
                <a:gd name="T21" fmla="*/ 110 h 135"/>
                <a:gd name="T22" fmla="*/ 120 w 198"/>
                <a:gd name="T23" fmla="*/ 108 h 135"/>
                <a:gd name="T24" fmla="*/ 109 w 198"/>
                <a:gd name="T25" fmla="*/ 106 h 135"/>
                <a:gd name="T26" fmla="*/ 97 w 198"/>
                <a:gd name="T27" fmla="*/ 106 h 135"/>
                <a:gd name="T28" fmla="*/ 84 w 198"/>
                <a:gd name="T29" fmla="*/ 106 h 135"/>
                <a:gd name="T30" fmla="*/ 73 w 198"/>
                <a:gd name="T31" fmla="*/ 106 h 135"/>
                <a:gd name="T32" fmla="*/ 59 w 198"/>
                <a:gd name="T33" fmla="*/ 108 h 135"/>
                <a:gd name="T34" fmla="*/ 46 w 198"/>
                <a:gd name="T35" fmla="*/ 112 h 135"/>
                <a:gd name="T36" fmla="*/ 33 w 198"/>
                <a:gd name="T37" fmla="*/ 118 h 135"/>
                <a:gd name="T38" fmla="*/ 21 w 198"/>
                <a:gd name="T39" fmla="*/ 121 h 135"/>
                <a:gd name="T40" fmla="*/ 12 w 198"/>
                <a:gd name="T41" fmla="*/ 127 h 135"/>
                <a:gd name="T42" fmla="*/ 4 w 198"/>
                <a:gd name="T43" fmla="*/ 131 h 135"/>
                <a:gd name="T44" fmla="*/ 0 w 198"/>
                <a:gd name="T45" fmla="*/ 131 h 135"/>
                <a:gd name="T46" fmla="*/ 0 w 198"/>
                <a:gd name="T47" fmla="*/ 135 h 135"/>
                <a:gd name="T48" fmla="*/ 0 w 198"/>
                <a:gd name="T49" fmla="*/ 99 h 135"/>
                <a:gd name="T50" fmla="*/ 0 w 198"/>
                <a:gd name="T51" fmla="*/ 9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135">
                  <a:moveTo>
                    <a:pt x="0" y="99"/>
                  </a:moveTo>
                  <a:lnTo>
                    <a:pt x="48" y="21"/>
                  </a:lnTo>
                  <a:lnTo>
                    <a:pt x="116" y="0"/>
                  </a:lnTo>
                  <a:lnTo>
                    <a:pt x="124" y="13"/>
                  </a:lnTo>
                  <a:lnTo>
                    <a:pt x="97" y="42"/>
                  </a:lnTo>
                  <a:lnTo>
                    <a:pt x="198" y="17"/>
                  </a:lnTo>
                  <a:lnTo>
                    <a:pt x="177" y="59"/>
                  </a:lnTo>
                  <a:lnTo>
                    <a:pt x="143" y="114"/>
                  </a:lnTo>
                  <a:lnTo>
                    <a:pt x="139" y="114"/>
                  </a:lnTo>
                  <a:lnTo>
                    <a:pt x="135" y="112"/>
                  </a:lnTo>
                  <a:lnTo>
                    <a:pt x="128" y="110"/>
                  </a:lnTo>
                  <a:lnTo>
                    <a:pt x="120" y="108"/>
                  </a:lnTo>
                  <a:lnTo>
                    <a:pt x="109" y="106"/>
                  </a:lnTo>
                  <a:lnTo>
                    <a:pt x="97" y="106"/>
                  </a:lnTo>
                  <a:lnTo>
                    <a:pt x="84" y="106"/>
                  </a:lnTo>
                  <a:lnTo>
                    <a:pt x="73" y="106"/>
                  </a:lnTo>
                  <a:lnTo>
                    <a:pt x="59" y="108"/>
                  </a:lnTo>
                  <a:lnTo>
                    <a:pt x="46" y="112"/>
                  </a:lnTo>
                  <a:lnTo>
                    <a:pt x="33" y="118"/>
                  </a:lnTo>
                  <a:lnTo>
                    <a:pt x="21" y="121"/>
                  </a:lnTo>
                  <a:lnTo>
                    <a:pt x="12" y="127"/>
                  </a:lnTo>
                  <a:lnTo>
                    <a:pt x="4" y="131"/>
                  </a:lnTo>
                  <a:lnTo>
                    <a:pt x="0" y="131"/>
                  </a:lnTo>
                  <a:lnTo>
                    <a:pt x="0" y="135"/>
                  </a:lnTo>
                  <a:lnTo>
                    <a:pt x="0" y="99"/>
                  </a:lnTo>
                  <a:lnTo>
                    <a:pt x="0" y="99"/>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03" name="Freeform 1103"/>
            <p:cNvSpPr>
              <a:spLocks/>
            </p:cNvSpPr>
            <p:nvPr/>
          </p:nvSpPr>
          <p:spPr bwMode="auto">
            <a:xfrm>
              <a:off x="943" y="3855"/>
              <a:ext cx="93" cy="83"/>
            </a:xfrm>
            <a:custGeom>
              <a:avLst/>
              <a:gdLst>
                <a:gd name="T0" fmla="*/ 183 w 186"/>
                <a:gd name="T1" fmla="*/ 17 h 166"/>
                <a:gd name="T2" fmla="*/ 152 w 186"/>
                <a:gd name="T3" fmla="*/ 0 h 166"/>
                <a:gd name="T4" fmla="*/ 110 w 186"/>
                <a:gd name="T5" fmla="*/ 57 h 166"/>
                <a:gd name="T6" fmla="*/ 131 w 186"/>
                <a:gd name="T7" fmla="*/ 76 h 166"/>
                <a:gd name="T8" fmla="*/ 127 w 186"/>
                <a:gd name="T9" fmla="*/ 80 h 166"/>
                <a:gd name="T10" fmla="*/ 122 w 186"/>
                <a:gd name="T11" fmla="*/ 90 h 166"/>
                <a:gd name="T12" fmla="*/ 118 w 186"/>
                <a:gd name="T13" fmla="*/ 94 h 166"/>
                <a:gd name="T14" fmla="*/ 110 w 186"/>
                <a:gd name="T15" fmla="*/ 99 h 166"/>
                <a:gd name="T16" fmla="*/ 101 w 186"/>
                <a:gd name="T17" fmla="*/ 105 h 166"/>
                <a:gd name="T18" fmla="*/ 93 w 186"/>
                <a:gd name="T19" fmla="*/ 113 h 166"/>
                <a:gd name="T20" fmla="*/ 86 w 186"/>
                <a:gd name="T21" fmla="*/ 114 h 166"/>
                <a:gd name="T22" fmla="*/ 78 w 186"/>
                <a:gd name="T23" fmla="*/ 118 h 166"/>
                <a:gd name="T24" fmla="*/ 70 w 186"/>
                <a:gd name="T25" fmla="*/ 120 h 166"/>
                <a:gd name="T26" fmla="*/ 65 w 186"/>
                <a:gd name="T27" fmla="*/ 124 h 166"/>
                <a:gd name="T28" fmla="*/ 55 w 186"/>
                <a:gd name="T29" fmla="*/ 128 h 166"/>
                <a:gd name="T30" fmla="*/ 50 w 186"/>
                <a:gd name="T31" fmla="*/ 130 h 166"/>
                <a:gd name="T32" fmla="*/ 42 w 186"/>
                <a:gd name="T33" fmla="*/ 132 h 166"/>
                <a:gd name="T34" fmla="*/ 34 w 186"/>
                <a:gd name="T35" fmla="*/ 135 h 166"/>
                <a:gd name="T36" fmla="*/ 27 w 186"/>
                <a:gd name="T37" fmla="*/ 135 h 166"/>
                <a:gd name="T38" fmla="*/ 21 w 186"/>
                <a:gd name="T39" fmla="*/ 137 h 166"/>
                <a:gd name="T40" fmla="*/ 13 w 186"/>
                <a:gd name="T41" fmla="*/ 139 h 166"/>
                <a:gd name="T42" fmla="*/ 10 w 186"/>
                <a:gd name="T43" fmla="*/ 141 h 166"/>
                <a:gd name="T44" fmla="*/ 2 w 186"/>
                <a:gd name="T45" fmla="*/ 143 h 166"/>
                <a:gd name="T46" fmla="*/ 0 w 186"/>
                <a:gd name="T47" fmla="*/ 145 h 166"/>
                <a:gd name="T48" fmla="*/ 11 w 186"/>
                <a:gd name="T49" fmla="*/ 166 h 166"/>
                <a:gd name="T50" fmla="*/ 11 w 186"/>
                <a:gd name="T51" fmla="*/ 164 h 166"/>
                <a:gd name="T52" fmla="*/ 17 w 186"/>
                <a:gd name="T53" fmla="*/ 164 h 166"/>
                <a:gd name="T54" fmla="*/ 23 w 186"/>
                <a:gd name="T55" fmla="*/ 164 h 166"/>
                <a:gd name="T56" fmla="*/ 31 w 186"/>
                <a:gd name="T57" fmla="*/ 164 h 166"/>
                <a:gd name="T58" fmla="*/ 40 w 186"/>
                <a:gd name="T59" fmla="*/ 164 h 166"/>
                <a:gd name="T60" fmla="*/ 53 w 186"/>
                <a:gd name="T61" fmla="*/ 164 h 166"/>
                <a:gd name="T62" fmla="*/ 59 w 186"/>
                <a:gd name="T63" fmla="*/ 164 h 166"/>
                <a:gd name="T64" fmla="*/ 65 w 186"/>
                <a:gd name="T65" fmla="*/ 164 h 166"/>
                <a:gd name="T66" fmla="*/ 72 w 186"/>
                <a:gd name="T67" fmla="*/ 164 h 166"/>
                <a:gd name="T68" fmla="*/ 82 w 186"/>
                <a:gd name="T69" fmla="*/ 166 h 166"/>
                <a:gd name="T70" fmla="*/ 93 w 186"/>
                <a:gd name="T71" fmla="*/ 164 h 166"/>
                <a:gd name="T72" fmla="*/ 108 w 186"/>
                <a:gd name="T73" fmla="*/ 164 h 166"/>
                <a:gd name="T74" fmla="*/ 114 w 186"/>
                <a:gd name="T75" fmla="*/ 162 h 166"/>
                <a:gd name="T76" fmla="*/ 122 w 186"/>
                <a:gd name="T77" fmla="*/ 162 h 166"/>
                <a:gd name="T78" fmla="*/ 129 w 186"/>
                <a:gd name="T79" fmla="*/ 160 h 166"/>
                <a:gd name="T80" fmla="*/ 137 w 186"/>
                <a:gd name="T81" fmla="*/ 160 h 166"/>
                <a:gd name="T82" fmla="*/ 148 w 186"/>
                <a:gd name="T83" fmla="*/ 156 h 166"/>
                <a:gd name="T84" fmla="*/ 162 w 186"/>
                <a:gd name="T85" fmla="*/ 151 h 166"/>
                <a:gd name="T86" fmla="*/ 171 w 186"/>
                <a:gd name="T87" fmla="*/ 141 h 166"/>
                <a:gd name="T88" fmla="*/ 179 w 186"/>
                <a:gd name="T89" fmla="*/ 132 h 166"/>
                <a:gd name="T90" fmla="*/ 181 w 186"/>
                <a:gd name="T91" fmla="*/ 122 h 166"/>
                <a:gd name="T92" fmla="*/ 183 w 186"/>
                <a:gd name="T93" fmla="*/ 114 h 166"/>
                <a:gd name="T94" fmla="*/ 185 w 186"/>
                <a:gd name="T95" fmla="*/ 105 h 166"/>
                <a:gd name="T96" fmla="*/ 186 w 186"/>
                <a:gd name="T97" fmla="*/ 95 h 166"/>
                <a:gd name="T98" fmla="*/ 186 w 186"/>
                <a:gd name="T99" fmla="*/ 86 h 166"/>
                <a:gd name="T100" fmla="*/ 186 w 186"/>
                <a:gd name="T101" fmla="*/ 76 h 166"/>
                <a:gd name="T102" fmla="*/ 186 w 186"/>
                <a:gd name="T103" fmla="*/ 67 h 166"/>
                <a:gd name="T104" fmla="*/ 186 w 186"/>
                <a:gd name="T105" fmla="*/ 59 h 166"/>
                <a:gd name="T106" fmla="*/ 185 w 186"/>
                <a:gd name="T107" fmla="*/ 50 h 166"/>
                <a:gd name="T108" fmla="*/ 183 w 186"/>
                <a:gd name="T109" fmla="*/ 42 h 166"/>
                <a:gd name="T110" fmla="*/ 183 w 186"/>
                <a:gd name="T111" fmla="*/ 35 h 166"/>
                <a:gd name="T112" fmla="*/ 183 w 186"/>
                <a:gd name="T113" fmla="*/ 29 h 166"/>
                <a:gd name="T114" fmla="*/ 183 w 186"/>
                <a:gd name="T115" fmla="*/ 19 h 166"/>
                <a:gd name="T116" fmla="*/ 183 w 186"/>
                <a:gd name="T117" fmla="*/ 17 h 166"/>
                <a:gd name="T118" fmla="*/ 183 w 186"/>
                <a:gd name="T119" fmla="*/ 1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66">
                  <a:moveTo>
                    <a:pt x="183" y="17"/>
                  </a:moveTo>
                  <a:lnTo>
                    <a:pt x="152" y="0"/>
                  </a:lnTo>
                  <a:lnTo>
                    <a:pt x="110" y="57"/>
                  </a:lnTo>
                  <a:lnTo>
                    <a:pt x="131" y="76"/>
                  </a:lnTo>
                  <a:lnTo>
                    <a:pt x="127" y="80"/>
                  </a:lnTo>
                  <a:lnTo>
                    <a:pt x="122" y="90"/>
                  </a:lnTo>
                  <a:lnTo>
                    <a:pt x="118" y="94"/>
                  </a:lnTo>
                  <a:lnTo>
                    <a:pt x="110" y="99"/>
                  </a:lnTo>
                  <a:lnTo>
                    <a:pt x="101" y="105"/>
                  </a:lnTo>
                  <a:lnTo>
                    <a:pt x="93" y="113"/>
                  </a:lnTo>
                  <a:lnTo>
                    <a:pt x="86" y="114"/>
                  </a:lnTo>
                  <a:lnTo>
                    <a:pt x="78" y="118"/>
                  </a:lnTo>
                  <a:lnTo>
                    <a:pt x="70" y="120"/>
                  </a:lnTo>
                  <a:lnTo>
                    <a:pt x="65" y="124"/>
                  </a:lnTo>
                  <a:lnTo>
                    <a:pt x="55" y="128"/>
                  </a:lnTo>
                  <a:lnTo>
                    <a:pt x="50" y="130"/>
                  </a:lnTo>
                  <a:lnTo>
                    <a:pt x="42" y="132"/>
                  </a:lnTo>
                  <a:lnTo>
                    <a:pt x="34" y="135"/>
                  </a:lnTo>
                  <a:lnTo>
                    <a:pt x="27" y="135"/>
                  </a:lnTo>
                  <a:lnTo>
                    <a:pt x="21" y="137"/>
                  </a:lnTo>
                  <a:lnTo>
                    <a:pt x="13" y="139"/>
                  </a:lnTo>
                  <a:lnTo>
                    <a:pt x="10" y="141"/>
                  </a:lnTo>
                  <a:lnTo>
                    <a:pt x="2" y="143"/>
                  </a:lnTo>
                  <a:lnTo>
                    <a:pt x="0" y="145"/>
                  </a:lnTo>
                  <a:lnTo>
                    <a:pt x="11" y="166"/>
                  </a:lnTo>
                  <a:lnTo>
                    <a:pt x="11" y="164"/>
                  </a:lnTo>
                  <a:lnTo>
                    <a:pt x="17" y="164"/>
                  </a:lnTo>
                  <a:lnTo>
                    <a:pt x="23" y="164"/>
                  </a:lnTo>
                  <a:lnTo>
                    <a:pt x="31" y="164"/>
                  </a:lnTo>
                  <a:lnTo>
                    <a:pt x="40" y="164"/>
                  </a:lnTo>
                  <a:lnTo>
                    <a:pt x="53" y="164"/>
                  </a:lnTo>
                  <a:lnTo>
                    <a:pt x="59" y="164"/>
                  </a:lnTo>
                  <a:lnTo>
                    <a:pt x="65" y="164"/>
                  </a:lnTo>
                  <a:lnTo>
                    <a:pt x="72" y="164"/>
                  </a:lnTo>
                  <a:lnTo>
                    <a:pt x="82" y="166"/>
                  </a:lnTo>
                  <a:lnTo>
                    <a:pt x="93" y="164"/>
                  </a:lnTo>
                  <a:lnTo>
                    <a:pt x="108" y="164"/>
                  </a:lnTo>
                  <a:lnTo>
                    <a:pt x="114" y="162"/>
                  </a:lnTo>
                  <a:lnTo>
                    <a:pt x="122" y="162"/>
                  </a:lnTo>
                  <a:lnTo>
                    <a:pt x="129" y="160"/>
                  </a:lnTo>
                  <a:lnTo>
                    <a:pt x="137" y="160"/>
                  </a:lnTo>
                  <a:lnTo>
                    <a:pt x="148" y="156"/>
                  </a:lnTo>
                  <a:lnTo>
                    <a:pt x="162" y="151"/>
                  </a:lnTo>
                  <a:lnTo>
                    <a:pt x="171" y="141"/>
                  </a:lnTo>
                  <a:lnTo>
                    <a:pt x="179" y="132"/>
                  </a:lnTo>
                  <a:lnTo>
                    <a:pt x="181" y="122"/>
                  </a:lnTo>
                  <a:lnTo>
                    <a:pt x="183" y="114"/>
                  </a:lnTo>
                  <a:lnTo>
                    <a:pt x="185" y="105"/>
                  </a:lnTo>
                  <a:lnTo>
                    <a:pt x="186" y="95"/>
                  </a:lnTo>
                  <a:lnTo>
                    <a:pt x="186" y="86"/>
                  </a:lnTo>
                  <a:lnTo>
                    <a:pt x="186" y="76"/>
                  </a:lnTo>
                  <a:lnTo>
                    <a:pt x="186" y="67"/>
                  </a:lnTo>
                  <a:lnTo>
                    <a:pt x="186" y="59"/>
                  </a:lnTo>
                  <a:lnTo>
                    <a:pt x="185" y="50"/>
                  </a:lnTo>
                  <a:lnTo>
                    <a:pt x="183" y="42"/>
                  </a:lnTo>
                  <a:lnTo>
                    <a:pt x="183" y="35"/>
                  </a:lnTo>
                  <a:lnTo>
                    <a:pt x="183" y="29"/>
                  </a:lnTo>
                  <a:lnTo>
                    <a:pt x="183" y="19"/>
                  </a:lnTo>
                  <a:lnTo>
                    <a:pt x="183" y="17"/>
                  </a:lnTo>
                  <a:lnTo>
                    <a:pt x="183" y="1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04" name="Freeform 1104"/>
            <p:cNvSpPr>
              <a:spLocks/>
            </p:cNvSpPr>
            <p:nvPr/>
          </p:nvSpPr>
          <p:spPr bwMode="auto">
            <a:xfrm>
              <a:off x="1934" y="2921"/>
              <a:ext cx="62" cy="202"/>
            </a:xfrm>
            <a:custGeom>
              <a:avLst/>
              <a:gdLst>
                <a:gd name="T0" fmla="*/ 0 w 126"/>
                <a:gd name="T1" fmla="*/ 42 h 405"/>
                <a:gd name="T2" fmla="*/ 6 w 126"/>
                <a:gd name="T3" fmla="*/ 53 h 405"/>
                <a:gd name="T4" fmla="*/ 12 w 126"/>
                <a:gd name="T5" fmla="*/ 66 h 405"/>
                <a:gd name="T6" fmla="*/ 18 w 126"/>
                <a:gd name="T7" fmla="*/ 85 h 405"/>
                <a:gd name="T8" fmla="*/ 18 w 126"/>
                <a:gd name="T9" fmla="*/ 104 h 405"/>
                <a:gd name="T10" fmla="*/ 18 w 126"/>
                <a:gd name="T11" fmla="*/ 123 h 405"/>
                <a:gd name="T12" fmla="*/ 18 w 126"/>
                <a:gd name="T13" fmla="*/ 137 h 405"/>
                <a:gd name="T14" fmla="*/ 18 w 126"/>
                <a:gd name="T15" fmla="*/ 142 h 405"/>
                <a:gd name="T16" fmla="*/ 50 w 126"/>
                <a:gd name="T17" fmla="*/ 171 h 405"/>
                <a:gd name="T18" fmla="*/ 52 w 126"/>
                <a:gd name="T19" fmla="*/ 178 h 405"/>
                <a:gd name="T20" fmla="*/ 52 w 126"/>
                <a:gd name="T21" fmla="*/ 190 h 405"/>
                <a:gd name="T22" fmla="*/ 50 w 126"/>
                <a:gd name="T23" fmla="*/ 203 h 405"/>
                <a:gd name="T24" fmla="*/ 46 w 126"/>
                <a:gd name="T25" fmla="*/ 220 h 405"/>
                <a:gd name="T26" fmla="*/ 42 w 126"/>
                <a:gd name="T27" fmla="*/ 241 h 405"/>
                <a:gd name="T28" fmla="*/ 38 w 126"/>
                <a:gd name="T29" fmla="*/ 264 h 405"/>
                <a:gd name="T30" fmla="*/ 35 w 126"/>
                <a:gd name="T31" fmla="*/ 287 h 405"/>
                <a:gd name="T32" fmla="*/ 31 w 126"/>
                <a:gd name="T33" fmla="*/ 310 h 405"/>
                <a:gd name="T34" fmla="*/ 25 w 126"/>
                <a:gd name="T35" fmla="*/ 327 h 405"/>
                <a:gd name="T36" fmla="*/ 23 w 126"/>
                <a:gd name="T37" fmla="*/ 344 h 405"/>
                <a:gd name="T38" fmla="*/ 23 w 126"/>
                <a:gd name="T39" fmla="*/ 351 h 405"/>
                <a:gd name="T40" fmla="*/ 126 w 126"/>
                <a:gd name="T41" fmla="*/ 405 h 405"/>
                <a:gd name="T42" fmla="*/ 126 w 126"/>
                <a:gd name="T43" fmla="*/ 395 h 405"/>
                <a:gd name="T44" fmla="*/ 122 w 126"/>
                <a:gd name="T45" fmla="*/ 374 h 405"/>
                <a:gd name="T46" fmla="*/ 120 w 126"/>
                <a:gd name="T47" fmla="*/ 357 h 405"/>
                <a:gd name="T48" fmla="*/ 118 w 126"/>
                <a:gd name="T49" fmla="*/ 340 h 405"/>
                <a:gd name="T50" fmla="*/ 115 w 126"/>
                <a:gd name="T51" fmla="*/ 323 h 405"/>
                <a:gd name="T52" fmla="*/ 113 w 126"/>
                <a:gd name="T53" fmla="*/ 304 h 405"/>
                <a:gd name="T54" fmla="*/ 109 w 126"/>
                <a:gd name="T55" fmla="*/ 283 h 405"/>
                <a:gd name="T56" fmla="*/ 105 w 126"/>
                <a:gd name="T57" fmla="*/ 264 h 405"/>
                <a:gd name="T58" fmla="*/ 103 w 126"/>
                <a:gd name="T59" fmla="*/ 245 h 405"/>
                <a:gd name="T60" fmla="*/ 101 w 126"/>
                <a:gd name="T61" fmla="*/ 228 h 405"/>
                <a:gd name="T62" fmla="*/ 97 w 126"/>
                <a:gd name="T63" fmla="*/ 213 h 405"/>
                <a:gd name="T64" fmla="*/ 97 w 126"/>
                <a:gd name="T65" fmla="*/ 201 h 405"/>
                <a:gd name="T66" fmla="*/ 96 w 126"/>
                <a:gd name="T67" fmla="*/ 192 h 405"/>
                <a:gd name="T68" fmla="*/ 115 w 126"/>
                <a:gd name="T69" fmla="*/ 114 h 405"/>
                <a:gd name="T70" fmla="*/ 113 w 126"/>
                <a:gd name="T71" fmla="*/ 106 h 405"/>
                <a:gd name="T72" fmla="*/ 111 w 126"/>
                <a:gd name="T73" fmla="*/ 91 h 405"/>
                <a:gd name="T74" fmla="*/ 105 w 126"/>
                <a:gd name="T75" fmla="*/ 72 h 405"/>
                <a:gd name="T76" fmla="*/ 97 w 126"/>
                <a:gd name="T77" fmla="*/ 51 h 405"/>
                <a:gd name="T78" fmla="*/ 86 w 126"/>
                <a:gd name="T79" fmla="*/ 28 h 405"/>
                <a:gd name="T80" fmla="*/ 78 w 126"/>
                <a:gd name="T81" fmla="*/ 11 h 405"/>
                <a:gd name="T82" fmla="*/ 73 w 126"/>
                <a:gd name="T83" fmla="*/ 4 h 405"/>
                <a:gd name="T84" fmla="*/ 69 w 126"/>
                <a:gd name="T85" fmla="*/ 62 h 405"/>
                <a:gd name="T86" fmla="*/ 18 w 126"/>
                <a:gd name="T87" fmla="*/ 3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405">
                  <a:moveTo>
                    <a:pt x="18" y="32"/>
                  </a:moveTo>
                  <a:lnTo>
                    <a:pt x="0" y="42"/>
                  </a:lnTo>
                  <a:lnTo>
                    <a:pt x="2" y="43"/>
                  </a:lnTo>
                  <a:lnTo>
                    <a:pt x="6" y="53"/>
                  </a:lnTo>
                  <a:lnTo>
                    <a:pt x="8" y="59"/>
                  </a:lnTo>
                  <a:lnTo>
                    <a:pt x="12" y="66"/>
                  </a:lnTo>
                  <a:lnTo>
                    <a:pt x="14" y="74"/>
                  </a:lnTo>
                  <a:lnTo>
                    <a:pt x="18" y="85"/>
                  </a:lnTo>
                  <a:lnTo>
                    <a:pt x="18" y="95"/>
                  </a:lnTo>
                  <a:lnTo>
                    <a:pt x="18" y="104"/>
                  </a:lnTo>
                  <a:lnTo>
                    <a:pt x="18" y="114"/>
                  </a:lnTo>
                  <a:lnTo>
                    <a:pt x="18" y="123"/>
                  </a:lnTo>
                  <a:lnTo>
                    <a:pt x="18" y="129"/>
                  </a:lnTo>
                  <a:lnTo>
                    <a:pt x="18" y="137"/>
                  </a:lnTo>
                  <a:lnTo>
                    <a:pt x="18" y="140"/>
                  </a:lnTo>
                  <a:lnTo>
                    <a:pt x="18" y="142"/>
                  </a:lnTo>
                  <a:lnTo>
                    <a:pt x="50" y="171"/>
                  </a:lnTo>
                  <a:lnTo>
                    <a:pt x="50" y="171"/>
                  </a:lnTo>
                  <a:lnTo>
                    <a:pt x="52" y="175"/>
                  </a:lnTo>
                  <a:lnTo>
                    <a:pt x="52" y="178"/>
                  </a:lnTo>
                  <a:lnTo>
                    <a:pt x="52" y="186"/>
                  </a:lnTo>
                  <a:lnTo>
                    <a:pt x="52" y="190"/>
                  </a:lnTo>
                  <a:lnTo>
                    <a:pt x="52" y="197"/>
                  </a:lnTo>
                  <a:lnTo>
                    <a:pt x="50" y="203"/>
                  </a:lnTo>
                  <a:lnTo>
                    <a:pt x="50" y="213"/>
                  </a:lnTo>
                  <a:lnTo>
                    <a:pt x="46" y="220"/>
                  </a:lnTo>
                  <a:lnTo>
                    <a:pt x="46" y="230"/>
                  </a:lnTo>
                  <a:lnTo>
                    <a:pt x="42" y="241"/>
                  </a:lnTo>
                  <a:lnTo>
                    <a:pt x="42" y="253"/>
                  </a:lnTo>
                  <a:lnTo>
                    <a:pt x="38" y="264"/>
                  </a:lnTo>
                  <a:lnTo>
                    <a:pt x="38" y="275"/>
                  </a:lnTo>
                  <a:lnTo>
                    <a:pt x="35" y="287"/>
                  </a:lnTo>
                  <a:lnTo>
                    <a:pt x="35" y="298"/>
                  </a:lnTo>
                  <a:lnTo>
                    <a:pt x="31" y="310"/>
                  </a:lnTo>
                  <a:lnTo>
                    <a:pt x="29" y="319"/>
                  </a:lnTo>
                  <a:lnTo>
                    <a:pt x="25" y="327"/>
                  </a:lnTo>
                  <a:lnTo>
                    <a:pt x="25" y="336"/>
                  </a:lnTo>
                  <a:lnTo>
                    <a:pt x="23" y="344"/>
                  </a:lnTo>
                  <a:lnTo>
                    <a:pt x="23" y="348"/>
                  </a:lnTo>
                  <a:lnTo>
                    <a:pt x="23" y="351"/>
                  </a:lnTo>
                  <a:lnTo>
                    <a:pt x="23" y="353"/>
                  </a:lnTo>
                  <a:lnTo>
                    <a:pt x="126" y="405"/>
                  </a:lnTo>
                  <a:lnTo>
                    <a:pt x="126" y="403"/>
                  </a:lnTo>
                  <a:lnTo>
                    <a:pt x="126" y="395"/>
                  </a:lnTo>
                  <a:lnTo>
                    <a:pt x="124" y="386"/>
                  </a:lnTo>
                  <a:lnTo>
                    <a:pt x="122" y="374"/>
                  </a:lnTo>
                  <a:lnTo>
                    <a:pt x="120" y="365"/>
                  </a:lnTo>
                  <a:lnTo>
                    <a:pt x="120" y="357"/>
                  </a:lnTo>
                  <a:lnTo>
                    <a:pt x="118" y="348"/>
                  </a:lnTo>
                  <a:lnTo>
                    <a:pt x="118" y="340"/>
                  </a:lnTo>
                  <a:lnTo>
                    <a:pt x="115" y="332"/>
                  </a:lnTo>
                  <a:lnTo>
                    <a:pt x="115" y="323"/>
                  </a:lnTo>
                  <a:lnTo>
                    <a:pt x="113" y="313"/>
                  </a:lnTo>
                  <a:lnTo>
                    <a:pt x="113" y="304"/>
                  </a:lnTo>
                  <a:lnTo>
                    <a:pt x="111" y="294"/>
                  </a:lnTo>
                  <a:lnTo>
                    <a:pt x="109" y="283"/>
                  </a:lnTo>
                  <a:lnTo>
                    <a:pt x="107" y="272"/>
                  </a:lnTo>
                  <a:lnTo>
                    <a:pt x="105" y="264"/>
                  </a:lnTo>
                  <a:lnTo>
                    <a:pt x="103" y="253"/>
                  </a:lnTo>
                  <a:lnTo>
                    <a:pt x="103" y="245"/>
                  </a:lnTo>
                  <a:lnTo>
                    <a:pt x="101" y="235"/>
                  </a:lnTo>
                  <a:lnTo>
                    <a:pt x="101" y="228"/>
                  </a:lnTo>
                  <a:lnTo>
                    <a:pt x="99" y="220"/>
                  </a:lnTo>
                  <a:lnTo>
                    <a:pt x="97" y="213"/>
                  </a:lnTo>
                  <a:lnTo>
                    <a:pt x="97" y="205"/>
                  </a:lnTo>
                  <a:lnTo>
                    <a:pt x="97" y="201"/>
                  </a:lnTo>
                  <a:lnTo>
                    <a:pt x="96" y="194"/>
                  </a:lnTo>
                  <a:lnTo>
                    <a:pt x="96" y="192"/>
                  </a:lnTo>
                  <a:lnTo>
                    <a:pt x="115" y="118"/>
                  </a:lnTo>
                  <a:lnTo>
                    <a:pt x="115" y="114"/>
                  </a:lnTo>
                  <a:lnTo>
                    <a:pt x="115" y="112"/>
                  </a:lnTo>
                  <a:lnTo>
                    <a:pt x="113" y="106"/>
                  </a:lnTo>
                  <a:lnTo>
                    <a:pt x="113" y="100"/>
                  </a:lnTo>
                  <a:lnTo>
                    <a:pt x="111" y="91"/>
                  </a:lnTo>
                  <a:lnTo>
                    <a:pt x="107" y="83"/>
                  </a:lnTo>
                  <a:lnTo>
                    <a:pt x="105" y="72"/>
                  </a:lnTo>
                  <a:lnTo>
                    <a:pt x="101" y="62"/>
                  </a:lnTo>
                  <a:lnTo>
                    <a:pt x="97" y="51"/>
                  </a:lnTo>
                  <a:lnTo>
                    <a:pt x="92" y="40"/>
                  </a:lnTo>
                  <a:lnTo>
                    <a:pt x="86" y="28"/>
                  </a:lnTo>
                  <a:lnTo>
                    <a:pt x="82" y="21"/>
                  </a:lnTo>
                  <a:lnTo>
                    <a:pt x="78" y="11"/>
                  </a:lnTo>
                  <a:lnTo>
                    <a:pt x="76" y="7"/>
                  </a:lnTo>
                  <a:lnTo>
                    <a:pt x="73" y="4"/>
                  </a:lnTo>
                  <a:lnTo>
                    <a:pt x="57" y="0"/>
                  </a:lnTo>
                  <a:lnTo>
                    <a:pt x="69" y="62"/>
                  </a:lnTo>
                  <a:lnTo>
                    <a:pt x="59" y="80"/>
                  </a:lnTo>
                  <a:lnTo>
                    <a:pt x="18" y="32"/>
                  </a:lnTo>
                  <a:lnTo>
                    <a:pt x="18" y="32"/>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05" name="Freeform 1105"/>
            <p:cNvSpPr>
              <a:spLocks/>
            </p:cNvSpPr>
            <p:nvPr/>
          </p:nvSpPr>
          <p:spPr bwMode="auto">
            <a:xfrm>
              <a:off x="2004" y="3916"/>
              <a:ext cx="117" cy="28"/>
            </a:xfrm>
            <a:custGeom>
              <a:avLst/>
              <a:gdLst>
                <a:gd name="T0" fmla="*/ 95 w 234"/>
                <a:gd name="T1" fmla="*/ 27 h 55"/>
                <a:gd name="T2" fmla="*/ 103 w 234"/>
                <a:gd name="T3" fmla="*/ 27 h 55"/>
                <a:gd name="T4" fmla="*/ 114 w 234"/>
                <a:gd name="T5" fmla="*/ 25 h 55"/>
                <a:gd name="T6" fmla="*/ 128 w 234"/>
                <a:gd name="T7" fmla="*/ 23 h 55"/>
                <a:gd name="T8" fmla="*/ 143 w 234"/>
                <a:gd name="T9" fmla="*/ 21 h 55"/>
                <a:gd name="T10" fmla="*/ 158 w 234"/>
                <a:gd name="T11" fmla="*/ 19 h 55"/>
                <a:gd name="T12" fmla="*/ 173 w 234"/>
                <a:gd name="T13" fmla="*/ 17 h 55"/>
                <a:gd name="T14" fmla="*/ 188 w 234"/>
                <a:gd name="T15" fmla="*/ 15 h 55"/>
                <a:gd name="T16" fmla="*/ 207 w 234"/>
                <a:gd name="T17" fmla="*/ 10 h 55"/>
                <a:gd name="T18" fmla="*/ 217 w 234"/>
                <a:gd name="T19" fmla="*/ 6 h 55"/>
                <a:gd name="T20" fmla="*/ 225 w 234"/>
                <a:gd name="T21" fmla="*/ 0 h 55"/>
                <a:gd name="T22" fmla="*/ 226 w 234"/>
                <a:gd name="T23" fmla="*/ 10 h 55"/>
                <a:gd name="T24" fmla="*/ 230 w 234"/>
                <a:gd name="T25" fmla="*/ 34 h 55"/>
                <a:gd name="T26" fmla="*/ 232 w 234"/>
                <a:gd name="T27" fmla="*/ 46 h 55"/>
                <a:gd name="T28" fmla="*/ 234 w 234"/>
                <a:gd name="T29" fmla="*/ 51 h 55"/>
                <a:gd name="T30" fmla="*/ 225 w 234"/>
                <a:gd name="T31" fmla="*/ 51 h 55"/>
                <a:gd name="T32" fmla="*/ 207 w 234"/>
                <a:gd name="T33" fmla="*/ 53 h 55"/>
                <a:gd name="T34" fmla="*/ 192 w 234"/>
                <a:gd name="T35" fmla="*/ 53 h 55"/>
                <a:gd name="T36" fmla="*/ 177 w 234"/>
                <a:gd name="T37" fmla="*/ 55 h 55"/>
                <a:gd name="T38" fmla="*/ 158 w 234"/>
                <a:gd name="T39" fmla="*/ 55 h 55"/>
                <a:gd name="T40" fmla="*/ 139 w 234"/>
                <a:gd name="T41" fmla="*/ 55 h 55"/>
                <a:gd name="T42" fmla="*/ 116 w 234"/>
                <a:gd name="T43" fmla="*/ 53 h 55"/>
                <a:gd name="T44" fmla="*/ 93 w 234"/>
                <a:gd name="T45" fmla="*/ 51 h 55"/>
                <a:gd name="T46" fmla="*/ 70 w 234"/>
                <a:gd name="T47" fmla="*/ 48 h 55"/>
                <a:gd name="T48" fmla="*/ 50 w 234"/>
                <a:gd name="T49" fmla="*/ 46 h 55"/>
                <a:gd name="T50" fmla="*/ 29 w 234"/>
                <a:gd name="T51" fmla="*/ 44 h 55"/>
                <a:gd name="T52" fmla="*/ 13 w 234"/>
                <a:gd name="T53" fmla="*/ 42 h 55"/>
                <a:gd name="T54" fmla="*/ 0 w 234"/>
                <a:gd name="T55" fmla="*/ 40 h 55"/>
                <a:gd name="T56" fmla="*/ 2 w 234"/>
                <a:gd name="T57" fmla="*/ 32 h 55"/>
                <a:gd name="T58" fmla="*/ 15 w 234"/>
                <a:gd name="T59" fmla="*/ 17 h 55"/>
                <a:gd name="T60" fmla="*/ 29 w 234"/>
                <a:gd name="T61" fmla="*/ 10 h 55"/>
                <a:gd name="T62" fmla="*/ 40 w 234"/>
                <a:gd name="T63" fmla="*/ 6 h 55"/>
                <a:gd name="T64" fmla="*/ 57 w 234"/>
                <a:gd name="T65" fmla="*/ 2 h 55"/>
                <a:gd name="T66" fmla="*/ 76 w 234"/>
                <a:gd name="T67"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55">
                  <a:moveTo>
                    <a:pt x="76" y="10"/>
                  </a:moveTo>
                  <a:lnTo>
                    <a:pt x="95" y="27"/>
                  </a:lnTo>
                  <a:lnTo>
                    <a:pt x="95" y="27"/>
                  </a:lnTo>
                  <a:lnTo>
                    <a:pt x="103" y="27"/>
                  </a:lnTo>
                  <a:lnTo>
                    <a:pt x="107" y="25"/>
                  </a:lnTo>
                  <a:lnTo>
                    <a:pt x="114" y="25"/>
                  </a:lnTo>
                  <a:lnTo>
                    <a:pt x="120" y="23"/>
                  </a:lnTo>
                  <a:lnTo>
                    <a:pt x="128" y="23"/>
                  </a:lnTo>
                  <a:lnTo>
                    <a:pt x="135" y="23"/>
                  </a:lnTo>
                  <a:lnTo>
                    <a:pt x="143" y="21"/>
                  </a:lnTo>
                  <a:lnTo>
                    <a:pt x="150" y="19"/>
                  </a:lnTo>
                  <a:lnTo>
                    <a:pt x="158" y="19"/>
                  </a:lnTo>
                  <a:lnTo>
                    <a:pt x="166" y="17"/>
                  </a:lnTo>
                  <a:lnTo>
                    <a:pt x="173" y="17"/>
                  </a:lnTo>
                  <a:lnTo>
                    <a:pt x="181" y="15"/>
                  </a:lnTo>
                  <a:lnTo>
                    <a:pt x="188" y="15"/>
                  </a:lnTo>
                  <a:lnTo>
                    <a:pt x="198" y="11"/>
                  </a:lnTo>
                  <a:lnTo>
                    <a:pt x="207" y="10"/>
                  </a:lnTo>
                  <a:lnTo>
                    <a:pt x="211" y="6"/>
                  </a:lnTo>
                  <a:lnTo>
                    <a:pt x="217" y="6"/>
                  </a:lnTo>
                  <a:lnTo>
                    <a:pt x="223" y="0"/>
                  </a:lnTo>
                  <a:lnTo>
                    <a:pt x="225" y="0"/>
                  </a:lnTo>
                  <a:lnTo>
                    <a:pt x="225" y="2"/>
                  </a:lnTo>
                  <a:lnTo>
                    <a:pt x="226" y="10"/>
                  </a:lnTo>
                  <a:lnTo>
                    <a:pt x="228" y="23"/>
                  </a:lnTo>
                  <a:lnTo>
                    <a:pt x="230" y="34"/>
                  </a:lnTo>
                  <a:lnTo>
                    <a:pt x="230" y="40"/>
                  </a:lnTo>
                  <a:lnTo>
                    <a:pt x="232" y="46"/>
                  </a:lnTo>
                  <a:lnTo>
                    <a:pt x="232" y="48"/>
                  </a:lnTo>
                  <a:lnTo>
                    <a:pt x="234" y="51"/>
                  </a:lnTo>
                  <a:lnTo>
                    <a:pt x="230" y="51"/>
                  </a:lnTo>
                  <a:lnTo>
                    <a:pt x="225" y="51"/>
                  </a:lnTo>
                  <a:lnTo>
                    <a:pt x="217" y="51"/>
                  </a:lnTo>
                  <a:lnTo>
                    <a:pt x="207" y="53"/>
                  </a:lnTo>
                  <a:lnTo>
                    <a:pt x="200" y="53"/>
                  </a:lnTo>
                  <a:lnTo>
                    <a:pt x="192" y="53"/>
                  </a:lnTo>
                  <a:lnTo>
                    <a:pt x="185" y="53"/>
                  </a:lnTo>
                  <a:lnTo>
                    <a:pt x="177" y="55"/>
                  </a:lnTo>
                  <a:lnTo>
                    <a:pt x="167" y="55"/>
                  </a:lnTo>
                  <a:lnTo>
                    <a:pt x="158" y="55"/>
                  </a:lnTo>
                  <a:lnTo>
                    <a:pt x="148" y="55"/>
                  </a:lnTo>
                  <a:lnTo>
                    <a:pt x="139" y="55"/>
                  </a:lnTo>
                  <a:lnTo>
                    <a:pt x="128" y="53"/>
                  </a:lnTo>
                  <a:lnTo>
                    <a:pt x="116" y="53"/>
                  </a:lnTo>
                  <a:lnTo>
                    <a:pt x="103" y="51"/>
                  </a:lnTo>
                  <a:lnTo>
                    <a:pt x="93" y="51"/>
                  </a:lnTo>
                  <a:lnTo>
                    <a:pt x="82" y="48"/>
                  </a:lnTo>
                  <a:lnTo>
                    <a:pt x="70" y="48"/>
                  </a:lnTo>
                  <a:lnTo>
                    <a:pt x="57" y="46"/>
                  </a:lnTo>
                  <a:lnTo>
                    <a:pt x="50" y="46"/>
                  </a:lnTo>
                  <a:lnTo>
                    <a:pt x="36" y="44"/>
                  </a:lnTo>
                  <a:lnTo>
                    <a:pt x="29" y="44"/>
                  </a:lnTo>
                  <a:lnTo>
                    <a:pt x="19" y="42"/>
                  </a:lnTo>
                  <a:lnTo>
                    <a:pt x="13" y="42"/>
                  </a:lnTo>
                  <a:lnTo>
                    <a:pt x="2" y="40"/>
                  </a:lnTo>
                  <a:lnTo>
                    <a:pt x="0" y="40"/>
                  </a:lnTo>
                  <a:lnTo>
                    <a:pt x="0" y="38"/>
                  </a:lnTo>
                  <a:lnTo>
                    <a:pt x="2" y="32"/>
                  </a:lnTo>
                  <a:lnTo>
                    <a:pt x="6" y="25"/>
                  </a:lnTo>
                  <a:lnTo>
                    <a:pt x="15" y="17"/>
                  </a:lnTo>
                  <a:lnTo>
                    <a:pt x="19" y="13"/>
                  </a:lnTo>
                  <a:lnTo>
                    <a:pt x="29" y="10"/>
                  </a:lnTo>
                  <a:lnTo>
                    <a:pt x="34" y="8"/>
                  </a:lnTo>
                  <a:lnTo>
                    <a:pt x="40" y="6"/>
                  </a:lnTo>
                  <a:lnTo>
                    <a:pt x="51" y="2"/>
                  </a:lnTo>
                  <a:lnTo>
                    <a:pt x="57" y="2"/>
                  </a:lnTo>
                  <a:lnTo>
                    <a:pt x="76" y="10"/>
                  </a:lnTo>
                  <a:lnTo>
                    <a:pt x="76" y="1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06" name="Freeform 1106"/>
            <p:cNvSpPr>
              <a:spLocks/>
            </p:cNvSpPr>
            <p:nvPr/>
          </p:nvSpPr>
          <p:spPr bwMode="auto">
            <a:xfrm>
              <a:off x="1743" y="3909"/>
              <a:ext cx="97" cy="24"/>
            </a:xfrm>
            <a:custGeom>
              <a:avLst/>
              <a:gdLst>
                <a:gd name="T0" fmla="*/ 34 w 194"/>
                <a:gd name="T1" fmla="*/ 9 h 47"/>
                <a:gd name="T2" fmla="*/ 143 w 194"/>
                <a:gd name="T3" fmla="*/ 9 h 47"/>
                <a:gd name="T4" fmla="*/ 171 w 194"/>
                <a:gd name="T5" fmla="*/ 0 h 47"/>
                <a:gd name="T6" fmla="*/ 185 w 194"/>
                <a:gd name="T7" fmla="*/ 4 h 47"/>
                <a:gd name="T8" fmla="*/ 194 w 194"/>
                <a:gd name="T9" fmla="*/ 40 h 47"/>
                <a:gd name="T10" fmla="*/ 192 w 194"/>
                <a:gd name="T11" fmla="*/ 40 h 47"/>
                <a:gd name="T12" fmla="*/ 190 w 194"/>
                <a:gd name="T13" fmla="*/ 40 h 47"/>
                <a:gd name="T14" fmla="*/ 185 w 194"/>
                <a:gd name="T15" fmla="*/ 42 h 47"/>
                <a:gd name="T16" fmla="*/ 177 w 194"/>
                <a:gd name="T17" fmla="*/ 43 h 47"/>
                <a:gd name="T18" fmla="*/ 169 w 194"/>
                <a:gd name="T19" fmla="*/ 43 h 47"/>
                <a:gd name="T20" fmla="*/ 156 w 194"/>
                <a:gd name="T21" fmla="*/ 43 h 47"/>
                <a:gd name="T22" fmla="*/ 150 w 194"/>
                <a:gd name="T23" fmla="*/ 43 h 47"/>
                <a:gd name="T24" fmla="*/ 143 w 194"/>
                <a:gd name="T25" fmla="*/ 45 h 47"/>
                <a:gd name="T26" fmla="*/ 135 w 194"/>
                <a:gd name="T27" fmla="*/ 45 h 47"/>
                <a:gd name="T28" fmla="*/ 128 w 194"/>
                <a:gd name="T29" fmla="*/ 47 h 47"/>
                <a:gd name="T30" fmla="*/ 118 w 194"/>
                <a:gd name="T31" fmla="*/ 45 h 47"/>
                <a:gd name="T32" fmla="*/ 107 w 194"/>
                <a:gd name="T33" fmla="*/ 43 h 47"/>
                <a:gd name="T34" fmla="*/ 97 w 194"/>
                <a:gd name="T35" fmla="*/ 43 h 47"/>
                <a:gd name="T36" fmla="*/ 86 w 194"/>
                <a:gd name="T37" fmla="*/ 43 h 47"/>
                <a:gd name="T38" fmla="*/ 76 w 194"/>
                <a:gd name="T39" fmla="*/ 42 h 47"/>
                <a:gd name="T40" fmla="*/ 65 w 194"/>
                <a:gd name="T41" fmla="*/ 40 h 47"/>
                <a:gd name="T42" fmla="*/ 55 w 194"/>
                <a:gd name="T43" fmla="*/ 40 h 47"/>
                <a:gd name="T44" fmla="*/ 46 w 194"/>
                <a:gd name="T45" fmla="*/ 40 h 47"/>
                <a:gd name="T46" fmla="*/ 34 w 194"/>
                <a:gd name="T47" fmla="*/ 38 h 47"/>
                <a:gd name="T48" fmla="*/ 27 w 194"/>
                <a:gd name="T49" fmla="*/ 36 h 47"/>
                <a:gd name="T50" fmla="*/ 19 w 194"/>
                <a:gd name="T51" fmla="*/ 36 h 47"/>
                <a:gd name="T52" fmla="*/ 14 w 194"/>
                <a:gd name="T53" fmla="*/ 36 h 47"/>
                <a:gd name="T54" fmla="*/ 4 w 194"/>
                <a:gd name="T55" fmla="*/ 36 h 47"/>
                <a:gd name="T56" fmla="*/ 0 w 194"/>
                <a:gd name="T57" fmla="*/ 36 h 47"/>
                <a:gd name="T58" fmla="*/ 34 w 194"/>
                <a:gd name="T59" fmla="*/ 9 h 47"/>
                <a:gd name="T60" fmla="*/ 34 w 194"/>
                <a:gd name="T61"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 h="47">
                  <a:moveTo>
                    <a:pt x="34" y="9"/>
                  </a:moveTo>
                  <a:lnTo>
                    <a:pt x="143" y="9"/>
                  </a:lnTo>
                  <a:lnTo>
                    <a:pt x="171" y="0"/>
                  </a:lnTo>
                  <a:lnTo>
                    <a:pt x="185" y="4"/>
                  </a:lnTo>
                  <a:lnTo>
                    <a:pt x="194" y="40"/>
                  </a:lnTo>
                  <a:lnTo>
                    <a:pt x="192" y="40"/>
                  </a:lnTo>
                  <a:lnTo>
                    <a:pt x="190" y="40"/>
                  </a:lnTo>
                  <a:lnTo>
                    <a:pt x="185" y="42"/>
                  </a:lnTo>
                  <a:lnTo>
                    <a:pt x="177" y="43"/>
                  </a:lnTo>
                  <a:lnTo>
                    <a:pt x="169" y="43"/>
                  </a:lnTo>
                  <a:lnTo>
                    <a:pt x="156" y="43"/>
                  </a:lnTo>
                  <a:lnTo>
                    <a:pt x="150" y="43"/>
                  </a:lnTo>
                  <a:lnTo>
                    <a:pt x="143" y="45"/>
                  </a:lnTo>
                  <a:lnTo>
                    <a:pt x="135" y="45"/>
                  </a:lnTo>
                  <a:lnTo>
                    <a:pt x="128" y="47"/>
                  </a:lnTo>
                  <a:lnTo>
                    <a:pt x="118" y="45"/>
                  </a:lnTo>
                  <a:lnTo>
                    <a:pt x="107" y="43"/>
                  </a:lnTo>
                  <a:lnTo>
                    <a:pt x="97" y="43"/>
                  </a:lnTo>
                  <a:lnTo>
                    <a:pt x="86" y="43"/>
                  </a:lnTo>
                  <a:lnTo>
                    <a:pt x="76" y="42"/>
                  </a:lnTo>
                  <a:lnTo>
                    <a:pt x="65" y="40"/>
                  </a:lnTo>
                  <a:lnTo>
                    <a:pt x="55" y="40"/>
                  </a:lnTo>
                  <a:lnTo>
                    <a:pt x="46" y="40"/>
                  </a:lnTo>
                  <a:lnTo>
                    <a:pt x="34" y="38"/>
                  </a:lnTo>
                  <a:lnTo>
                    <a:pt x="27" y="36"/>
                  </a:lnTo>
                  <a:lnTo>
                    <a:pt x="19" y="36"/>
                  </a:lnTo>
                  <a:lnTo>
                    <a:pt x="14" y="36"/>
                  </a:lnTo>
                  <a:lnTo>
                    <a:pt x="4" y="36"/>
                  </a:lnTo>
                  <a:lnTo>
                    <a:pt x="0" y="36"/>
                  </a:lnTo>
                  <a:lnTo>
                    <a:pt x="34" y="9"/>
                  </a:lnTo>
                  <a:lnTo>
                    <a:pt x="34" y="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07" name="Freeform 1107"/>
            <p:cNvSpPr>
              <a:spLocks/>
            </p:cNvSpPr>
            <p:nvPr/>
          </p:nvSpPr>
          <p:spPr bwMode="auto">
            <a:xfrm>
              <a:off x="1627" y="3909"/>
              <a:ext cx="137" cy="31"/>
            </a:xfrm>
            <a:custGeom>
              <a:avLst/>
              <a:gdLst>
                <a:gd name="T0" fmla="*/ 154 w 274"/>
                <a:gd name="T1" fmla="*/ 0 h 61"/>
                <a:gd name="T2" fmla="*/ 152 w 274"/>
                <a:gd name="T3" fmla="*/ 0 h 61"/>
                <a:gd name="T4" fmla="*/ 147 w 274"/>
                <a:gd name="T5" fmla="*/ 0 h 61"/>
                <a:gd name="T6" fmla="*/ 139 w 274"/>
                <a:gd name="T7" fmla="*/ 2 h 61"/>
                <a:gd name="T8" fmla="*/ 130 w 274"/>
                <a:gd name="T9" fmla="*/ 4 h 61"/>
                <a:gd name="T10" fmla="*/ 116 w 274"/>
                <a:gd name="T11" fmla="*/ 5 h 61"/>
                <a:gd name="T12" fmla="*/ 105 w 274"/>
                <a:gd name="T13" fmla="*/ 7 h 61"/>
                <a:gd name="T14" fmla="*/ 90 w 274"/>
                <a:gd name="T15" fmla="*/ 9 h 61"/>
                <a:gd name="T16" fmla="*/ 78 w 274"/>
                <a:gd name="T17" fmla="*/ 13 h 61"/>
                <a:gd name="T18" fmla="*/ 63 w 274"/>
                <a:gd name="T19" fmla="*/ 13 h 61"/>
                <a:gd name="T20" fmla="*/ 52 w 274"/>
                <a:gd name="T21" fmla="*/ 17 h 61"/>
                <a:gd name="T22" fmla="*/ 38 w 274"/>
                <a:gd name="T23" fmla="*/ 19 h 61"/>
                <a:gd name="T24" fmla="*/ 29 w 274"/>
                <a:gd name="T25" fmla="*/ 21 h 61"/>
                <a:gd name="T26" fmla="*/ 19 w 274"/>
                <a:gd name="T27" fmla="*/ 23 h 61"/>
                <a:gd name="T28" fmla="*/ 15 w 274"/>
                <a:gd name="T29" fmla="*/ 23 h 61"/>
                <a:gd name="T30" fmla="*/ 10 w 274"/>
                <a:gd name="T31" fmla="*/ 24 h 61"/>
                <a:gd name="T32" fmla="*/ 10 w 274"/>
                <a:gd name="T33" fmla="*/ 26 h 61"/>
                <a:gd name="T34" fmla="*/ 0 w 274"/>
                <a:gd name="T35" fmla="*/ 42 h 61"/>
                <a:gd name="T36" fmla="*/ 4 w 274"/>
                <a:gd name="T37" fmla="*/ 42 h 61"/>
                <a:gd name="T38" fmla="*/ 8 w 274"/>
                <a:gd name="T39" fmla="*/ 43 h 61"/>
                <a:gd name="T40" fmla="*/ 17 w 274"/>
                <a:gd name="T41" fmla="*/ 47 h 61"/>
                <a:gd name="T42" fmla="*/ 25 w 274"/>
                <a:gd name="T43" fmla="*/ 47 h 61"/>
                <a:gd name="T44" fmla="*/ 36 w 274"/>
                <a:gd name="T45" fmla="*/ 51 h 61"/>
                <a:gd name="T46" fmla="*/ 44 w 274"/>
                <a:gd name="T47" fmla="*/ 51 h 61"/>
                <a:gd name="T48" fmla="*/ 50 w 274"/>
                <a:gd name="T49" fmla="*/ 53 h 61"/>
                <a:gd name="T50" fmla="*/ 57 w 274"/>
                <a:gd name="T51" fmla="*/ 53 h 61"/>
                <a:gd name="T52" fmla="*/ 65 w 274"/>
                <a:gd name="T53" fmla="*/ 57 h 61"/>
                <a:gd name="T54" fmla="*/ 74 w 274"/>
                <a:gd name="T55" fmla="*/ 57 h 61"/>
                <a:gd name="T56" fmla="*/ 82 w 274"/>
                <a:gd name="T57" fmla="*/ 57 h 61"/>
                <a:gd name="T58" fmla="*/ 90 w 274"/>
                <a:gd name="T59" fmla="*/ 57 h 61"/>
                <a:gd name="T60" fmla="*/ 97 w 274"/>
                <a:gd name="T61" fmla="*/ 57 h 61"/>
                <a:gd name="T62" fmla="*/ 105 w 274"/>
                <a:gd name="T63" fmla="*/ 57 h 61"/>
                <a:gd name="T64" fmla="*/ 112 w 274"/>
                <a:gd name="T65" fmla="*/ 57 h 61"/>
                <a:gd name="T66" fmla="*/ 120 w 274"/>
                <a:gd name="T67" fmla="*/ 57 h 61"/>
                <a:gd name="T68" fmla="*/ 130 w 274"/>
                <a:gd name="T69" fmla="*/ 57 h 61"/>
                <a:gd name="T70" fmla="*/ 143 w 274"/>
                <a:gd name="T71" fmla="*/ 57 h 61"/>
                <a:gd name="T72" fmla="*/ 152 w 274"/>
                <a:gd name="T73" fmla="*/ 57 h 61"/>
                <a:gd name="T74" fmla="*/ 160 w 274"/>
                <a:gd name="T75" fmla="*/ 57 h 61"/>
                <a:gd name="T76" fmla="*/ 164 w 274"/>
                <a:gd name="T77" fmla="*/ 57 h 61"/>
                <a:gd name="T78" fmla="*/ 183 w 274"/>
                <a:gd name="T79" fmla="*/ 47 h 61"/>
                <a:gd name="T80" fmla="*/ 204 w 274"/>
                <a:gd name="T81" fmla="*/ 61 h 61"/>
                <a:gd name="T82" fmla="*/ 274 w 274"/>
                <a:gd name="T83" fmla="*/ 53 h 61"/>
                <a:gd name="T84" fmla="*/ 266 w 274"/>
                <a:gd name="T85" fmla="*/ 9 h 61"/>
                <a:gd name="T86" fmla="*/ 154 w 274"/>
                <a:gd name="T87" fmla="*/ 0 h 61"/>
                <a:gd name="T88" fmla="*/ 154 w 274"/>
                <a:gd name="T8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4" h="61">
                  <a:moveTo>
                    <a:pt x="154" y="0"/>
                  </a:moveTo>
                  <a:lnTo>
                    <a:pt x="152" y="0"/>
                  </a:lnTo>
                  <a:lnTo>
                    <a:pt x="147" y="0"/>
                  </a:lnTo>
                  <a:lnTo>
                    <a:pt x="139" y="2"/>
                  </a:lnTo>
                  <a:lnTo>
                    <a:pt x="130" y="4"/>
                  </a:lnTo>
                  <a:lnTo>
                    <a:pt x="116" y="5"/>
                  </a:lnTo>
                  <a:lnTo>
                    <a:pt x="105" y="7"/>
                  </a:lnTo>
                  <a:lnTo>
                    <a:pt x="90" y="9"/>
                  </a:lnTo>
                  <a:lnTo>
                    <a:pt x="78" y="13"/>
                  </a:lnTo>
                  <a:lnTo>
                    <a:pt x="63" y="13"/>
                  </a:lnTo>
                  <a:lnTo>
                    <a:pt x="52" y="17"/>
                  </a:lnTo>
                  <a:lnTo>
                    <a:pt x="38" y="19"/>
                  </a:lnTo>
                  <a:lnTo>
                    <a:pt x="29" y="21"/>
                  </a:lnTo>
                  <a:lnTo>
                    <a:pt x="19" y="23"/>
                  </a:lnTo>
                  <a:lnTo>
                    <a:pt x="15" y="23"/>
                  </a:lnTo>
                  <a:lnTo>
                    <a:pt x="10" y="24"/>
                  </a:lnTo>
                  <a:lnTo>
                    <a:pt x="10" y="26"/>
                  </a:lnTo>
                  <a:lnTo>
                    <a:pt x="0" y="42"/>
                  </a:lnTo>
                  <a:lnTo>
                    <a:pt x="4" y="42"/>
                  </a:lnTo>
                  <a:lnTo>
                    <a:pt x="8" y="43"/>
                  </a:lnTo>
                  <a:lnTo>
                    <a:pt x="17" y="47"/>
                  </a:lnTo>
                  <a:lnTo>
                    <a:pt x="25" y="47"/>
                  </a:lnTo>
                  <a:lnTo>
                    <a:pt x="36" y="51"/>
                  </a:lnTo>
                  <a:lnTo>
                    <a:pt x="44" y="51"/>
                  </a:lnTo>
                  <a:lnTo>
                    <a:pt x="50" y="53"/>
                  </a:lnTo>
                  <a:lnTo>
                    <a:pt x="57" y="53"/>
                  </a:lnTo>
                  <a:lnTo>
                    <a:pt x="65" y="57"/>
                  </a:lnTo>
                  <a:lnTo>
                    <a:pt x="74" y="57"/>
                  </a:lnTo>
                  <a:lnTo>
                    <a:pt x="82" y="57"/>
                  </a:lnTo>
                  <a:lnTo>
                    <a:pt x="90" y="57"/>
                  </a:lnTo>
                  <a:lnTo>
                    <a:pt x="97" y="57"/>
                  </a:lnTo>
                  <a:lnTo>
                    <a:pt x="105" y="57"/>
                  </a:lnTo>
                  <a:lnTo>
                    <a:pt x="112" y="57"/>
                  </a:lnTo>
                  <a:lnTo>
                    <a:pt x="120" y="57"/>
                  </a:lnTo>
                  <a:lnTo>
                    <a:pt x="130" y="57"/>
                  </a:lnTo>
                  <a:lnTo>
                    <a:pt x="143" y="57"/>
                  </a:lnTo>
                  <a:lnTo>
                    <a:pt x="152" y="57"/>
                  </a:lnTo>
                  <a:lnTo>
                    <a:pt x="160" y="57"/>
                  </a:lnTo>
                  <a:lnTo>
                    <a:pt x="164" y="57"/>
                  </a:lnTo>
                  <a:lnTo>
                    <a:pt x="183" y="47"/>
                  </a:lnTo>
                  <a:lnTo>
                    <a:pt x="204" y="61"/>
                  </a:lnTo>
                  <a:lnTo>
                    <a:pt x="274" y="53"/>
                  </a:lnTo>
                  <a:lnTo>
                    <a:pt x="266" y="9"/>
                  </a:lnTo>
                  <a:lnTo>
                    <a:pt x="154" y="0"/>
                  </a:lnTo>
                  <a:lnTo>
                    <a:pt x="154" y="0"/>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08" name="Freeform 1108"/>
            <p:cNvSpPr>
              <a:spLocks/>
            </p:cNvSpPr>
            <p:nvPr/>
          </p:nvSpPr>
          <p:spPr bwMode="auto">
            <a:xfrm>
              <a:off x="1455" y="3926"/>
              <a:ext cx="113" cy="29"/>
            </a:xfrm>
            <a:custGeom>
              <a:avLst/>
              <a:gdLst>
                <a:gd name="T0" fmla="*/ 139 w 224"/>
                <a:gd name="T1" fmla="*/ 0 h 59"/>
                <a:gd name="T2" fmla="*/ 49 w 224"/>
                <a:gd name="T3" fmla="*/ 11 h 59"/>
                <a:gd name="T4" fmla="*/ 0 w 224"/>
                <a:gd name="T5" fmla="*/ 21 h 59"/>
                <a:gd name="T6" fmla="*/ 0 w 224"/>
                <a:gd name="T7" fmla="*/ 38 h 59"/>
                <a:gd name="T8" fmla="*/ 4 w 224"/>
                <a:gd name="T9" fmla="*/ 40 h 59"/>
                <a:gd name="T10" fmla="*/ 13 w 224"/>
                <a:gd name="T11" fmla="*/ 40 h 59"/>
                <a:gd name="T12" fmla="*/ 23 w 224"/>
                <a:gd name="T13" fmla="*/ 44 h 59"/>
                <a:gd name="T14" fmla="*/ 34 w 224"/>
                <a:gd name="T15" fmla="*/ 46 h 59"/>
                <a:gd name="T16" fmla="*/ 46 w 224"/>
                <a:gd name="T17" fmla="*/ 49 h 59"/>
                <a:gd name="T18" fmla="*/ 57 w 224"/>
                <a:gd name="T19" fmla="*/ 49 h 59"/>
                <a:gd name="T20" fmla="*/ 70 w 224"/>
                <a:gd name="T21" fmla="*/ 53 h 59"/>
                <a:gd name="T22" fmla="*/ 80 w 224"/>
                <a:gd name="T23" fmla="*/ 51 h 59"/>
                <a:gd name="T24" fmla="*/ 93 w 224"/>
                <a:gd name="T25" fmla="*/ 51 h 59"/>
                <a:gd name="T26" fmla="*/ 103 w 224"/>
                <a:gd name="T27" fmla="*/ 49 h 59"/>
                <a:gd name="T28" fmla="*/ 112 w 224"/>
                <a:gd name="T29" fmla="*/ 49 h 59"/>
                <a:gd name="T30" fmla="*/ 118 w 224"/>
                <a:gd name="T31" fmla="*/ 49 h 59"/>
                <a:gd name="T32" fmla="*/ 124 w 224"/>
                <a:gd name="T33" fmla="*/ 48 h 59"/>
                <a:gd name="T34" fmla="*/ 125 w 224"/>
                <a:gd name="T35" fmla="*/ 48 h 59"/>
                <a:gd name="T36" fmla="*/ 129 w 224"/>
                <a:gd name="T37" fmla="*/ 48 h 59"/>
                <a:gd name="T38" fmla="*/ 135 w 224"/>
                <a:gd name="T39" fmla="*/ 59 h 59"/>
                <a:gd name="T40" fmla="*/ 224 w 224"/>
                <a:gd name="T41" fmla="*/ 59 h 59"/>
                <a:gd name="T42" fmla="*/ 221 w 224"/>
                <a:gd name="T43" fmla="*/ 15 h 59"/>
                <a:gd name="T44" fmla="*/ 139 w 224"/>
                <a:gd name="T45" fmla="*/ 0 h 59"/>
                <a:gd name="T46" fmla="*/ 139 w 224"/>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9">
                  <a:moveTo>
                    <a:pt x="139" y="0"/>
                  </a:moveTo>
                  <a:lnTo>
                    <a:pt x="49" y="11"/>
                  </a:lnTo>
                  <a:lnTo>
                    <a:pt x="0" y="21"/>
                  </a:lnTo>
                  <a:lnTo>
                    <a:pt x="0" y="38"/>
                  </a:lnTo>
                  <a:lnTo>
                    <a:pt x="4" y="40"/>
                  </a:lnTo>
                  <a:lnTo>
                    <a:pt x="13" y="40"/>
                  </a:lnTo>
                  <a:lnTo>
                    <a:pt x="23" y="44"/>
                  </a:lnTo>
                  <a:lnTo>
                    <a:pt x="34" y="46"/>
                  </a:lnTo>
                  <a:lnTo>
                    <a:pt x="46" y="49"/>
                  </a:lnTo>
                  <a:lnTo>
                    <a:pt x="57" y="49"/>
                  </a:lnTo>
                  <a:lnTo>
                    <a:pt x="70" y="53"/>
                  </a:lnTo>
                  <a:lnTo>
                    <a:pt x="80" y="51"/>
                  </a:lnTo>
                  <a:lnTo>
                    <a:pt x="93" y="51"/>
                  </a:lnTo>
                  <a:lnTo>
                    <a:pt x="103" y="49"/>
                  </a:lnTo>
                  <a:lnTo>
                    <a:pt x="112" y="49"/>
                  </a:lnTo>
                  <a:lnTo>
                    <a:pt x="118" y="49"/>
                  </a:lnTo>
                  <a:lnTo>
                    <a:pt x="124" y="48"/>
                  </a:lnTo>
                  <a:lnTo>
                    <a:pt x="125" y="48"/>
                  </a:lnTo>
                  <a:lnTo>
                    <a:pt x="129" y="48"/>
                  </a:lnTo>
                  <a:lnTo>
                    <a:pt x="135" y="59"/>
                  </a:lnTo>
                  <a:lnTo>
                    <a:pt x="224" y="59"/>
                  </a:lnTo>
                  <a:lnTo>
                    <a:pt x="221" y="15"/>
                  </a:lnTo>
                  <a:lnTo>
                    <a:pt x="139" y="0"/>
                  </a:lnTo>
                  <a:lnTo>
                    <a:pt x="139" y="0"/>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09" name="Freeform 1109"/>
            <p:cNvSpPr>
              <a:spLocks/>
            </p:cNvSpPr>
            <p:nvPr/>
          </p:nvSpPr>
          <p:spPr bwMode="auto">
            <a:xfrm>
              <a:off x="1821" y="3128"/>
              <a:ext cx="252" cy="402"/>
            </a:xfrm>
            <a:custGeom>
              <a:avLst/>
              <a:gdLst>
                <a:gd name="T0" fmla="*/ 344 w 506"/>
                <a:gd name="T1" fmla="*/ 2 h 804"/>
                <a:gd name="T2" fmla="*/ 361 w 506"/>
                <a:gd name="T3" fmla="*/ 10 h 804"/>
                <a:gd name="T4" fmla="*/ 382 w 506"/>
                <a:gd name="T5" fmla="*/ 21 h 804"/>
                <a:gd name="T6" fmla="*/ 409 w 506"/>
                <a:gd name="T7" fmla="*/ 36 h 804"/>
                <a:gd name="T8" fmla="*/ 437 w 506"/>
                <a:gd name="T9" fmla="*/ 53 h 804"/>
                <a:gd name="T10" fmla="*/ 457 w 506"/>
                <a:gd name="T11" fmla="*/ 69 h 804"/>
                <a:gd name="T12" fmla="*/ 487 w 506"/>
                <a:gd name="T13" fmla="*/ 97 h 804"/>
                <a:gd name="T14" fmla="*/ 504 w 506"/>
                <a:gd name="T15" fmla="*/ 118 h 804"/>
                <a:gd name="T16" fmla="*/ 504 w 506"/>
                <a:gd name="T17" fmla="*/ 124 h 804"/>
                <a:gd name="T18" fmla="*/ 495 w 506"/>
                <a:gd name="T19" fmla="*/ 145 h 804"/>
                <a:gd name="T20" fmla="*/ 487 w 506"/>
                <a:gd name="T21" fmla="*/ 166 h 804"/>
                <a:gd name="T22" fmla="*/ 474 w 506"/>
                <a:gd name="T23" fmla="*/ 190 h 804"/>
                <a:gd name="T24" fmla="*/ 458 w 506"/>
                <a:gd name="T25" fmla="*/ 223 h 804"/>
                <a:gd name="T26" fmla="*/ 439 w 506"/>
                <a:gd name="T27" fmla="*/ 257 h 804"/>
                <a:gd name="T28" fmla="*/ 424 w 506"/>
                <a:gd name="T29" fmla="*/ 289 h 804"/>
                <a:gd name="T30" fmla="*/ 407 w 506"/>
                <a:gd name="T31" fmla="*/ 314 h 804"/>
                <a:gd name="T32" fmla="*/ 399 w 506"/>
                <a:gd name="T33" fmla="*/ 337 h 804"/>
                <a:gd name="T34" fmla="*/ 399 w 506"/>
                <a:gd name="T35" fmla="*/ 354 h 804"/>
                <a:gd name="T36" fmla="*/ 403 w 506"/>
                <a:gd name="T37" fmla="*/ 384 h 804"/>
                <a:gd name="T38" fmla="*/ 407 w 506"/>
                <a:gd name="T39" fmla="*/ 428 h 804"/>
                <a:gd name="T40" fmla="*/ 407 w 506"/>
                <a:gd name="T41" fmla="*/ 481 h 804"/>
                <a:gd name="T42" fmla="*/ 407 w 506"/>
                <a:gd name="T43" fmla="*/ 538 h 804"/>
                <a:gd name="T44" fmla="*/ 403 w 506"/>
                <a:gd name="T45" fmla="*/ 595 h 804"/>
                <a:gd name="T46" fmla="*/ 396 w 506"/>
                <a:gd name="T47" fmla="*/ 650 h 804"/>
                <a:gd name="T48" fmla="*/ 386 w 506"/>
                <a:gd name="T49" fmla="*/ 696 h 804"/>
                <a:gd name="T50" fmla="*/ 382 w 506"/>
                <a:gd name="T51" fmla="*/ 730 h 804"/>
                <a:gd name="T52" fmla="*/ 379 w 506"/>
                <a:gd name="T53" fmla="*/ 747 h 804"/>
                <a:gd name="T54" fmla="*/ 369 w 506"/>
                <a:gd name="T55" fmla="*/ 757 h 804"/>
                <a:gd name="T56" fmla="*/ 352 w 506"/>
                <a:gd name="T57" fmla="*/ 770 h 804"/>
                <a:gd name="T58" fmla="*/ 327 w 506"/>
                <a:gd name="T59" fmla="*/ 785 h 804"/>
                <a:gd name="T60" fmla="*/ 293 w 506"/>
                <a:gd name="T61" fmla="*/ 797 h 804"/>
                <a:gd name="T62" fmla="*/ 251 w 506"/>
                <a:gd name="T63" fmla="*/ 804 h 804"/>
                <a:gd name="T64" fmla="*/ 202 w 506"/>
                <a:gd name="T65" fmla="*/ 802 h 804"/>
                <a:gd name="T66" fmla="*/ 148 w 506"/>
                <a:gd name="T67" fmla="*/ 795 h 804"/>
                <a:gd name="T68" fmla="*/ 101 w 506"/>
                <a:gd name="T69" fmla="*/ 785 h 804"/>
                <a:gd name="T70" fmla="*/ 67 w 506"/>
                <a:gd name="T71" fmla="*/ 778 h 804"/>
                <a:gd name="T72" fmla="*/ 46 w 506"/>
                <a:gd name="T73" fmla="*/ 772 h 804"/>
                <a:gd name="T74" fmla="*/ 0 w 506"/>
                <a:gd name="T75" fmla="*/ 477 h 804"/>
                <a:gd name="T76" fmla="*/ 13 w 506"/>
                <a:gd name="T77" fmla="*/ 460 h 804"/>
                <a:gd name="T78" fmla="*/ 31 w 506"/>
                <a:gd name="T79" fmla="*/ 435 h 804"/>
                <a:gd name="T80" fmla="*/ 51 w 506"/>
                <a:gd name="T81" fmla="*/ 407 h 804"/>
                <a:gd name="T82" fmla="*/ 69 w 506"/>
                <a:gd name="T83" fmla="*/ 373 h 804"/>
                <a:gd name="T84" fmla="*/ 76 w 506"/>
                <a:gd name="T85" fmla="*/ 342 h 804"/>
                <a:gd name="T86" fmla="*/ 93 w 506"/>
                <a:gd name="T87" fmla="*/ 318 h 804"/>
                <a:gd name="T88" fmla="*/ 124 w 506"/>
                <a:gd name="T89" fmla="*/ 287 h 804"/>
                <a:gd name="T90" fmla="*/ 154 w 506"/>
                <a:gd name="T91" fmla="*/ 264 h 804"/>
                <a:gd name="T92" fmla="*/ 259 w 506"/>
                <a:gd name="T93" fmla="*/ 25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804">
                  <a:moveTo>
                    <a:pt x="335" y="0"/>
                  </a:moveTo>
                  <a:lnTo>
                    <a:pt x="337" y="0"/>
                  </a:lnTo>
                  <a:lnTo>
                    <a:pt x="344" y="2"/>
                  </a:lnTo>
                  <a:lnTo>
                    <a:pt x="348" y="4"/>
                  </a:lnTo>
                  <a:lnTo>
                    <a:pt x="354" y="6"/>
                  </a:lnTo>
                  <a:lnTo>
                    <a:pt x="361" y="10"/>
                  </a:lnTo>
                  <a:lnTo>
                    <a:pt x="369" y="13"/>
                  </a:lnTo>
                  <a:lnTo>
                    <a:pt x="375" y="17"/>
                  </a:lnTo>
                  <a:lnTo>
                    <a:pt x="382" y="21"/>
                  </a:lnTo>
                  <a:lnTo>
                    <a:pt x="392" y="27"/>
                  </a:lnTo>
                  <a:lnTo>
                    <a:pt x="401" y="31"/>
                  </a:lnTo>
                  <a:lnTo>
                    <a:pt x="409" y="36"/>
                  </a:lnTo>
                  <a:lnTo>
                    <a:pt x="418" y="42"/>
                  </a:lnTo>
                  <a:lnTo>
                    <a:pt x="428" y="48"/>
                  </a:lnTo>
                  <a:lnTo>
                    <a:pt x="437" y="53"/>
                  </a:lnTo>
                  <a:lnTo>
                    <a:pt x="443" y="57"/>
                  </a:lnTo>
                  <a:lnTo>
                    <a:pt x="451" y="65"/>
                  </a:lnTo>
                  <a:lnTo>
                    <a:pt x="457" y="69"/>
                  </a:lnTo>
                  <a:lnTo>
                    <a:pt x="464" y="74"/>
                  </a:lnTo>
                  <a:lnTo>
                    <a:pt x="476" y="86"/>
                  </a:lnTo>
                  <a:lnTo>
                    <a:pt x="487" y="97"/>
                  </a:lnTo>
                  <a:lnTo>
                    <a:pt x="495" y="105"/>
                  </a:lnTo>
                  <a:lnTo>
                    <a:pt x="500" y="112"/>
                  </a:lnTo>
                  <a:lnTo>
                    <a:pt x="504" y="118"/>
                  </a:lnTo>
                  <a:lnTo>
                    <a:pt x="506" y="120"/>
                  </a:lnTo>
                  <a:lnTo>
                    <a:pt x="504" y="120"/>
                  </a:lnTo>
                  <a:lnTo>
                    <a:pt x="504" y="124"/>
                  </a:lnTo>
                  <a:lnTo>
                    <a:pt x="500" y="131"/>
                  </a:lnTo>
                  <a:lnTo>
                    <a:pt x="498" y="141"/>
                  </a:lnTo>
                  <a:lnTo>
                    <a:pt x="495" y="145"/>
                  </a:lnTo>
                  <a:lnTo>
                    <a:pt x="491" y="152"/>
                  </a:lnTo>
                  <a:lnTo>
                    <a:pt x="489" y="158"/>
                  </a:lnTo>
                  <a:lnTo>
                    <a:pt x="487" y="166"/>
                  </a:lnTo>
                  <a:lnTo>
                    <a:pt x="483" y="175"/>
                  </a:lnTo>
                  <a:lnTo>
                    <a:pt x="477" y="183"/>
                  </a:lnTo>
                  <a:lnTo>
                    <a:pt x="474" y="190"/>
                  </a:lnTo>
                  <a:lnTo>
                    <a:pt x="470" y="204"/>
                  </a:lnTo>
                  <a:lnTo>
                    <a:pt x="464" y="213"/>
                  </a:lnTo>
                  <a:lnTo>
                    <a:pt x="458" y="223"/>
                  </a:lnTo>
                  <a:lnTo>
                    <a:pt x="453" y="234"/>
                  </a:lnTo>
                  <a:lnTo>
                    <a:pt x="447" y="245"/>
                  </a:lnTo>
                  <a:lnTo>
                    <a:pt x="439" y="257"/>
                  </a:lnTo>
                  <a:lnTo>
                    <a:pt x="434" y="266"/>
                  </a:lnTo>
                  <a:lnTo>
                    <a:pt x="428" y="278"/>
                  </a:lnTo>
                  <a:lnTo>
                    <a:pt x="424" y="289"/>
                  </a:lnTo>
                  <a:lnTo>
                    <a:pt x="417" y="299"/>
                  </a:lnTo>
                  <a:lnTo>
                    <a:pt x="411" y="308"/>
                  </a:lnTo>
                  <a:lnTo>
                    <a:pt x="407" y="314"/>
                  </a:lnTo>
                  <a:lnTo>
                    <a:pt x="405" y="321"/>
                  </a:lnTo>
                  <a:lnTo>
                    <a:pt x="399" y="333"/>
                  </a:lnTo>
                  <a:lnTo>
                    <a:pt x="399" y="337"/>
                  </a:lnTo>
                  <a:lnTo>
                    <a:pt x="399" y="340"/>
                  </a:lnTo>
                  <a:lnTo>
                    <a:pt x="399" y="344"/>
                  </a:lnTo>
                  <a:lnTo>
                    <a:pt x="399" y="354"/>
                  </a:lnTo>
                  <a:lnTo>
                    <a:pt x="399" y="361"/>
                  </a:lnTo>
                  <a:lnTo>
                    <a:pt x="401" y="373"/>
                  </a:lnTo>
                  <a:lnTo>
                    <a:pt x="403" y="384"/>
                  </a:lnTo>
                  <a:lnTo>
                    <a:pt x="405" y="397"/>
                  </a:lnTo>
                  <a:lnTo>
                    <a:pt x="405" y="411"/>
                  </a:lnTo>
                  <a:lnTo>
                    <a:pt x="407" y="428"/>
                  </a:lnTo>
                  <a:lnTo>
                    <a:pt x="407" y="443"/>
                  </a:lnTo>
                  <a:lnTo>
                    <a:pt x="407" y="462"/>
                  </a:lnTo>
                  <a:lnTo>
                    <a:pt x="407" y="481"/>
                  </a:lnTo>
                  <a:lnTo>
                    <a:pt x="407" y="498"/>
                  </a:lnTo>
                  <a:lnTo>
                    <a:pt x="407" y="519"/>
                  </a:lnTo>
                  <a:lnTo>
                    <a:pt x="407" y="538"/>
                  </a:lnTo>
                  <a:lnTo>
                    <a:pt x="405" y="557"/>
                  </a:lnTo>
                  <a:lnTo>
                    <a:pt x="403" y="576"/>
                  </a:lnTo>
                  <a:lnTo>
                    <a:pt x="403" y="595"/>
                  </a:lnTo>
                  <a:lnTo>
                    <a:pt x="401" y="614"/>
                  </a:lnTo>
                  <a:lnTo>
                    <a:pt x="398" y="631"/>
                  </a:lnTo>
                  <a:lnTo>
                    <a:pt x="396" y="650"/>
                  </a:lnTo>
                  <a:lnTo>
                    <a:pt x="392" y="665"/>
                  </a:lnTo>
                  <a:lnTo>
                    <a:pt x="390" y="683"/>
                  </a:lnTo>
                  <a:lnTo>
                    <a:pt x="386" y="696"/>
                  </a:lnTo>
                  <a:lnTo>
                    <a:pt x="386" y="709"/>
                  </a:lnTo>
                  <a:lnTo>
                    <a:pt x="382" y="721"/>
                  </a:lnTo>
                  <a:lnTo>
                    <a:pt x="382" y="730"/>
                  </a:lnTo>
                  <a:lnTo>
                    <a:pt x="380" y="738"/>
                  </a:lnTo>
                  <a:lnTo>
                    <a:pt x="379" y="743"/>
                  </a:lnTo>
                  <a:lnTo>
                    <a:pt x="379" y="747"/>
                  </a:lnTo>
                  <a:lnTo>
                    <a:pt x="379" y="751"/>
                  </a:lnTo>
                  <a:lnTo>
                    <a:pt x="377" y="751"/>
                  </a:lnTo>
                  <a:lnTo>
                    <a:pt x="369" y="757"/>
                  </a:lnTo>
                  <a:lnTo>
                    <a:pt x="365" y="761"/>
                  </a:lnTo>
                  <a:lnTo>
                    <a:pt x="360" y="764"/>
                  </a:lnTo>
                  <a:lnTo>
                    <a:pt x="352" y="770"/>
                  </a:lnTo>
                  <a:lnTo>
                    <a:pt x="346" y="776"/>
                  </a:lnTo>
                  <a:lnTo>
                    <a:pt x="337" y="780"/>
                  </a:lnTo>
                  <a:lnTo>
                    <a:pt x="327" y="785"/>
                  </a:lnTo>
                  <a:lnTo>
                    <a:pt x="316" y="789"/>
                  </a:lnTo>
                  <a:lnTo>
                    <a:pt x="306" y="793"/>
                  </a:lnTo>
                  <a:lnTo>
                    <a:pt x="293" y="797"/>
                  </a:lnTo>
                  <a:lnTo>
                    <a:pt x="280" y="800"/>
                  </a:lnTo>
                  <a:lnTo>
                    <a:pt x="264" y="802"/>
                  </a:lnTo>
                  <a:lnTo>
                    <a:pt x="251" y="804"/>
                  </a:lnTo>
                  <a:lnTo>
                    <a:pt x="234" y="804"/>
                  </a:lnTo>
                  <a:lnTo>
                    <a:pt x="219" y="804"/>
                  </a:lnTo>
                  <a:lnTo>
                    <a:pt x="202" y="802"/>
                  </a:lnTo>
                  <a:lnTo>
                    <a:pt x="185" y="800"/>
                  </a:lnTo>
                  <a:lnTo>
                    <a:pt x="166" y="799"/>
                  </a:lnTo>
                  <a:lnTo>
                    <a:pt x="148" y="795"/>
                  </a:lnTo>
                  <a:lnTo>
                    <a:pt x="133" y="793"/>
                  </a:lnTo>
                  <a:lnTo>
                    <a:pt x="118" y="789"/>
                  </a:lnTo>
                  <a:lnTo>
                    <a:pt x="101" y="785"/>
                  </a:lnTo>
                  <a:lnTo>
                    <a:pt x="88" y="783"/>
                  </a:lnTo>
                  <a:lnTo>
                    <a:pt x="76" y="780"/>
                  </a:lnTo>
                  <a:lnTo>
                    <a:pt x="67" y="778"/>
                  </a:lnTo>
                  <a:lnTo>
                    <a:pt x="57" y="774"/>
                  </a:lnTo>
                  <a:lnTo>
                    <a:pt x="51" y="772"/>
                  </a:lnTo>
                  <a:lnTo>
                    <a:pt x="46" y="772"/>
                  </a:lnTo>
                  <a:lnTo>
                    <a:pt x="71" y="608"/>
                  </a:lnTo>
                  <a:lnTo>
                    <a:pt x="69" y="523"/>
                  </a:lnTo>
                  <a:lnTo>
                    <a:pt x="0" y="477"/>
                  </a:lnTo>
                  <a:lnTo>
                    <a:pt x="0" y="475"/>
                  </a:lnTo>
                  <a:lnTo>
                    <a:pt x="6" y="470"/>
                  </a:lnTo>
                  <a:lnTo>
                    <a:pt x="13" y="460"/>
                  </a:lnTo>
                  <a:lnTo>
                    <a:pt x="23" y="449"/>
                  </a:lnTo>
                  <a:lnTo>
                    <a:pt x="27" y="443"/>
                  </a:lnTo>
                  <a:lnTo>
                    <a:pt x="31" y="435"/>
                  </a:lnTo>
                  <a:lnTo>
                    <a:pt x="36" y="428"/>
                  </a:lnTo>
                  <a:lnTo>
                    <a:pt x="42" y="422"/>
                  </a:lnTo>
                  <a:lnTo>
                    <a:pt x="51" y="407"/>
                  </a:lnTo>
                  <a:lnTo>
                    <a:pt x="59" y="396"/>
                  </a:lnTo>
                  <a:lnTo>
                    <a:pt x="63" y="382"/>
                  </a:lnTo>
                  <a:lnTo>
                    <a:pt x="69" y="373"/>
                  </a:lnTo>
                  <a:lnTo>
                    <a:pt x="72" y="359"/>
                  </a:lnTo>
                  <a:lnTo>
                    <a:pt x="74" y="352"/>
                  </a:lnTo>
                  <a:lnTo>
                    <a:pt x="76" y="342"/>
                  </a:lnTo>
                  <a:lnTo>
                    <a:pt x="80" y="335"/>
                  </a:lnTo>
                  <a:lnTo>
                    <a:pt x="84" y="325"/>
                  </a:lnTo>
                  <a:lnTo>
                    <a:pt x="93" y="318"/>
                  </a:lnTo>
                  <a:lnTo>
                    <a:pt x="101" y="306"/>
                  </a:lnTo>
                  <a:lnTo>
                    <a:pt x="112" y="297"/>
                  </a:lnTo>
                  <a:lnTo>
                    <a:pt x="124" y="287"/>
                  </a:lnTo>
                  <a:lnTo>
                    <a:pt x="135" y="280"/>
                  </a:lnTo>
                  <a:lnTo>
                    <a:pt x="145" y="270"/>
                  </a:lnTo>
                  <a:lnTo>
                    <a:pt x="154" y="264"/>
                  </a:lnTo>
                  <a:lnTo>
                    <a:pt x="160" y="261"/>
                  </a:lnTo>
                  <a:lnTo>
                    <a:pt x="162" y="261"/>
                  </a:lnTo>
                  <a:lnTo>
                    <a:pt x="259" y="251"/>
                  </a:lnTo>
                  <a:lnTo>
                    <a:pt x="335" y="0"/>
                  </a:lnTo>
                  <a:lnTo>
                    <a:pt x="335" y="0"/>
                  </a:lnTo>
                  <a:close/>
                </a:path>
              </a:pathLst>
            </a:custGeom>
            <a:solidFill>
              <a:srgbClr val="FF85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10" name="Freeform 1110"/>
            <p:cNvSpPr>
              <a:spLocks/>
            </p:cNvSpPr>
            <p:nvPr/>
          </p:nvSpPr>
          <p:spPr bwMode="auto">
            <a:xfrm>
              <a:off x="1875" y="3131"/>
              <a:ext cx="108" cy="135"/>
            </a:xfrm>
            <a:custGeom>
              <a:avLst/>
              <a:gdLst>
                <a:gd name="T0" fmla="*/ 30 w 216"/>
                <a:gd name="T1" fmla="*/ 0 h 270"/>
                <a:gd name="T2" fmla="*/ 28 w 216"/>
                <a:gd name="T3" fmla="*/ 0 h 270"/>
                <a:gd name="T4" fmla="*/ 26 w 216"/>
                <a:gd name="T5" fmla="*/ 6 h 270"/>
                <a:gd name="T6" fmla="*/ 24 w 216"/>
                <a:gd name="T7" fmla="*/ 11 h 270"/>
                <a:gd name="T8" fmla="*/ 22 w 216"/>
                <a:gd name="T9" fmla="*/ 21 h 270"/>
                <a:gd name="T10" fmla="*/ 20 w 216"/>
                <a:gd name="T11" fmla="*/ 28 h 270"/>
                <a:gd name="T12" fmla="*/ 17 w 216"/>
                <a:gd name="T13" fmla="*/ 38 h 270"/>
                <a:gd name="T14" fmla="*/ 15 w 216"/>
                <a:gd name="T15" fmla="*/ 47 h 270"/>
                <a:gd name="T16" fmla="*/ 13 w 216"/>
                <a:gd name="T17" fmla="*/ 59 h 270"/>
                <a:gd name="T18" fmla="*/ 9 w 216"/>
                <a:gd name="T19" fmla="*/ 66 h 270"/>
                <a:gd name="T20" fmla="*/ 5 w 216"/>
                <a:gd name="T21" fmla="*/ 74 h 270"/>
                <a:gd name="T22" fmla="*/ 3 w 216"/>
                <a:gd name="T23" fmla="*/ 80 h 270"/>
                <a:gd name="T24" fmla="*/ 1 w 216"/>
                <a:gd name="T25" fmla="*/ 85 h 270"/>
                <a:gd name="T26" fmla="*/ 0 w 216"/>
                <a:gd name="T27" fmla="*/ 93 h 270"/>
                <a:gd name="T28" fmla="*/ 0 w 216"/>
                <a:gd name="T29" fmla="*/ 97 h 270"/>
                <a:gd name="T30" fmla="*/ 17 w 216"/>
                <a:gd name="T31" fmla="*/ 108 h 270"/>
                <a:gd name="T32" fmla="*/ 13 w 216"/>
                <a:gd name="T33" fmla="*/ 175 h 270"/>
                <a:gd name="T34" fmla="*/ 19 w 216"/>
                <a:gd name="T35" fmla="*/ 177 h 270"/>
                <a:gd name="T36" fmla="*/ 24 w 216"/>
                <a:gd name="T37" fmla="*/ 177 h 270"/>
                <a:gd name="T38" fmla="*/ 34 w 216"/>
                <a:gd name="T39" fmla="*/ 180 h 270"/>
                <a:gd name="T40" fmla="*/ 41 w 216"/>
                <a:gd name="T41" fmla="*/ 184 h 270"/>
                <a:gd name="T42" fmla="*/ 51 w 216"/>
                <a:gd name="T43" fmla="*/ 186 h 270"/>
                <a:gd name="T44" fmla="*/ 58 w 216"/>
                <a:gd name="T45" fmla="*/ 190 h 270"/>
                <a:gd name="T46" fmla="*/ 68 w 216"/>
                <a:gd name="T47" fmla="*/ 194 h 270"/>
                <a:gd name="T48" fmla="*/ 78 w 216"/>
                <a:gd name="T49" fmla="*/ 194 h 270"/>
                <a:gd name="T50" fmla="*/ 85 w 216"/>
                <a:gd name="T51" fmla="*/ 194 h 270"/>
                <a:gd name="T52" fmla="*/ 85 w 216"/>
                <a:gd name="T53" fmla="*/ 194 h 270"/>
                <a:gd name="T54" fmla="*/ 87 w 216"/>
                <a:gd name="T55" fmla="*/ 194 h 270"/>
                <a:gd name="T56" fmla="*/ 89 w 216"/>
                <a:gd name="T57" fmla="*/ 196 h 270"/>
                <a:gd name="T58" fmla="*/ 93 w 216"/>
                <a:gd name="T59" fmla="*/ 201 h 270"/>
                <a:gd name="T60" fmla="*/ 93 w 216"/>
                <a:gd name="T61" fmla="*/ 205 h 270"/>
                <a:gd name="T62" fmla="*/ 95 w 216"/>
                <a:gd name="T63" fmla="*/ 211 h 270"/>
                <a:gd name="T64" fmla="*/ 93 w 216"/>
                <a:gd name="T65" fmla="*/ 215 h 270"/>
                <a:gd name="T66" fmla="*/ 93 w 216"/>
                <a:gd name="T67" fmla="*/ 224 h 270"/>
                <a:gd name="T68" fmla="*/ 89 w 216"/>
                <a:gd name="T69" fmla="*/ 230 h 270"/>
                <a:gd name="T70" fmla="*/ 87 w 216"/>
                <a:gd name="T71" fmla="*/ 236 h 270"/>
                <a:gd name="T72" fmla="*/ 83 w 216"/>
                <a:gd name="T73" fmla="*/ 239 h 270"/>
                <a:gd name="T74" fmla="*/ 79 w 216"/>
                <a:gd name="T75" fmla="*/ 245 h 270"/>
                <a:gd name="T76" fmla="*/ 76 w 216"/>
                <a:gd name="T77" fmla="*/ 251 h 270"/>
                <a:gd name="T78" fmla="*/ 74 w 216"/>
                <a:gd name="T79" fmla="*/ 253 h 270"/>
                <a:gd name="T80" fmla="*/ 142 w 216"/>
                <a:gd name="T81" fmla="*/ 270 h 270"/>
                <a:gd name="T82" fmla="*/ 146 w 216"/>
                <a:gd name="T83" fmla="*/ 270 h 270"/>
                <a:gd name="T84" fmla="*/ 152 w 216"/>
                <a:gd name="T85" fmla="*/ 266 h 270"/>
                <a:gd name="T86" fmla="*/ 163 w 216"/>
                <a:gd name="T87" fmla="*/ 262 h 270"/>
                <a:gd name="T88" fmla="*/ 174 w 216"/>
                <a:gd name="T89" fmla="*/ 258 h 270"/>
                <a:gd name="T90" fmla="*/ 186 w 216"/>
                <a:gd name="T91" fmla="*/ 253 h 270"/>
                <a:gd name="T92" fmla="*/ 193 w 216"/>
                <a:gd name="T93" fmla="*/ 247 h 270"/>
                <a:gd name="T94" fmla="*/ 199 w 216"/>
                <a:gd name="T95" fmla="*/ 239 h 270"/>
                <a:gd name="T96" fmla="*/ 201 w 216"/>
                <a:gd name="T97" fmla="*/ 232 h 270"/>
                <a:gd name="T98" fmla="*/ 197 w 216"/>
                <a:gd name="T99" fmla="*/ 222 h 270"/>
                <a:gd name="T100" fmla="*/ 193 w 216"/>
                <a:gd name="T101" fmla="*/ 211 h 270"/>
                <a:gd name="T102" fmla="*/ 190 w 216"/>
                <a:gd name="T103" fmla="*/ 201 h 270"/>
                <a:gd name="T104" fmla="*/ 186 w 216"/>
                <a:gd name="T105" fmla="*/ 192 h 270"/>
                <a:gd name="T106" fmla="*/ 182 w 216"/>
                <a:gd name="T107" fmla="*/ 180 h 270"/>
                <a:gd name="T108" fmla="*/ 180 w 216"/>
                <a:gd name="T109" fmla="*/ 175 h 270"/>
                <a:gd name="T110" fmla="*/ 180 w 216"/>
                <a:gd name="T111" fmla="*/ 169 h 270"/>
                <a:gd name="T112" fmla="*/ 180 w 216"/>
                <a:gd name="T113" fmla="*/ 169 h 270"/>
                <a:gd name="T114" fmla="*/ 216 w 216"/>
                <a:gd name="T115" fmla="*/ 47 h 270"/>
                <a:gd name="T116" fmla="*/ 30 w 216"/>
                <a:gd name="T117" fmla="*/ 0 h 270"/>
                <a:gd name="T118" fmla="*/ 30 w 216"/>
                <a:gd name="T11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70">
                  <a:moveTo>
                    <a:pt x="30" y="0"/>
                  </a:moveTo>
                  <a:lnTo>
                    <a:pt x="28" y="0"/>
                  </a:lnTo>
                  <a:lnTo>
                    <a:pt x="26" y="6"/>
                  </a:lnTo>
                  <a:lnTo>
                    <a:pt x="24" y="11"/>
                  </a:lnTo>
                  <a:lnTo>
                    <a:pt x="22" y="21"/>
                  </a:lnTo>
                  <a:lnTo>
                    <a:pt x="20" y="28"/>
                  </a:lnTo>
                  <a:lnTo>
                    <a:pt x="17" y="38"/>
                  </a:lnTo>
                  <a:lnTo>
                    <a:pt x="15" y="47"/>
                  </a:lnTo>
                  <a:lnTo>
                    <a:pt x="13" y="59"/>
                  </a:lnTo>
                  <a:lnTo>
                    <a:pt x="9" y="66"/>
                  </a:lnTo>
                  <a:lnTo>
                    <a:pt x="5" y="74"/>
                  </a:lnTo>
                  <a:lnTo>
                    <a:pt x="3" y="80"/>
                  </a:lnTo>
                  <a:lnTo>
                    <a:pt x="1" y="85"/>
                  </a:lnTo>
                  <a:lnTo>
                    <a:pt x="0" y="93"/>
                  </a:lnTo>
                  <a:lnTo>
                    <a:pt x="0" y="97"/>
                  </a:lnTo>
                  <a:lnTo>
                    <a:pt x="17" y="108"/>
                  </a:lnTo>
                  <a:lnTo>
                    <a:pt x="13" y="175"/>
                  </a:lnTo>
                  <a:lnTo>
                    <a:pt x="19" y="177"/>
                  </a:lnTo>
                  <a:lnTo>
                    <a:pt x="24" y="177"/>
                  </a:lnTo>
                  <a:lnTo>
                    <a:pt x="34" y="180"/>
                  </a:lnTo>
                  <a:lnTo>
                    <a:pt x="41" y="184"/>
                  </a:lnTo>
                  <a:lnTo>
                    <a:pt x="51" y="186"/>
                  </a:lnTo>
                  <a:lnTo>
                    <a:pt x="58" y="190"/>
                  </a:lnTo>
                  <a:lnTo>
                    <a:pt x="68" y="194"/>
                  </a:lnTo>
                  <a:lnTo>
                    <a:pt x="78" y="194"/>
                  </a:lnTo>
                  <a:lnTo>
                    <a:pt x="85" y="194"/>
                  </a:lnTo>
                  <a:lnTo>
                    <a:pt x="85" y="194"/>
                  </a:lnTo>
                  <a:lnTo>
                    <a:pt x="87" y="194"/>
                  </a:lnTo>
                  <a:lnTo>
                    <a:pt x="89" y="196"/>
                  </a:lnTo>
                  <a:lnTo>
                    <a:pt x="93" y="201"/>
                  </a:lnTo>
                  <a:lnTo>
                    <a:pt x="93" y="205"/>
                  </a:lnTo>
                  <a:lnTo>
                    <a:pt x="95" y="211"/>
                  </a:lnTo>
                  <a:lnTo>
                    <a:pt x="93" y="215"/>
                  </a:lnTo>
                  <a:lnTo>
                    <a:pt x="93" y="224"/>
                  </a:lnTo>
                  <a:lnTo>
                    <a:pt x="89" y="230"/>
                  </a:lnTo>
                  <a:lnTo>
                    <a:pt x="87" y="236"/>
                  </a:lnTo>
                  <a:lnTo>
                    <a:pt x="83" y="239"/>
                  </a:lnTo>
                  <a:lnTo>
                    <a:pt x="79" y="245"/>
                  </a:lnTo>
                  <a:lnTo>
                    <a:pt x="76" y="251"/>
                  </a:lnTo>
                  <a:lnTo>
                    <a:pt x="74" y="253"/>
                  </a:lnTo>
                  <a:lnTo>
                    <a:pt x="142" y="270"/>
                  </a:lnTo>
                  <a:lnTo>
                    <a:pt x="146" y="270"/>
                  </a:lnTo>
                  <a:lnTo>
                    <a:pt x="152" y="266"/>
                  </a:lnTo>
                  <a:lnTo>
                    <a:pt x="163" y="262"/>
                  </a:lnTo>
                  <a:lnTo>
                    <a:pt x="174" y="258"/>
                  </a:lnTo>
                  <a:lnTo>
                    <a:pt x="186" y="253"/>
                  </a:lnTo>
                  <a:lnTo>
                    <a:pt x="193" y="247"/>
                  </a:lnTo>
                  <a:lnTo>
                    <a:pt x="199" y="239"/>
                  </a:lnTo>
                  <a:lnTo>
                    <a:pt x="201" y="232"/>
                  </a:lnTo>
                  <a:lnTo>
                    <a:pt x="197" y="222"/>
                  </a:lnTo>
                  <a:lnTo>
                    <a:pt x="193" y="211"/>
                  </a:lnTo>
                  <a:lnTo>
                    <a:pt x="190" y="201"/>
                  </a:lnTo>
                  <a:lnTo>
                    <a:pt x="186" y="192"/>
                  </a:lnTo>
                  <a:lnTo>
                    <a:pt x="182" y="180"/>
                  </a:lnTo>
                  <a:lnTo>
                    <a:pt x="180" y="175"/>
                  </a:lnTo>
                  <a:lnTo>
                    <a:pt x="180" y="169"/>
                  </a:lnTo>
                  <a:lnTo>
                    <a:pt x="180" y="169"/>
                  </a:lnTo>
                  <a:lnTo>
                    <a:pt x="216" y="47"/>
                  </a:lnTo>
                  <a:lnTo>
                    <a:pt x="30" y="0"/>
                  </a:lnTo>
                  <a:lnTo>
                    <a:pt x="30"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11" name="Freeform 1111"/>
            <p:cNvSpPr>
              <a:spLocks/>
            </p:cNvSpPr>
            <p:nvPr/>
          </p:nvSpPr>
          <p:spPr bwMode="auto">
            <a:xfrm>
              <a:off x="1871" y="3087"/>
              <a:ext cx="136" cy="151"/>
            </a:xfrm>
            <a:custGeom>
              <a:avLst/>
              <a:gdLst>
                <a:gd name="T0" fmla="*/ 182 w 272"/>
                <a:gd name="T1" fmla="*/ 4 h 303"/>
                <a:gd name="T2" fmla="*/ 163 w 272"/>
                <a:gd name="T3" fmla="*/ 2 h 303"/>
                <a:gd name="T4" fmla="*/ 143 w 272"/>
                <a:gd name="T5" fmla="*/ 0 h 303"/>
                <a:gd name="T6" fmla="*/ 127 w 272"/>
                <a:gd name="T7" fmla="*/ 0 h 303"/>
                <a:gd name="T8" fmla="*/ 112 w 272"/>
                <a:gd name="T9" fmla="*/ 0 h 303"/>
                <a:gd name="T10" fmla="*/ 97 w 272"/>
                <a:gd name="T11" fmla="*/ 0 h 303"/>
                <a:gd name="T12" fmla="*/ 78 w 272"/>
                <a:gd name="T13" fmla="*/ 0 h 303"/>
                <a:gd name="T14" fmla="*/ 59 w 272"/>
                <a:gd name="T15" fmla="*/ 4 h 303"/>
                <a:gd name="T16" fmla="*/ 46 w 272"/>
                <a:gd name="T17" fmla="*/ 14 h 303"/>
                <a:gd name="T18" fmla="*/ 34 w 272"/>
                <a:gd name="T19" fmla="*/ 29 h 303"/>
                <a:gd name="T20" fmla="*/ 25 w 272"/>
                <a:gd name="T21" fmla="*/ 50 h 303"/>
                <a:gd name="T22" fmla="*/ 13 w 272"/>
                <a:gd name="T23" fmla="*/ 75 h 303"/>
                <a:gd name="T24" fmla="*/ 6 w 272"/>
                <a:gd name="T25" fmla="*/ 95 h 303"/>
                <a:gd name="T26" fmla="*/ 0 w 272"/>
                <a:gd name="T27" fmla="*/ 111 h 303"/>
                <a:gd name="T28" fmla="*/ 2 w 272"/>
                <a:gd name="T29" fmla="*/ 113 h 303"/>
                <a:gd name="T30" fmla="*/ 13 w 272"/>
                <a:gd name="T31" fmla="*/ 120 h 303"/>
                <a:gd name="T32" fmla="*/ 36 w 272"/>
                <a:gd name="T33" fmla="*/ 130 h 303"/>
                <a:gd name="T34" fmla="*/ 59 w 272"/>
                <a:gd name="T35" fmla="*/ 141 h 303"/>
                <a:gd name="T36" fmla="*/ 78 w 272"/>
                <a:gd name="T37" fmla="*/ 147 h 303"/>
                <a:gd name="T38" fmla="*/ 93 w 272"/>
                <a:gd name="T39" fmla="*/ 151 h 303"/>
                <a:gd name="T40" fmla="*/ 105 w 272"/>
                <a:gd name="T41" fmla="*/ 154 h 303"/>
                <a:gd name="T42" fmla="*/ 108 w 272"/>
                <a:gd name="T43" fmla="*/ 156 h 303"/>
                <a:gd name="T44" fmla="*/ 108 w 272"/>
                <a:gd name="T45" fmla="*/ 168 h 303"/>
                <a:gd name="T46" fmla="*/ 106 w 272"/>
                <a:gd name="T47" fmla="*/ 190 h 303"/>
                <a:gd name="T48" fmla="*/ 103 w 272"/>
                <a:gd name="T49" fmla="*/ 217 h 303"/>
                <a:gd name="T50" fmla="*/ 91 w 272"/>
                <a:gd name="T51" fmla="*/ 244 h 303"/>
                <a:gd name="T52" fmla="*/ 74 w 272"/>
                <a:gd name="T53" fmla="*/ 265 h 303"/>
                <a:gd name="T54" fmla="*/ 57 w 272"/>
                <a:gd name="T55" fmla="*/ 282 h 303"/>
                <a:gd name="T56" fmla="*/ 46 w 272"/>
                <a:gd name="T57" fmla="*/ 289 h 303"/>
                <a:gd name="T58" fmla="*/ 46 w 272"/>
                <a:gd name="T59" fmla="*/ 291 h 303"/>
                <a:gd name="T60" fmla="*/ 61 w 272"/>
                <a:gd name="T61" fmla="*/ 295 h 303"/>
                <a:gd name="T62" fmla="*/ 80 w 272"/>
                <a:gd name="T63" fmla="*/ 299 h 303"/>
                <a:gd name="T64" fmla="*/ 95 w 272"/>
                <a:gd name="T65" fmla="*/ 303 h 303"/>
                <a:gd name="T66" fmla="*/ 110 w 272"/>
                <a:gd name="T67" fmla="*/ 303 h 303"/>
                <a:gd name="T68" fmla="*/ 125 w 272"/>
                <a:gd name="T69" fmla="*/ 303 h 303"/>
                <a:gd name="T70" fmla="*/ 143 w 272"/>
                <a:gd name="T71" fmla="*/ 301 h 303"/>
                <a:gd name="T72" fmla="*/ 160 w 272"/>
                <a:gd name="T73" fmla="*/ 299 h 303"/>
                <a:gd name="T74" fmla="*/ 173 w 272"/>
                <a:gd name="T75" fmla="*/ 295 h 303"/>
                <a:gd name="T76" fmla="*/ 188 w 272"/>
                <a:gd name="T77" fmla="*/ 289 h 303"/>
                <a:gd name="T78" fmla="*/ 209 w 272"/>
                <a:gd name="T79" fmla="*/ 282 h 303"/>
                <a:gd name="T80" fmla="*/ 234 w 272"/>
                <a:gd name="T81" fmla="*/ 267 h 303"/>
                <a:gd name="T82" fmla="*/ 251 w 272"/>
                <a:gd name="T83" fmla="*/ 251 h 303"/>
                <a:gd name="T84" fmla="*/ 260 w 272"/>
                <a:gd name="T85" fmla="*/ 232 h 303"/>
                <a:gd name="T86" fmla="*/ 268 w 272"/>
                <a:gd name="T87" fmla="*/ 210 h 303"/>
                <a:gd name="T88" fmla="*/ 270 w 272"/>
                <a:gd name="T89" fmla="*/ 185 h 303"/>
                <a:gd name="T90" fmla="*/ 270 w 272"/>
                <a:gd name="T91" fmla="*/ 164 h 303"/>
                <a:gd name="T92" fmla="*/ 270 w 272"/>
                <a:gd name="T93" fmla="*/ 147 h 303"/>
                <a:gd name="T94" fmla="*/ 268 w 272"/>
                <a:gd name="T95" fmla="*/ 132 h 303"/>
                <a:gd name="T96" fmla="*/ 266 w 272"/>
                <a:gd name="T97" fmla="*/ 116 h 303"/>
                <a:gd name="T98" fmla="*/ 262 w 272"/>
                <a:gd name="T99" fmla="*/ 101 h 303"/>
                <a:gd name="T100" fmla="*/ 257 w 272"/>
                <a:gd name="T101" fmla="*/ 86 h 303"/>
                <a:gd name="T102" fmla="*/ 251 w 272"/>
                <a:gd name="T103" fmla="*/ 63 h 303"/>
                <a:gd name="T104" fmla="*/ 236 w 272"/>
                <a:gd name="T105" fmla="*/ 40 h 303"/>
                <a:gd name="T106" fmla="*/ 215 w 272"/>
                <a:gd name="T107" fmla="*/ 21 h 303"/>
                <a:gd name="T108" fmla="*/ 198 w 272"/>
                <a:gd name="T109" fmla="*/ 12 h 303"/>
                <a:gd name="T110" fmla="*/ 186 w 272"/>
                <a:gd name="T111" fmla="*/ 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 h="303">
                  <a:moveTo>
                    <a:pt x="186" y="6"/>
                  </a:moveTo>
                  <a:lnTo>
                    <a:pt x="182" y="4"/>
                  </a:lnTo>
                  <a:lnTo>
                    <a:pt x="177" y="4"/>
                  </a:lnTo>
                  <a:lnTo>
                    <a:pt x="163" y="2"/>
                  </a:lnTo>
                  <a:lnTo>
                    <a:pt x="150" y="2"/>
                  </a:lnTo>
                  <a:lnTo>
                    <a:pt x="143" y="0"/>
                  </a:lnTo>
                  <a:lnTo>
                    <a:pt x="135" y="0"/>
                  </a:lnTo>
                  <a:lnTo>
                    <a:pt x="127" y="0"/>
                  </a:lnTo>
                  <a:lnTo>
                    <a:pt x="120" y="0"/>
                  </a:lnTo>
                  <a:lnTo>
                    <a:pt x="112" y="0"/>
                  </a:lnTo>
                  <a:lnTo>
                    <a:pt x="105" y="0"/>
                  </a:lnTo>
                  <a:lnTo>
                    <a:pt x="97" y="0"/>
                  </a:lnTo>
                  <a:lnTo>
                    <a:pt x="91" y="0"/>
                  </a:lnTo>
                  <a:lnTo>
                    <a:pt x="78" y="0"/>
                  </a:lnTo>
                  <a:lnTo>
                    <a:pt x="66" y="2"/>
                  </a:lnTo>
                  <a:lnTo>
                    <a:pt x="59" y="4"/>
                  </a:lnTo>
                  <a:lnTo>
                    <a:pt x="51" y="10"/>
                  </a:lnTo>
                  <a:lnTo>
                    <a:pt x="46" y="14"/>
                  </a:lnTo>
                  <a:lnTo>
                    <a:pt x="40" y="21"/>
                  </a:lnTo>
                  <a:lnTo>
                    <a:pt x="34" y="29"/>
                  </a:lnTo>
                  <a:lnTo>
                    <a:pt x="30" y="42"/>
                  </a:lnTo>
                  <a:lnTo>
                    <a:pt x="25" y="50"/>
                  </a:lnTo>
                  <a:lnTo>
                    <a:pt x="19" y="63"/>
                  </a:lnTo>
                  <a:lnTo>
                    <a:pt x="13" y="75"/>
                  </a:lnTo>
                  <a:lnTo>
                    <a:pt x="9" y="88"/>
                  </a:lnTo>
                  <a:lnTo>
                    <a:pt x="6" y="95"/>
                  </a:lnTo>
                  <a:lnTo>
                    <a:pt x="4" y="105"/>
                  </a:lnTo>
                  <a:lnTo>
                    <a:pt x="0" y="111"/>
                  </a:lnTo>
                  <a:lnTo>
                    <a:pt x="0" y="113"/>
                  </a:lnTo>
                  <a:lnTo>
                    <a:pt x="2" y="113"/>
                  </a:lnTo>
                  <a:lnTo>
                    <a:pt x="8" y="116"/>
                  </a:lnTo>
                  <a:lnTo>
                    <a:pt x="13" y="120"/>
                  </a:lnTo>
                  <a:lnTo>
                    <a:pt x="25" y="126"/>
                  </a:lnTo>
                  <a:lnTo>
                    <a:pt x="36" y="130"/>
                  </a:lnTo>
                  <a:lnTo>
                    <a:pt x="47" y="135"/>
                  </a:lnTo>
                  <a:lnTo>
                    <a:pt x="59" y="141"/>
                  </a:lnTo>
                  <a:lnTo>
                    <a:pt x="70" y="147"/>
                  </a:lnTo>
                  <a:lnTo>
                    <a:pt x="78" y="147"/>
                  </a:lnTo>
                  <a:lnTo>
                    <a:pt x="86" y="151"/>
                  </a:lnTo>
                  <a:lnTo>
                    <a:pt x="93" y="151"/>
                  </a:lnTo>
                  <a:lnTo>
                    <a:pt x="99" y="154"/>
                  </a:lnTo>
                  <a:lnTo>
                    <a:pt x="105" y="154"/>
                  </a:lnTo>
                  <a:lnTo>
                    <a:pt x="108" y="156"/>
                  </a:lnTo>
                  <a:lnTo>
                    <a:pt x="108" y="156"/>
                  </a:lnTo>
                  <a:lnTo>
                    <a:pt x="108" y="162"/>
                  </a:lnTo>
                  <a:lnTo>
                    <a:pt x="108" y="168"/>
                  </a:lnTo>
                  <a:lnTo>
                    <a:pt x="108" y="181"/>
                  </a:lnTo>
                  <a:lnTo>
                    <a:pt x="106" y="190"/>
                  </a:lnTo>
                  <a:lnTo>
                    <a:pt x="105" y="204"/>
                  </a:lnTo>
                  <a:lnTo>
                    <a:pt x="103" y="217"/>
                  </a:lnTo>
                  <a:lnTo>
                    <a:pt x="99" y="232"/>
                  </a:lnTo>
                  <a:lnTo>
                    <a:pt x="91" y="244"/>
                  </a:lnTo>
                  <a:lnTo>
                    <a:pt x="84" y="255"/>
                  </a:lnTo>
                  <a:lnTo>
                    <a:pt x="74" y="265"/>
                  </a:lnTo>
                  <a:lnTo>
                    <a:pt x="66" y="274"/>
                  </a:lnTo>
                  <a:lnTo>
                    <a:pt x="57" y="282"/>
                  </a:lnTo>
                  <a:lnTo>
                    <a:pt x="49" y="286"/>
                  </a:lnTo>
                  <a:lnTo>
                    <a:pt x="46" y="289"/>
                  </a:lnTo>
                  <a:lnTo>
                    <a:pt x="46" y="291"/>
                  </a:lnTo>
                  <a:lnTo>
                    <a:pt x="46" y="291"/>
                  </a:lnTo>
                  <a:lnTo>
                    <a:pt x="53" y="293"/>
                  </a:lnTo>
                  <a:lnTo>
                    <a:pt x="61" y="295"/>
                  </a:lnTo>
                  <a:lnTo>
                    <a:pt x="74" y="299"/>
                  </a:lnTo>
                  <a:lnTo>
                    <a:pt x="80" y="299"/>
                  </a:lnTo>
                  <a:lnTo>
                    <a:pt x="87" y="301"/>
                  </a:lnTo>
                  <a:lnTo>
                    <a:pt x="95" y="303"/>
                  </a:lnTo>
                  <a:lnTo>
                    <a:pt x="103" y="303"/>
                  </a:lnTo>
                  <a:lnTo>
                    <a:pt x="110" y="303"/>
                  </a:lnTo>
                  <a:lnTo>
                    <a:pt x="118" y="303"/>
                  </a:lnTo>
                  <a:lnTo>
                    <a:pt x="125" y="303"/>
                  </a:lnTo>
                  <a:lnTo>
                    <a:pt x="135" y="303"/>
                  </a:lnTo>
                  <a:lnTo>
                    <a:pt x="143" y="301"/>
                  </a:lnTo>
                  <a:lnTo>
                    <a:pt x="150" y="299"/>
                  </a:lnTo>
                  <a:lnTo>
                    <a:pt x="160" y="299"/>
                  </a:lnTo>
                  <a:lnTo>
                    <a:pt x="167" y="297"/>
                  </a:lnTo>
                  <a:lnTo>
                    <a:pt x="173" y="295"/>
                  </a:lnTo>
                  <a:lnTo>
                    <a:pt x="181" y="291"/>
                  </a:lnTo>
                  <a:lnTo>
                    <a:pt x="188" y="289"/>
                  </a:lnTo>
                  <a:lnTo>
                    <a:pt x="198" y="287"/>
                  </a:lnTo>
                  <a:lnTo>
                    <a:pt x="209" y="282"/>
                  </a:lnTo>
                  <a:lnTo>
                    <a:pt x="222" y="274"/>
                  </a:lnTo>
                  <a:lnTo>
                    <a:pt x="234" y="267"/>
                  </a:lnTo>
                  <a:lnTo>
                    <a:pt x="243" y="261"/>
                  </a:lnTo>
                  <a:lnTo>
                    <a:pt x="251" y="251"/>
                  </a:lnTo>
                  <a:lnTo>
                    <a:pt x="257" y="242"/>
                  </a:lnTo>
                  <a:lnTo>
                    <a:pt x="260" y="232"/>
                  </a:lnTo>
                  <a:lnTo>
                    <a:pt x="266" y="223"/>
                  </a:lnTo>
                  <a:lnTo>
                    <a:pt x="268" y="210"/>
                  </a:lnTo>
                  <a:lnTo>
                    <a:pt x="270" y="198"/>
                  </a:lnTo>
                  <a:lnTo>
                    <a:pt x="270" y="185"/>
                  </a:lnTo>
                  <a:lnTo>
                    <a:pt x="272" y="171"/>
                  </a:lnTo>
                  <a:lnTo>
                    <a:pt x="270" y="164"/>
                  </a:lnTo>
                  <a:lnTo>
                    <a:pt x="270" y="156"/>
                  </a:lnTo>
                  <a:lnTo>
                    <a:pt x="270" y="147"/>
                  </a:lnTo>
                  <a:lnTo>
                    <a:pt x="270" y="139"/>
                  </a:lnTo>
                  <a:lnTo>
                    <a:pt x="268" y="132"/>
                  </a:lnTo>
                  <a:lnTo>
                    <a:pt x="268" y="124"/>
                  </a:lnTo>
                  <a:lnTo>
                    <a:pt x="266" y="116"/>
                  </a:lnTo>
                  <a:lnTo>
                    <a:pt x="264" y="109"/>
                  </a:lnTo>
                  <a:lnTo>
                    <a:pt x="262" y="101"/>
                  </a:lnTo>
                  <a:lnTo>
                    <a:pt x="260" y="94"/>
                  </a:lnTo>
                  <a:lnTo>
                    <a:pt x="257" y="86"/>
                  </a:lnTo>
                  <a:lnTo>
                    <a:pt x="255" y="78"/>
                  </a:lnTo>
                  <a:lnTo>
                    <a:pt x="251" y="63"/>
                  </a:lnTo>
                  <a:lnTo>
                    <a:pt x="243" y="52"/>
                  </a:lnTo>
                  <a:lnTo>
                    <a:pt x="236" y="40"/>
                  </a:lnTo>
                  <a:lnTo>
                    <a:pt x="226" y="31"/>
                  </a:lnTo>
                  <a:lnTo>
                    <a:pt x="215" y="21"/>
                  </a:lnTo>
                  <a:lnTo>
                    <a:pt x="207" y="16"/>
                  </a:lnTo>
                  <a:lnTo>
                    <a:pt x="198" y="12"/>
                  </a:lnTo>
                  <a:lnTo>
                    <a:pt x="192" y="8"/>
                  </a:lnTo>
                  <a:lnTo>
                    <a:pt x="186" y="6"/>
                  </a:lnTo>
                  <a:lnTo>
                    <a:pt x="186" y="6"/>
                  </a:lnTo>
                  <a:close/>
                </a:path>
              </a:pathLst>
            </a:custGeom>
            <a:solidFill>
              <a:srgbClr val="6B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12" name="Freeform 1112"/>
            <p:cNvSpPr>
              <a:spLocks/>
            </p:cNvSpPr>
            <p:nvPr/>
          </p:nvSpPr>
          <p:spPr bwMode="auto">
            <a:xfrm>
              <a:off x="1811" y="3369"/>
              <a:ext cx="110" cy="53"/>
            </a:xfrm>
            <a:custGeom>
              <a:avLst/>
              <a:gdLst>
                <a:gd name="T0" fmla="*/ 0 w 221"/>
                <a:gd name="T1" fmla="*/ 2 h 107"/>
                <a:gd name="T2" fmla="*/ 6 w 221"/>
                <a:gd name="T3" fmla="*/ 2 h 107"/>
                <a:gd name="T4" fmla="*/ 12 w 221"/>
                <a:gd name="T5" fmla="*/ 2 h 107"/>
                <a:gd name="T6" fmla="*/ 23 w 221"/>
                <a:gd name="T7" fmla="*/ 2 h 107"/>
                <a:gd name="T8" fmla="*/ 32 w 221"/>
                <a:gd name="T9" fmla="*/ 2 h 107"/>
                <a:gd name="T10" fmla="*/ 46 w 221"/>
                <a:gd name="T11" fmla="*/ 2 h 107"/>
                <a:gd name="T12" fmla="*/ 57 w 221"/>
                <a:gd name="T13" fmla="*/ 2 h 107"/>
                <a:gd name="T14" fmla="*/ 72 w 221"/>
                <a:gd name="T15" fmla="*/ 2 h 107"/>
                <a:gd name="T16" fmla="*/ 82 w 221"/>
                <a:gd name="T17" fmla="*/ 0 h 107"/>
                <a:gd name="T18" fmla="*/ 95 w 221"/>
                <a:gd name="T19" fmla="*/ 0 h 107"/>
                <a:gd name="T20" fmla="*/ 105 w 221"/>
                <a:gd name="T21" fmla="*/ 0 h 107"/>
                <a:gd name="T22" fmla="*/ 116 w 221"/>
                <a:gd name="T23" fmla="*/ 0 h 107"/>
                <a:gd name="T24" fmla="*/ 122 w 221"/>
                <a:gd name="T25" fmla="*/ 0 h 107"/>
                <a:gd name="T26" fmla="*/ 128 w 221"/>
                <a:gd name="T27" fmla="*/ 0 h 107"/>
                <a:gd name="T28" fmla="*/ 131 w 221"/>
                <a:gd name="T29" fmla="*/ 0 h 107"/>
                <a:gd name="T30" fmla="*/ 135 w 221"/>
                <a:gd name="T31" fmla="*/ 0 h 107"/>
                <a:gd name="T32" fmla="*/ 221 w 221"/>
                <a:gd name="T33" fmla="*/ 0 h 107"/>
                <a:gd name="T34" fmla="*/ 221 w 221"/>
                <a:gd name="T35" fmla="*/ 2 h 107"/>
                <a:gd name="T36" fmla="*/ 221 w 221"/>
                <a:gd name="T37" fmla="*/ 6 h 107"/>
                <a:gd name="T38" fmla="*/ 219 w 221"/>
                <a:gd name="T39" fmla="*/ 13 h 107"/>
                <a:gd name="T40" fmla="*/ 217 w 221"/>
                <a:gd name="T41" fmla="*/ 23 h 107"/>
                <a:gd name="T42" fmla="*/ 213 w 221"/>
                <a:gd name="T43" fmla="*/ 34 h 107"/>
                <a:gd name="T44" fmla="*/ 211 w 221"/>
                <a:gd name="T45" fmla="*/ 46 h 107"/>
                <a:gd name="T46" fmla="*/ 207 w 221"/>
                <a:gd name="T47" fmla="*/ 57 h 107"/>
                <a:gd name="T48" fmla="*/ 204 w 221"/>
                <a:gd name="T49" fmla="*/ 69 h 107"/>
                <a:gd name="T50" fmla="*/ 198 w 221"/>
                <a:gd name="T51" fmla="*/ 76 h 107"/>
                <a:gd name="T52" fmla="*/ 194 w 221"/>
                <a:gd name="T53" fmla="*/ 86 h 107"/>
                <a:gd name="T54" fmla="*/ 188 w 221"/>
                <a:gd name="T55" fmla="*/ 91 h 107"/>
                <a:gd name="T56" fmla="*/ 185 w 221"/>
                <a:gd name="T57" fmla="*/ 99 h 107"/>
                <a:gd name="T58" fmla="*/ 177 w 221"/>
                <a:gd name="T59" fmla="*/ 105 h 107"/>
                <a:gd name="T60" fmla="*/ 175 w 221"/>
                <a:gd name="T61" fmla="*/ 107 h 107"/>
                <a:gd name="T62" fmla="*/ 169 w 221"/>
                <a:gd name="T63" fmla="*/ 107 h 107"/>
                <a:gd name="T64" fmla="*/ 162 w 221"/>
                <a:gd name="T65" fmla="*/ 107 h 107"/>
                <a:gd name="T66" fmla="*/ 156 w 221"/>
                <a:gd name="T67" fmla="*/ 105 h 107"/>
                <a:gd name="T68" fmla="*/ 148 w 221"/>
                <a:gd name="T69" fmla="*/ 103 h 107"/>
                <a:gd name="T70" fmla="*/ 141 w 221"/>
                <a:gd name="T71" fmla="*/ 103 h 107"/>
                <a:gd name="T72" fmla="*/ 135 w 221"/>
                <a:gd name="T73" fmla="*/ 103 h 107"/>
                <a:gd name="T74" fmla="*/ 126 w 221"/>
                <a:gd name="T75" fmla="*/ 99 h 107"/>
                <a:gd name="T76" fmla="*/ 116 w 221"/>
                <a:gd name="T77" fmla="*/ 97 h 107"/>
                <a:gd name="T78" fmla="*/ 107 w 221"/>
                <a:gd name="T79" fmla="*/ 93 h 107"/>
                <a:gd name="T80" fmla="*/ 99 w 221"/>
                <a:gd name="T81" fmla="*/ 93 h 107"/>
                <a:gd name="T82" fmla="*/ 91 w 221"/>
                <a:gd name="T83" fmla="*/ 89 h 107"/>
                <a:gd name="T84" fmla="*/ 82 w 221"/>
                <a:gd name="T85" fmla="*/ 86 h 107"/>
                <a:gd name="T86" fmla="*/ 74 w 221"/>
                <a:gd name="T87" fmla="*/ 82 h 107"/>
                <a:gd name="T88" fmla="*/ 65 w 221"/>
                <a:gd name="T89" fmla="*/ 80 h 107"/>
                <a:gd name="T90" fmla="*/ 57 w 221"/>
                <a:gd name="T91" fmla="*/ 72 h 107"/>
                <a:gd name="T92" fmla="*/ 48 w 221"/>
                <a:gd name="T93" fmla="*/ 69 h 107"/>
                <a:gd name="T94" fmla="*/ 40 w 221"/>
                <a:gd name="T95" fmla="*/ 61 h 107"/>
                <a:gd name="T96" fmla="*/ 36 w 221"/>
                <a:gd name="T97" fmla="*/ 55 h 107"/>
                <a:gd name="T98" fmla="*/ 23 w 221"/>
                <a:gd name="T99" fmla="*/ 42 h 107"/>
                <a:gd name="T100" fmla="*/ 15 w 221"/>
                <a:gd name="T101" fmla="*/ 30 h 107"/>
                <a:gd name="T102" fmla="*/ 6 w 221"/>
                <a:gd name="T103" fmla="*/ 17 h 107"/>
                <a:gd name="T104" fmla="*/ 2 w 221"/>
                <a:gd name="T105" fmla="*/ 10 h 107"/>
                <a:gd name="T106" fmla="*/ 0 w 221"/>
                <a:gd name="T107" fmla="*/ 2 h 107"/>
                <a:gd name="T108" fmla="*/ 0 w 221"/>
                <a:gd name="T109" fmla="*/ 2 h 107"/>
                <a:gd name="T110" fmla="*/ 0 w 221"/>
                <a:gd name="T11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107">
                  <a:moveTo>
                    <a:pt x="0" y="2"/>
                  </a:moveTo>
                  <a:lnTo>
                    <a:pt x="6" y="2"/>
                  </a:lnTo>
                  <a:lnTo>
                    <a:pt x="12" y="2"/>
                  </a:lnTo>
                  <a:lnTo>
                    <a:pt x="23" y="2"/>
                  </a:lnTo>
                  <a:lnTo>
                    <a:pt x="32" y="2"/>
                  </a:lnTo>
                  <a:lnTo>
                    <a:pt x="46" y="2"/>
                  </a:lnTo>
                  <a:lnTo>
                    <a:pt x="57" y="2"/>
                  </a:lnTo>
                  <a:lnTo>
                    <a:pt x="72" y="2"/>
                  </a:lnTo>
                  <a:lnTo>
                    <a:pt x="82" y="0"/>
                  </a:lnTo>
                  <a:lnTo>
                    <a:pt x="95" y="0"/>
                  </a:lnTo>
                  <a:lnTo>
                    <a:pt x="105" y="0"/>
                  </a:lnTo>
                  <a:lnTo>
                    <a:pt x="116" y="0"/>
                  </a:lnTo>
                  <a:lnTo>
                    <a:pt x="122" y="0"/>
                  </a:lnTo>
                  <a:lnTo>
                    <a:pt x="128" y="0"/>
                  </a:lnTo>
                  <a:lnTo>
                    <a:pt x="131" y="0"/>
                  </a:lnTo>
                  <a:lnTo>
                    <a:pt x="135" y="0"/>
                  </a:lnTo>
                  <a:lnTo>
                    <a:pt x="221" y="0"/>
                  </a:lnTo>
                  <a:lnTo>
                    <a:pt x="221" y="2"/>
                  </a:lnTo>
                  <a:lnTo>
                    <a:pt x="221" y="6"/>
                  </a:lnTo>
                  <a:lnTo>
                    <a:pt x="219" y="13"/>
                  </a:lnTo>
                  <a:lnTo>
                    <a:pt x="217" y="23"/>
                  </a:lnTo>
                  <a:lnTo>
                    <a:pt x="213" y="34"/>
                  </a:lnTo>
                  <a:lnTo>
                    <a:pt x="211" y="46"/>
                  </a:lnTo>
                  <a:lnTo>
                    <a:pt x="207" y="57"/>
                  </a:lnTo>
                  <a:lnTo>
                    <a:pt x="204" y="69"/>
                  </a:lnTo>
                  <a:lnTo>
                    <a:pt x="198" y="76"/>
                  </a:lnTo>
                  <a:lnTo>
                    <a:pt x="194" y="86"/>
                  </a:lnTo>
                  <a:lnTo>
                    <a:pt x="188" y="91"/>
                  </a:lnTo>
                  <a:lnTo>
                    <a:pt x="185" y="99"/>
                  </a:lnTo>
                  <a:lnTo>
                    <a:pt x="177" y="105"/>
                  </a:lnTo>
                  <a:lnTo>
                    <a:pt x="175" y="107"/>
                  </a:lnTo>
                  <a:lnTo>
                    <a:pt x="169" y="107"/>
                  </a:lnTo>
                  <a:lnTo>
                    <a:pt x="162" y="107"/>
                  </a:lnTo>
                  <a:lnTo>
                    <a:pt x="156" y="105"/>
                  </a:lnTo>
                  <a:lnTo>
                    <a:pt x="148" y="103"/>
                  </a:lnTo>
                  <a:lnTo>
                    <a:pt x="141" y="103"/>
                  </a:lnTo>
                  <a:lnTo>
                    <a:pt x="135" y="103"/>
                  </a:lnTo>
                  <a:lnTo>
                    <a:pt x="126" y="99"/>
                  </a:lnTo>
                  <a:lnTo>
                    <a:pt x="116" y="97"/>
                  </a:lnTo>
                  <a:lnTo>
                    <a:pt x="107" y="93"/>
                  </a:lnTo>
                  <a:lnTo>
                    <a:pt x="99" y="93"/>
                  </a:lnTo>
                  <a:lnTo>
                    <a:pt x="91" y="89"/>
                  </a:lnTo>
                  <a:lnTo>
                    <a:pt x="82" y="86"/>
                  </a:lnTo>
                  <a:lnTo>
                    <a:pt x="74" y="82"/>
                  </a:lnTo>
                  <a:lnTo>
                    <a:pt x="65" y="80"/>
                  </a:lnTo>
                  <a:lnTo>
                    <a:pt x="57" y="72"/>
                  </a:lnTo>
                  <a:lnTo>
                    <a:pt x="48" y="69"/>
                  </a:lnTo>
                  <a:lnTo>
                    <a:pt x="40" y="61"/>
                  </a:lnTo>
                  <a:lnTo>
                    <a:pt x="36" y="55"/>
                  </a:lnTo>
                  <a:lnTo>
                    <a:pt x="23" y="42"/>
                  </a:lnTo>
                  <a:lnTo>
                    <a:pt x="15" y="30"/>
                  </a:lnTo>
                  <a:lnTo>
                    <a:pt x="6" y="17"/>
                  </a:lnTo>
                  <a:lnTo>
                    <a:pt x="2" y="10"/>
                  </a:lnTo>
                  <a:lnTo>
                    <a:pt x="0" y="2"/>
                  </a:lnTo>
                  <a:lnTo>
                    <a:pt x="0" y="2"/>
                  </a:lnTo>
                  <a:lnTo>
                    <a:pt x="0" y="2"/>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13" name="Freeform 1113"/>
            <p:cNvSpPr>
              <a:spLocks/>
            </p:cNvSpPr>
            <p:nvPr/>
          </p:nvSpPr>
          <p:spPr bwMode="auto">
            <a:xfrm>
              <a:off x="457" y="2546"/>
              <a:ext cx="164" cy="563"/>
            </a:xfrm>
            <a:custGeom>
              <a:avLst/>
              <a:gdLst>
                <a:gd name="T0" fmla="*/ 322 w 327"/>
                <a:gd name="T1" fmla="*/ 528 h 1125"/>
                <a:gd name="T2" fmla="*/ 314 w 327"/>
                <a:gd name="T3" fmla="*/ 462 h 1125"/>
                <a:gd name="T4" fmla="*/ 307 w 327"/>
                <a:gd name="T5" fmla="*/ 370 h 1125"/>
                <a:gd name="T6" fmla="*/ 299 w 327"/>
                <a:gd name="T7" fmla="*/ 292 h 1125"/>
                <a:gd name="T8" fmla="*/ 289 w 327"/>
                <a:gd name="T9" fmla="*/ 220 h 1125"/>
                <a:gd name="T10" fmla="*/ 272 w 327"/>
                <a:gd name="T11" fmla="*/ 150 h 1125"/>
                <a:gd name="T12" fmla="*/ 246 w 327"/>
                <a:gd name="T13" fmla="*/ 81 h 1125"/>
                <a:gd name="T14" fmla="*/ 225 w 327"/>
                <a:gd name="T15" fmla="*/ 45 h 1125"/>
                <a:gd name="T16" fmla="*/ 202 w 327"/>
                <a:gd name="T17" fmla="*/ 26 h 1125"/>
                <a:gd name="T18" fmla="*/ 69 w 327"/>
                <a:gd name="T19" fmla="*/ 19 h 1125"/>
                <a:gd name="T20" fmla="*/ 35 w 327"/>
                <a:gd name="T21" fmla="*/ 57 h 1125"/>
                <a:gd name="T22" fmla="*/ 6 w 327"/>
                <a:gd name="T23" fmla="*/ 104 h 1125"/>
                <a:gd name="T24" fmla="*/ 0 w 327"/>
                <a:gd name="T25" fmla="*/ 148 h 1125"/>
                <a:gd name="T26" fmla="*/ 16 w 327"/>
                <a:gd name="T27" fmla="*/ 186 h 1125"/>
                <a:gd name="T28" fmla="*/ 46 w 327"/>
                <a:gd name="T29" fmla="*/ 228 h 1125"/>
                <a:gd name="T30" fmla="*/ 84 w 327"/>
                <a:gd name="T31" fmla="*/ 292 h 1125"/>
                <a:gd name="T32" fmla="*/ 126 w 327"/>
                <a:gd name="T33" fmla="*/ 393 h 1125"/>
                <a:gd name="T34" fmla="*/ 166 w 327"/>
                <a:gd name="T35" fmla="*/ 530 h 1125"/>
                <a:gd name="T36" fmla="*/ 200 w 327"/>
                <a:gd name="T37" fmla="*/ 669 h 1125"/>
                <a:gd name="T38" fmla="*/ 221 w 327"/>
                <a:gd name="T39" fmla="*/ 770 h 1125"/>
                <a:gd name="T40" fmla="*/ 269 w 327"/>
                <a:gd name="T41" fmla="*/ 1125 h 1125"/>
                <a:gd name="T42" fmla="*/ 320 w 327"/>
                <a:gd name="T43" fmla="*/ 808 h 1125"/>
                <a:gd name="T44" fmla="*/ 303 w 327"/>
                <a:gd name="T45" fmla="*/ 724 h 1125"/>
                <a:gd name="T46" fmla="*/ 276 w 327"/>
                <a:gd name="T47" fmla="*/ 604 h 1125"/>
                <a:gd name="T48" fmla="*/ 248 w 327"/>
                <a:gd name="T49" fmla="*/ 475 h 1125"/>
                <a:gd name="T50" fmla="*/ 213 w 327"/>
                <a:gd name="T51" fmla="*/ 353 h 1125"/>
                <a:gd name="T52" fmla="*/ 185 w 327"/>
                <a:gd name="T53" fmla="*/ 260 h 1125"/>
                <a:gd name="T54" fmla="*/ 156 w 327"/>
                <a:gd name="T55" fmla="*/ 196 h 1125"/>
                <a:gd name="T56" fmla="*/ 141 w 327"/>
                <a:gd name="T57" fmla="*/ 173 h 1125"/>
                <a:gd name="T58" fmla="*/ 135 w 327"/>
                <a:gd name="T59" fmla="*/ 190 h 1125"/>
                <a:gd name="T60" fmla="*/ 139 w 327"/>
                <a:gd name="T61" fmla="*/ 235 h 1125"/>
                <a:gd name="T62" fmla="*/ 147 w 327"/>
                <a:gd name="T63" fmla="*/ 285 h 1125"/>
                <a:gd name="T64" fmla="*/ 151 w 327"/>
                <a:gd name="T65" fmla="*/ 317 h 1125"/>
                <a:gd name="T66" fmla="*/ 141 w 327"/>
                <a:gd name="T67" fmla="*/ 306 h 1125"/>
                <a:gd name="T68" fmla="*/ 115 w 327"/>
                <a:gd name="T69" fmla="*/ 268 h 1125"/>
                <a:gd name="T70" fmla="*/ 80 w 327"/>
                <a:gd name="T71" fmla="*/ 213 h 1125"/>
                <a:gd name="T72" fmla="*/ 59 w 327"/>
                <a:gd name="T73" fmla="*/ 159 h 1125"/>
                <a:gd name="T74" fmla="*/ 63 w 327"/>
                <a:gd name="T75" fmla="*/ 121 h 1125"/>
                <a:gd name="T76" fmla="*/ 88 w 327"/>
                <a:gd name="T77" fmla="*/ 104 h 1125"/>
                <a:gd name="T78" fmla="*/ 122 w 327"/>
                <a:gd name="T79" fmla="*/ 99 h 1125"/>
                <a:gd name="T80" fmla="*/ 158 w 327"/>
                <a:gd name="T81" fmla="*/ 102 h 1125"/>
                <a:gd name="T82" fmla="*/ 200 w 327"/>
                <a:gd name="T83" fmla="*/ 120 h 1125"/>
                <a:gd name="T84" fmla="*/ 213 w 327"/>
                <a:gd name="T85" fmla="*/ 146 h 1125"/>
                <a:gd name="T86" fmla="*/ 219 w 327"/>
                <a:gd name="T87" fmla="*/ 184 h 1125"/>
                <a:gd name="T88" fmla="*/ 230 w 327"/>
                <a:gd name="T89" fmla="*/ 256 h 1125"/>
                <a:gd name="T90" fmla="*/ 263 w 327"/>
                <a:gd name="T91" fmla="*/ 380 h 1125"/>
                <a:gd name="T92" fmla="*/ 305 w 327"/>
                <a:gd name="T93" fmla="*/ 504 h 1125"/>
                <a:gd name="T94" fmla="*/ 327 w 327"/>
                <a:gd name="T95" fmla="*/ 57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 h="1125">
                  <a:moveTo>
                    <a:pt x="327" y="570"/>
                  </a:moveTo>
                  <a:lnTo>
                    <a:pt x="327" y="559"/>
                  </a:lnTo>
                  <a:lnTo>
                    <a:pt x="324" y="542"/>
                  </a:lnTo>
                  <a:lnTo>
                    <a:pt x="322" y="528"/>
                  </a:lnTo>
                  <a:lnTo>
                    <a:pt x="322" y="517"/>
                  </a:lnTo>
                  <a:lnTo>
                    <a:pt x="318" y="500"/>
                  </a:lnTo>
                  <a:lnTo>
                    <a:pt x="318" y="483"/>
                  </a:lnTo>
                  <a:lnTo>
                    <a:pt x="314" y="462"/>
                  </a:lnTo>
                  <a:lnTo>
                    <a:pt x="314" y="441"/>
                  </a:lnTo>
                  <a:lnTo>
                    <a:pt x="310" y="414"/>
                  </a:lnTo>
                  <a:lnTo>
                    <a:pt x="310" y="393"/>
                  </a:lnTo>
                  <a:lnTo>
                    <a:pt x="307" y="370"/>
                  </a:lnTo>
                  <a:lnTo>
                    <a:pt x="307" y="351"/>
                  </a:lnTo>
                  <a:lnTo>
                    <a:pt x="303" y="331"/>
                  </a:lnTo>
                  <a:lnTo>
                    <a:pt x="303" y="310"/>
                  </a:lnTo>
                  <a:lnTo>
                    <a:pt x="299" y="292"/>
                  </a:lnTo>
                  <a:lnTo>
                    <a:pt x="297" y="275"/>
                  </a:lnTo>
                  <a:lnTo>
                    <a:pt x="295" y="254"/>
                  </a:lnTo>
                  <a:lnTo>
                    <a:pt x="293" y="237"/>
                  </a:lnTo>
                  <a:lnTo>
                    <a:pt x="289" y="220"/>
                  </a:lnTo>
                  <a:lnTo>
                    <a:pt x="286" y="203"/>
                  </a:lnTo>
                  <a:lnTo>
                    <a:pt x="280" y="184"/>
                  </a:lnTo>
                  <a:lnTo>
                    <a:pt x="276" y="167"/>
                  </a:lnTo>
                  <a:lnTo>
                    <a:pt x="272" y="150"/>
                  </a:lnTo>
                  <a:lnTo>
                    <a:pt x="267" y="133"/>
                  </a:lnTo>
                  <a:lnTo>
                    <a:pt x="259" y="112"/>
                  </a:lnTo>
                  <a:lnTo>
                    <a:pt x="251" y="97"/>
                  </a:lnTo>
                  <a:lnTo>
                    <a:pt x="246" y="81"/>
                  </a:lnTo>
                  <a:lnTo>
                    <a:pt x="240" y="72"/>
                  </a:lnTo>
                  <a:lnTo>
                    <a:pt x="234" y="61"/>
                  </a:lnTo>
                  <a:lnTo>
                    <a:pt x="229" y="53"/>
                  </a:lnTo>
                  <a:lnTo>
                    <a:pt x="225" y="45"/>
                  </a:lnTo>
                  <a:lnTo>
                    <a:pt x="221" y="40"/>
                  </a:lnTo>
                  <a:lnTo>
                    <a:pt x="211" y="32"/>
                  </a:lnTo>
                  <a:lnTo>
                    <a:pt x="206" y="28"/>
                  </a:lnTo>
                  <a:lnTo>
                    <a:pt x="202" y="26"/>
                  </a:lnTo>
                  <a:lnTo>
                    <a:pt x="92" y="0"/>
                  </a:lnTo>
                  <a:lnTo>
                    <a:pt x="88" y="2"/>
                  </a:lnTo>
                  <a:lnTo>
                    <a:pt x="76" y="13"/>
                  </a:lnTo>
                  <a:lnTo>
                    <a:pt x="69" y="19"/>
                  </a:lnTo>
                  <a:lnTo>
                    <a:pt x="61" y="28"/>
                  </a:lnTo>
                  <a:lnTo>
                    <a:pt x="52" y="36"/>
                  </a:lnTo>
                  <a:lnTo>
                    <a:pt x="44" y="47"/>
                  </a:lnTo>
                  <a:lnTo>
                    <a:pt x="35" y="57"/>
                  </a:lnTo>
                  <a:lnTo>
                    <a:pt x="25" y="68"/>
                  </a:lnTo>
                  <a:lnTo>
                    <a:pt x="18" y="80"/>
                  </a:lnTo>
                  <a:lnTo>
                    <a:pt x="12" y="91"/>
                  </a:lnTo>
                  <a:lnTo>
                    <a:pt x="6" y="104"/>
                  </a:lnTo>
                  <a:lnTo>
                    <a:pt x="2" y="116"/>
                  </a:lnTo>
                  <a:lnTo>
                    <a:pt x="0" y="127"/>
                  </a:lnTo>
                  <a:lnTo>
                    <a:pt x="0" y="139"/>
                  </a:lnTo>
                  <a:lnTo>
                    <a:pt x="0" y="148"/>
                  </a:lnTo>
                  <a:lnTo>
                    <a:pt x="4" y="158"/>
                  </a:lnTo>
                  <a:lnTo>
                    <a:pt x="6" y="167"/>
                  </a:lnTo>
                  <a:lnTo>
                    <a:pt x="12" y="178"/>
                  </a:lnTo>
                  <a:lnTo>
                    <a:pt x="16" y="186"/>
                  </a:lnTo>
                  <a:lnTo>
                    <a:pt x="21" y="196"/>
                  </a:lnTo>
                  <a:lnTo>
                    <a:pt x="29" y="205"/>
                  </a:lnTo>
                  <a:lnTo>
                    <a:pt x="37" y="216"/>
                  </a:lnTo>
                  <a:lnTo>
                    <a:pt x="46" y="228"/>
                  </a:lnTo>
                  <a:lnTo>
                    <a:pt x="54" y="241"/>
                  </a:lnTo>
                  <a:lnTo>
                    <a:pt x="63" y="256"/>
                  </a:lnTo>
                  <a:lnTo>
                    <a:pt x="75" y="273"/>
                  </a:lnTo>
                  <a:lnTo>
                    <a:pt x="84" y="292"/>
                  </a:lnTo>
                  <a:lnTo>
                    <a:pt x="95" y="313"/>
                  </a:lnTo>
                  <a:lnTo>
                    <a:pt x="105" y="336"/>
                  </a:lnTo>
                  <a:lnTo>
                    <a:pt x="116" y="365"/>
                  </a:lnTo>
                  <a:lnTo>
                    <a:pt x="126" y="393"/>
                  </a:lnTo>
                  <a:lnTo>
                    <a:pt x="137" y="426"/>
                  </a:lnTo>
                  <a:lnTo>
                    <a:pt x="147" y="460"/>
                  </a:lnTo>
                  <a:lnTo>
                    <a:pt x="156" y="496"/>
                  </a:lnTo>
                  <a:lnTo>
                    <a:pt x="166" y="530"/>
                  </a:lnTo>
                  <a:lnTo>
                    <a:pt x="175" y="566"/>
                  </a:lnTo>
                  <a:lnTo>
                    <a:pt x="185" y="600"/>
                  </a:lnTo>
                  <a:lnTo>
                    <a:pt x="192" y="638"/>
                  </a:lnTo>
                  <a:lnTo>
                    <a:pt x="200" y="669"/>
                  </a:lnTo>
                  <a:lnTo>
                    <a:pt x="206" y="699"/>
                  </a:lnTo>
                  <a:lnTo>
                    <a:pt x="211" y="728"/>
                  </a:lnTo>
                  <a:lnTo>
                    <a:pt x="217" y="751"/>
                  </a:lnTo>
                  <a:lnTo>
                    <a:pt x="221" y="770"/>
                  </a:lnTo>
                  <a:lnTo>
                    <a:pt x="225" y="785"/>
                  </a:lnTo>
                  <a:lnTo>
                    <a:pt x="227" y="794"/>
                  </a:lnTo>
                  <a:lnTo>
                    <a:pt x="229" y="798"/>
                  </a:lnTo>
                  <a:lnTo>
                    <a:pt x="269" y="1125"/>
                  </a:lnTo>
                  <a:lnTo>
                    <a:pt x="326" y="829"/>
                  </a:lnTo>
                  <a:lnTo>
                    <a:pt x="324" y="825"/>
                  </a:lnTo>
                  <a:lnTo>
                    <a:pt x="324" y="819"/>
                  </a:lnTo>
                  <a:lnTo>
                    <a:pt x="320" y="808"/>
                  </a:lnTo>
                  <a:lnTo>
                    <a:pt x="318" y="791"/>
                  </a:lnTo>
                  <a:lnTo>
                    <a:pt x="312" y="772"/>
                  </a:lnTo>
                  <a:lnTo>
                    <a:pt x="308" y="751"/>
                  </a:lnTo>
                  <a:lnTo>
                    <a:pt x="303" y="724"/>
                  </a:lnTo>
                  <a:lnTo>
                    <a:pt x="297" y="697"/>
                  </a:lnTo>
                  <a:lnTo>
                    <a:pt x="291" y="667"/>
                  </a:lnTo>
                  <a:lnTo>
                    <a:pt x="286" y="637"/>
                  </a:lnTo>
                  <a:lnTo>
                    <a:pt x="276" y="604"/>
                  </a:lnTo>
                  <a:lnTo>
                    <a:pt x="270" y="572"/>
                  </a:lnTo>
                  <a:lnTo>
                    <a:pt x="263" y="538"/>
                  </a:lnTo>
                  <a:lnTo>
                    <a:pt x="255" y="507"/>
                  </a:lnTo>
                  <a:lnTo>
                    <a:pt x="248" y="475"/>
                  </a:lnTo>
                  <a:lnTo>
                    <a:pt x="240" y="443"/>
                  </a:lnTo>
                  <a:lnTo>
                    <a:pt x="230" y="410"/>
                  </a:lnTo>
                  <a:lnTo>
                    <a:pt x="223" y="382"/>
                  </a:lnTo>
                  <a:lnTo>
                    <a:pt x="213" y="353"/>
                  </a:lnTo>
                  <a:lnTo>
                    <a:pt x="206" y="329"/>
                  </a:lnTo>
                  <a:lnTo>
                    <a:pt x="198" y="304"/>
                  </a:lnTo>
                  <a:lnTo>
                    <a:pt x="191" y="281"/>
                  </a:lnTo>
                  <a:lnTo>
                    <a:pt x="185" y="260"/>
                  </a:lnTo>
                  <a:lnTo>
                    <a:pt x="177" y="243"/>
                  </a:lnTo>
                  <a:lnTo>
                    <a:pt x="170" y="224"/>
                  </a:lnTo>
                  <a:lnTo>
                    <a:pt x="164" y="209"/>
                  </a:lnTo>
                  <a:lnTo>
                    <a:pt x="156" y="196"/>
                  </a:lnTo>
                  <a:lnTo>
                    <a:pt x="153" y="188"/>
                  </a:lnTo>
                  <a:lnTo>
                    <a:pt x="147" y="178"/>
                  </a:lnTo>
                  <a:lnTo>
                    <a:pt x="143" y="175"/>
                  </a:lnTo>
                  <a:lnTo>
                    <a:pt x="141" y="173"/>
                  </a:lnTo>
                  <a:lnTo>
                    <a:pt x="139" y="175"/>
                  </a:lnTo>
                  <a:lnTo>
                    <a:pt x="137" y="177"/>
                  </a:lnTo>
                  <a:lnTo>
                    <a:pt x="135" y="184"/>
                  </a:lnTo>
                  <a:lnTo>
                    <a:pt x="135" y="190"/>
                  </a:lnTo>
                  <a:lnTo>
                    <a:pt x="137" y="201"/>
                  </a:lnTo>
                  <a:lnTo>
                    <a:pt x="137" y="211"/>
                  </a:lnTo>
                  <a:lnTo>
                    <a:pt x="137" y="224"/>
                  </a:lnTo>
                  <a:lnTo>
                    <a:pt x="139" y="235"/>
                  </a:lnTo>
                  <a:lnTo>
                    <a:pt x="141" y="251"/>
                  </a:lnTo>
                  <a:lnTo>
                    <a:pt x="141" y="262"/>
                  </a:lnTo>
                  <a:lnTo>
                    <a:pt x="145" y="275"/>
                  </a:lnTo>
                  <a:lnTo>
                    <a:pt x="147" y="285"/>
                  </a:lnTo>
                  <a:lnTo>
                    <a:pt x="149" y="298"/>
                  </a:lnTo>
                  <a:lnTo>
                    <a:pt x="149" y="306"/>
                  </a:lnTo>
                  <a:lnTo>
                    <a:pt x="151" y="313"/>
                  </a:lnTo>
                  <a:lnTo>
                    <a:pt x="151" y="317"/>
                  </a:lnTo>
                  <a:lnTo>
                    <a:pt x="153" y="319"/>
                  </a:lnTo>
                  <a:lnTo>
                    <a:pt x="151" y="317"/>
                  </a:lnTo>
                  <a:lnTo>
                    <a:pt x="147" y="313"/>
                  </a:lnTo>
                  <a:lnTo>
                    <a:pt x="141" y="306"/>
                  </a:lnTo>
                  <a:lnTo>
                    <a:pt x="137" y="300"/>
                  </a:lnTo>
                  <a:lnTo>
                    <a:pt x="130" y="289"/>
                  </a:lnTo>
                  <a:lnTo>
                    <a:pt x="122" y="279"/>
                  </a:lnTo>
                  <a:lnTo>
                    <a:pt x="115" y="268"/>
                  </a:lnTo>
                  <a:lnTo>
                    <a:pt x="107" y="254"/>
                  </a:lnTo>
                  <a:lnTo>
                    <a:pt x="97" y="241"/>
                  </a:lnTo>
                  <a:lnTo>
                    <a:pt x="88" y="228"/>
                  </a:lnTo>
                  <a:lnTo>
                    <a:pt x="80" y="213"/>
                  </a:lnTo>
                  <a:lnTo>
                    <a:pt x="75" y="201"/>
                  </a:lnTo>
                  <a:lnTo>
                    <a:pt x="67" y="184"/>
                  </a:lnTo>
                  <a:lnTo>
                    <a:pt x="63" y="173"/>
                  </a:lnTo>
                  <a:lnTo>
                    <a:pt x="59" y="159"/>
                  </a:lnTo>
                  <a:lnTo>
                    <a:pt x="59" y="150"/>
                  </a:lnTo>
                  <a:lnTo>
                    <a:pt x="57" y="137"/>
                  </a:lnTo>
                  <a:lnTo>
                    <a:pt x="59" y="129"/>
                  </a:lnTo>
                  <a:lnTo>
                    <a:pt x="63" y="121"/>
                  </a:lnTo>
                  <a:lnTo>
                    <a:pt x="67" y="116"/>
                  </a:lnTo>
                  <a:lnTo>
                    <a:pt x="71" y="110"/>
                  </a:lnTo>
                  <a:lnTo>
                    <a:pt x="80" y="108"/>
                  </a:lnTo>
                  <a:lnTo>
                    <a:pt x="88" y="104"/>
                  </a:lnTo>
                  <a:lnTo>
                    <a:pt x="95" y="102"/>
                  </a:lnTo>
                  <a:lnTo>
                    <a:pt x="105" y="99"/>
                  </a:lnTo>
                  <a:lnTo>
                    <a:pt x="115" y="99"/>
                  </a:lnTo>
                  <a:lnTo>
                    <a:pt x="122" y="99"/>
                  </a:lnTo>
                  <a:lnTo>
                    <a:pt x="134" y="99"/>
                  </a:lnTo>
                  <a:lnTo>
                    <a:pt x="141" y="99"/>
                  </a:lnTo>
                  <a:lnTo>
                    <a:pt x="151" y="100"/>
                  </a:lnTo>
                  <a:lnTo>
                    <a:pt x="158" y="102"/>
                  </a:lnTo>
                  <a:lnTo>
                    <a:pt x="168" y="104"/>
                  </a:lnTo>
                  <a:lnTo>
                    <a:pt x="181" y="108"/>
                  </a:lnTo>
                  <a:lnTo>
                    <a:pt x="192" y="114"/>
                  </a:lnTo>
                  <a:lnTo>
                    <a:pt x="200" y="120"/>
                  </a:lnTo>
                  <a:lnTo>
                    <a:pt x="208" y="129"/>
                  </a:lnTo>
                  <a:lnTo>
                    <a:pt x="210" y="133"/>
                  </a:lnTo>
                  <a:lnTo>
                    <a:pt x="213" y="139"/>
                  </a:lnTo>
                  <a:lnTo>
                    <a:pt x="213" y="146"/>
                  </a:lnTo>
                  <a:lnTo>
                    <a:pt x="217" y="154"/>
                  </a:lnTo>
                  <a:lnTo>
                    <a:pt x="217" y="161"/>
                  </a:lnTo>
                  <a:lnTo>
                    <a:pt x="219" y="171"/>
                  </a:lnTo>
                  <a:lnTo>
                    <a:pt x="219" y="184"/>
                  </a:lnTo>
                  <a:lnTo>
                    <a:pt x="221" y="196"/>
                  </a:lnTo>
                  <a:lnTo>
                    <a:pt x="221" y="211"/>
                  </a:lnTo>
                  <a:lnTo>
                    <a:pt x="225" y="232"/>
                  </a:lnTo>
                  <a:lnTo>
                    <a:pt x="230" y="256"/>
                  </a:lnTo>
                  <a:lnTo>
                    <a:pt x="238" y="285"/>
                  </a:lnTo>
                  <a:lnTo>
                    <a:pt x="246" y="315"/>
                  </a:lnTo>
                  <a:lnTo>
                    <a:pt x="255" y="348"/>
                  </a:lnTo>
                  <a:lnTo>
                    <a:pt x="263" y="380"/>
                  </a:lnTo>
                  <a:lnTo>
                    <a:pt x="276" y="414"/>
                  </a:lnTo>
                  <a:lnTo>
                    <a:pt x="286" y="445"/>
                  </a:lnTo>
                  <a:lnTo>
                    <a:pt x="295" y="475"/>
                  </a:lnTo>
                  <a:lnTo>
                    <a:pt x="305" y="504"/>
                  </a:lnTo>
                  <a:lnTo>
                    <a:pt x="314" y="530"/>
                  </a:lnTo>
                  <a:lnTo>
                    <a:pt x="320" y="551"/>
                  </a:lnTo>
                  <a:lnTo>
                    <a:pt x="327" y="570"/>
                  </a:lnTo>
                  <a:lnTo>
                    <a:pt x="327" y="570"/>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14" name="Freeform 1114"/>
            <p:cNvSpPr>
              <a:spLocks/>
            </p:cNvSpPr>
            <p:nvPr/>
          </p:nvSpPr>
          <p:spPr bwMode="auto">
            <a:xfrm>
              <a:off x="517" y="2360"/>
              <a:ext cx="198" cy="159"/>
            </a:xfrm>
            <a:custGeom>
              <a:avLst/>
              <a:gdLst>
                <a:gd name="T0" fmla="*/ 0 w 396"/>
                <a:gd name="T1" fmla="*/ 283 h 318"/>
                <a:gd name="T2" fmla="*/ 8 w 396"/>
                <a:gd name="T3" fmla="*/ 278 h 318"/>
                <a:gd name="T4" fmla="*/ 23 w 396"/>
                <a:gd name="T5" fmla="*/ 270 h 318"/>
                <a:gd name="T6" fmla="*/ 44 w 396"/>
                <a:gd name="T7" fmla="*/ 257 h 318"/>
                <a:gd name="T8" fmla="*/ 69 w 396"/>
                <a:gd name="T9" fmla="*/ 243 h 318"/>
                <a:gd name="T10" fmla="*/ 95 w 396"/>
                <a:gd name="T11" fmla="*/ 226 h 318"/>
                <a:gd name="T12" fmla="*/ 124 w 396"/>
                <a:gd name="T13" fmla="*/ 205 h 318"/>
                <a:gd name="T14" fmla="*/ 152 w 396"/>
                <a:gd name="T15" fmla="*/ 183 h 318"/>
                <a:gd name="T16" fmla="*/ 179 w 396"/>
                <a:gd name="T17" fmla="*/ 156 h 318"/>
                <a:gd name="T18" fmla="*/ 202 w 396"/>
                <a:gd name="T19" fmla="*/ 128 h 318"/>
                <a:gd name="T20" fmla="*/ 223 w 396"/>
                <a:gd name="T21" fmla="*/ 101 h 318"/>
                <a:gd name="T22" fmla="*/ 240 w 396"/>
                <a:gd name="T23" fmla="*/ 76 h 318"/>
                <a:gd name="T24" fmla="*/ 253 w 396"/>
                <a:gd name="T25" fmla="*/ 51 h 318"/>
                <a:gd name="T26" fmla="*/ 266 w 396"/>
                <a:gd name="T27" fmla="*/ 31 h 318"/>
                <a:gd name="T28" fmla="*/ 276 w 396"/>
                <a:gd name="T29" fmla="*/ 13 h 318"/>
                <a:gd name="T30" fmla="*/ 282 w 396"/>
                <a:gd name="T31" fmla="*/ 8 h 318"/>
                <a:gd name="T32" fmla="*/ 295 w 396"/>
                <a:gd name="T33" fmla="*/ 4 h 318"/>
                <a:gd name="T34" fmla="*/ 310 w 396"/>
                <a:gd name="T35" fmla="*/ 2 h 318"/>
                <a:gd name="T36" fmla="*/ 327 w 396"/>
                <a:gd name="T37" fmla="*/ 0 h 318"/>
                <a:gd name="T38" fmla="*/ 342 w 396"/>
                <a:gd name="T39" fmla="*/ 0 h 318"/>
                <a:gd name="T40" fmla="*/ 358 w 396"/>
                <a:gd name="T41" fmla="*/ 4 h 318"/>
                <a:gd name="T42" fmla="*/ 373 w 396"/>
                <a:gd name="T43" fmla="*/ 12 h 318"/>
                <a:gd name="T44" fmla="*/ 386 w 396"/>
                <a:gd name="T45" fmla="*/ 29 h 318"/>
                <a:gd name="T46" fmla="*/ 392 w 396"/>
                <a:gd name="T47" fmla="*/ 48 h 318"/>
                <a:gd name="T48" fmla="*/ 396 w 396"/>
                <a:gd name="T49" fmla="*/ 65 h 318"/>
                <a:gd name="T50" fmla="*/ 396 w 396"/>
                <a:gd name="T51" fmla="*/ 80 h 318"/>
                <a:gd name="T52" fmla="*/ 394 w 396"/>
                <a:gd name="T53" fmla="*/ 99 h 318"/>
                <a:gd name="T54" fmla="*/ 390 w 396"/>
                <a:gd name="T55" fmla="*/ 118 h 318"/>
                <a:gd name="T56" fmla="*/ 382 w 396"/>
                <a:gd name="T57" fmla="*/ 137 h 318"/>
                <a:gd name="T58" fmla="*/ 373 w 396"/>
                <a:gd name="T59" fmla="*/ 158 h 318"/>
                <a:gd name="T60" fmla="*/ 358 w 396"/>
                <a:gd name="T61" fmla="*/ 179 h 318"/>
                <a:gd name="T62" fmla="*/ 342 w 396"/>
                <a:gd name="T63" fmla="*/ 200 h 318"/>
                <a:gd name="T64" fmla="*/ 325 w 396"/>
                <a:gd name="T65" fmla="*/ 221 h 318"/>
                <a:gd name="T66" fmla="*/ 306 w 396"/>
                <a:gd name="T67" fmla="*/ 242 h 318"/>
                <a:gd name="T68" fmla="*/ 285 w 396"/>
                <a:gd name="T69" fmla="*/ 257 h 318"/>
                <a:gd name="T70" fmla="*/ 263 w 396"/>
                <a:gd name="T71" fmla="*/ 274 h 318"/>
                <a:gd name="T72" fmla="*/ 242 w 396"/>
                <a:gd name="T73" fmla="*/ 287 h 318"/>
                <a:gd name="T74" fmla="*/ 219 w 396"/>
                <a:gd name="T75" fmla="*/ 299 h 318"/>
                <a:gd name="T76" fmla="*/ 198 w 396"/>
                <a:gd name="T77" fmla="*/ 306 h 318"/>
                <a:gd name="T78" fmla="*/ 177 w 396"/>
                <a:gd name="T79" fmla="*/ 312 h 318"/>
                <a:gd name="T80" fmla="*/ 160 w 396"/>
                <a:gd name="T81" fmla="*/ 316 h 318"/>
                <a:gd name="T82" fmla="*/ 143 w 396"/>
                <a:gd name="T83" fmla="*/ 316 h 318"/>
                <a:gd name="T84" fmla="*/ 130 w 396"/>
                <a:gd name="T85" fmla="*/ 314 h 318"/>
                <a:gd name="T86" fmla="*/ 116 w 396"/>
                <a:gd name="T87" fmla="*/ 310 h 318"/>
                <a:gd name="T88" fmla="*/ 112 w 396"/>
                <a:gd name="T89" fmla="*/ 301 h 318"/>
                <a:gd name="T90" fmla="*/ 122 w 396"/>
                <a:gd name="T91" fmla="*/ 287 h 318"/>
                <a:gd name="T92" fmla="*/ 135 w 396"/>
                <a:gd name="T93" fmla="*/ 272 h 318"/>
                <a:gd name="T94" fmla="*/ 150 w 396"/>
                <a:gd name="T95" fmla="*/ 262 h 318"/>
                <a:gd name="T96" fmla="*/ 156 w 396"/>
                <a:gd name="T97" fmla="*/ 257 h 318"/>
                <a:gd name="T98" fmla="*/ 149 w 396"/>
                <a:gd name="T99" fmla="*/ 259 h 318"/>
                <a:gd name="T100" fmla="*/ 131 w 396"/>
                <a:gd name="T101" fmla="*/ 266 h 318"/>
                <a:gd name="T102" fmla="*/ 112 w 396"/>
                <a:gd name="T103" fmla="*/ 270 h 318"/>
                <a:gd name="T104" fmla="*/ 97 w 396"/>
                <a:gd name="T105" fmla="*/ 274 h 318"/>
                <a:gd name="T106" fmla="*/ 82 w 396"/>
                <a:gd name="T107" fmla="*/ 278 h 318"/>
                <a:gd name="T108" fmla="*/ 67 w 396"/>
                <a:gd name="T109" fmla="*/ 278 h 318"/>
                <a:gd name="T110" fmla="*/ 52 w 396"/>
                <a:gd name="T111" fmla="*/ 280 h 318"/>
                <a:gd name="T112" fmla="*/ 36 w 396"/>
                <a:gd name="T113" fmla="*/ 281 h 318"/>
                <a:gd name="T114" fmla="*/ 17 w 396"/>
                <a:gd name="T115" fmla="*/ 283 h 318"/>
                <a:gd name="T116" fmla="*/ 2 w 396"/>
                <a:gd name="T117" fmla="*/ 283 h 318"/>
                <a:gd name="T118" fmla="*/ 0 w 396"/>
                <a:gd name="T119" fmla="*/ 28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18">
                  <a:moveTo>
                    <a:pt x="0" y="283"/>
                  </a:moveTo>
                  <a:lnTo>
                    <a:pt x="0" y="283"/>
                  </a:lnTo>
                  <a:lnTo>
                    <a:pt x="4" y="281"/>
                  </a:lnTo>
                  <a:lnTo>
                    <a:pt x="8" y="278"/>
                  </a:lnTo>
                  <a:lnTo>
                    <a:pt x="15" y="274"/>
                  </a:lnTo>
                  <a:lnTo>
                    <a:pt x="23" y="270"/>
                  </a:lnTo>
                  <a:lnTo>
                    <a:pt x="34" y="264"/>
                  </a:lnTo>
                  <a:lnTo>
                    <a:pt x="44" y="257"/>
                  </a:lnTo>
                  <a:lnTo>
                    <a:pt x="57" y="253"/>
                  </a:lnTo>
                  <a:lnTo>
                    <a:pt x="69" y="243"/>
                  </a:lnTo>
                  <a:lnTo>
                    <a:pt x="82" y="236"/>
                  </a:lnTo>
                  <a:lnTo>
                    <a:pt x="95" y="226"/>
                  </a:lnTo>
                  <a:lnTo>
                    <a:pt x="110" y="217"/>
                  </a:lnTo>
                  <a:lnTo>
                    <a:pt x="124" y="205"/>
                  </a:lnTo>
                  <a:lnTo>
                    <a:pt x="139" y="194"/>
                  </a:lnTo>
                  <a:lnTo>
                    <a:pt x="152" y="183"/>
                  </a:lnTo>
                  <a:lnTo>
                    <a:pt x="168" y="171"/>
                  </a:lnTo>
                  <a:lnTo>
                    <a:pt x="179" y="156"/>
                  </a:lnTo>
                  <a:lnTo>
                    <a:pt x="190" y="143"/>
                  </a:lnTo>
                  <a:lnTo>
                    <a:pt x="202" y="128"/>
                  </a:lnTo>
                  <a:lnTo>
                    <a:pt x="213" y="114"/>
                  </a:lnTo>
                  <a:lnTo>
                    <a:pt x="223" y="101"/>
                  </a:lnTo>
                  <a:lnTo>
                    <a:pt x="232" y="88"/>
                  </a:lnTo>
                  <a:lnTo>
                    <a:pt x="240" y="76"/>
                  </a:lnTo>
                  <a:lnTo>
                    <a:pt x="249" y="65"/>
                  </a:lnTo>
                  <a:lnTo>
                    <a:pt x="253" y="51"/>
                  </a:lnTo>
                  <a:lnTo>
                    <a:pt x="261" y="42"/>
                  </a:lnTo>
                  <a:lnTo>
                    <a:pt x="266" y="31"/>
                  </a:lnTo>
                  <a:lnTo>
                    <a:pt x="270" y="25"/>
                  </a:lnTo>
                  <a:lnTo>
                    <a:pt x="276" y="13"/>
                  </a:lnTo>
                  <a:lnTo>
                    <a:pt x="278" y="10"/>
                  </a:lnTo>
                  <a:lnTo>
                    <a:pt x="282" y="8"/>
                  </a:lnTo>
                  <a:lnTo>
                    <a:pt x="291" y="6"/>
                  </a:lnTo>
                  <a:lnTo>
                    <a:pt x="295" y="4"/>
                  </a:lnTo>
                  <a:lnTo>
                    <a:pt x="303" y="4"/>
                  </a:lnTo>
                  <a:lnTo>
                    <a:pt x="310" y="2"/>
                  </a:lnTo>
                  <a:lnTo>
                    <a:pt x="320" y="2"/>
                  </a:lnTo>
                  <a:lnTo>
                    <a:pt x="327" y="0"/>
                  </a:lnTo>
                  <a:lnTo>
                    <a:pt x="335" y="0"/>
                  </a:lnTo>
                  <a:lnTo>
                    <a:pt x="342" y="0"/>
                  </a:lnTo>
                  <a:lnTo>
                    <a:pt x="352" y="4"/>
                  </a:lnTo>
                  <a:lnTo>
                    <a:pt x="358" y="4"/>
                  </a:lnTo>
                  <a:lnTo>
                    <a:pt x="365" y="8"/>
                  </a:lnTo>
                  <a:lnTo>
                    <a:pt x="373" y="12"/>
                  </a:lnTo>
                  <a:lnTo>
                    <a:pt x="379" y="17"/>
                  </a:lnTo>
                  <a:lnTo>
                    <a:pt x="386" y="29"/>
                  </a:lnTo>
                  <a:lnTo>
                    <a:pt x="392" y="42"/>
                  </a:lnTo>
                  <a:lnTo>
                    <a:pt x="392" y="48"/>
                  </a:lnTo>
                  <a:lnTo>
                    <a:pt x="394" y="55"/>
                  </a:lnTo>
                  <a:lnTo>
                    <a:pt x="396" y="65"/>
                  </a:lnTo>
                  <a:lnTo>
                    <a:pt x="396" y="72"/>
                  </a:lnTo>
                  <a:lnTo>
                    <a:pt x="396" y="80"/>
                  </a:lnTo>
                  <a:lnTo>
                    <a:pt x="396" y="90"/>
                  </a:lnTo>
                  <a:lnTo>
                    <a:pt x="394" y="99"/>
                  </a:lnTo>
                  <a:lnTo>
                    <a:pt x="392" y="109"/>
                  </a:lnTo>
                  <a:lnTo>
                    <a:pt x="390" y="118"/>
                  </a:lnTo>
                  <a:lnTo>
                    <a:pt x="388" y="128"/>
                  </a:lnTo>
                  <a:lnTo>
                    <a:pt x="382" y="137"/>
                  </a:lnTo>
                  <a:lnTo>
                    <a:pt x="379" y="148"/>
                  </a:lnTo>
                  <a:lnTo>
                    <a:pt x="373" y="158"/>
                  </a:lnTo>
                  <a:lnTo>
                    <a:pt x="365" y="169"/>
                  </a:lnTo>
                  <a:lnTo>
                    <a:pt x="358" y="179"/>
                  </a:lnTo>
                  <a:lnTo>
                    <a:pt x="352" y="190"/>
                  </a:lnTo>
                  <a:lnTo>
                    <a:pt x="342" y="200"/>
                  </a:lnTo>
                  <a:lnTo>
                    <a:pt x="335" y="211"/>
                  </a:lnTo>
                  <a:lnTo>
                    <a:pt x="325" y="221"/>
                  </a:lnTo>
                  <a:lnTo>
                    <a:pt x="316" y="232"/>
                  </a:lnTo>
                  <a:lnTo>
                    <a:pt x="306" y="242"/>
                  </a:lnTo>
                  <a:lnTo>
                    <a:pt x="295" y="249"/>
                  </a:lnTo>
                  <a:lnTo>
                    <a:pt x="285" y="257"/>
                  </a:lnTo>
                  <a:lnTo>
                    <a:pt x="274" y="266"/>
                  </a:lnTo>
                  <a:lnTo>
                    <a:pt x="263" y="274"/>
                  </a:lnTo>
                  <a:lnTo>
                    <a:pt x="253" y="281"/>
                  </a:lnTo>
                  <a:lnTo>
                    <a:pt x="242" y="287"/>
                  </a:lnTo>
                  <a:lnTo>
                    <a:pt x="232" y="295"/>
                  </a:lnTo>
                  <a:lnTo>
                    <a:pt x="219" y="299"/>
                  </a:lnTo>
                  <a:lnTo>
                    <a:pt x="209" y="302"/>
                  </a:lnTo>
                  <a:lnTo>
                    <a:pt x="198" y="306"/>
                  </a:lnTo>
                  <a:lnTo>
                    <a:pt x="188" y="310"/>
                  </a:lnTo>
                  <a:lnTo>
                    <a:pt x="177" y="312"/>
                  </a:lnTo>
                  <a:lnTo>
                    <a:pt x="169" y="314"/>
                  </a:lnTo>
                  <a:lnTo>
                    <a:pt x="160" y="316"/>
                  </a:lnTo>
                  <a:lnTo>
                    <a:pt x="152" y="318"/>
                  </a:lnTo>
                  <a:lnTo>
                    <a:pt x="143" y="316"/>
                  </a:lnTo>
                  <a:lnTo>
                    <a:pt x="135" y="316"/>
                  </a:lnTo>
                  <a:lnTo>
                    <a:pt x="130" y="314"/>
                  </a:lnTo>
                  <a:lnTo>
                    <a:pt x="124" y="314"/>
                  </a:lnTo>
                  <a:lnTo>
                    <a:pt x="116" y="310"/>
                  </a:lnTo>
                  <a:lnTo>
                    <a:pt x="114" y="308"/>
                  </a:lnTo>
                  <a:lnTo>
                    <a:pt x="112" y="301"/>
                  </a:lnTo>
                  <a:lnTo>
                    <a:pt x="114" y="293"/>
                  </a:lnTo>
                  <a:lnTo>
                    <a:pt x="122" y="287"/>
                  </a:lnTo>
                  <a:lnTo>
                    <a:pt x="130" y="280"/>
                  </a:lnTo>
                  <a:lnTo>
                    <a:pt x="135" y="272"/>
                  </a:lnTo>
                  <a:lnTo>
                    <a:pt x="143" y="266"/>
                  </a:lnTo>
                  <a:lnTo>
                    <a:pt x="150" y="262"/>
                  </a:lnTo>
                  <a:lnTo>
                    <a:pt x="156" y="259"/>
                  </a:lnTo>
                  <a:lnTo>
                    <a:pt x="156" y="257"/>
                  </a:lnTo>
                  <a:lnTo>
                    <a:pt x="152" y="257"/>
                  </a:lnTo>
                  <a:lnTo>
                    <a:pt x="149" y="259"/>
                  </a:lnTo>
                  <a:lnTo>
                    <a:pt x="141" y="262"/>
                  </a:lnTo>
                  <a:lnTo>
                    <a:pt x="131" y="266"/>
                  </a:lnTo>
                  <a:lnTo>
                    <a:pt x="118" y="270"/>
                  </a:lnTo>
                  <a:lnTo>
                    <a:pt x="112" y="270"/>
                  </a:lnTo>
                  <a:lnTo>
                    <a:pt x="107" y="274"/>
                  </a:lnTo>
                  <a:lnTo>
                    <a:pt x="97" y="274"/>
                  </a:lnTo>
                  <a:lnTo>
                    <a:pt x="91" y="278"/>
                  </a:lnTo>
                  <a:lnTo>
                    <a:pt x="82" y="278"/>
                  </a:lnTo>
                  <a:lnTo>
                    <a:pt x="74" y="278"/>
                  </a:lnTo>
                  <a:lnTo>
                    <a:pt x="67" y="278"/>
                  </a:lnTo>
                  <a:lnTo>
                    <a:pt x="59" y="280"/>
                  </a:lnTo>
                  <a:lnTo>
                    <a:pt x="52" y="280"/>
                  </a:lnTo>
                  <a:lnTo>
                    <a:pt x="44" y="281"/>
                  </a:lnTo>
                  <a:lnTo>
                    <a:pt x="36" y="281"/>
                  </a:lnTo>
                  <a:lnTo>
                    <a:pt x="31" y="283"/>
                  </a:lnTo>
                  <a:lnTo>
                    <a:pt x="17" y="283"/>
                  </a:lnTo>
                  <a:lnTo>
                    <a:pt x="8" y="283"/>
                  </a:lnTo>
                  <a:lnTo>
                    <a:pt x="2" y="283"/>
                  </a:lnTo>
                  <a:lnTo>
                    <a:pt x="0" y="283"/>
                  </a:lnTo>
                  <a:lnTo>
                    <a:pt x="0" y="283"/>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15" name="Freeform 1115"/>
            <p:cNvSpPr>
              <a:spLocks/>
            </p:cNvSpPr>
            <p:nvPr/>
          </p:nvSpPr>
          <p:spPr bwMode="auto">
            <a:xfrm>
              <a:off x="743" y="2227"/>
              <a:ext cx="691" cy="171"/>
            </a:xfrm>
            <a:custGeom>
              <a:avLst/>
              <a:gdLst>
                <a:gd name="T0" fmla="*/ 36 w 1380"/>
                <a:gd name="T1" fmla="*/ 342 h 342"/>
                <a:gd name="T2" fmla="*/ 43 w 1380"/>
                <a:gd name="T3" fmla="*/ 338 h 342"/>
                <a:gd name="T4" fmla="*/ 70 w 1380"/>
                <a:gd name="T5" fmla="*/ 331 h 342"/>
                <a:gd name="T6" fmla="*/ 110 w 1380"/>
                <a:gd name="T7" fmla="*/ 317 h 342"/>
                <a:gd name="T8" fmla="*/ 165 w 1380"/>
                <a:gd name="T9" fmla="*/ 302 h 342"/>
                <a:gd name="T10" fmla="*/ 228 w 1380"/>
                <a:gd name="T11" fmla="*/ 283 h 342"/>
                <a:gd name="T12" fmla="*/ 304 w 1380"/>
                <a:gd name="T13" fmla="*/ 264 h 342"/>
                <a:gd name="T14" fmla="*/ 384 w 1380"/>
                <a:gd name="T15" fmla="*/ 245 h 342"/>
                <a:gd name="T16" fmla="*/ 471 w 1380"/>
                <a:gd name="T17" fmla="*/ 228 h 342"/>
                <a:gd name="T18" fmla="*/ 559 w 1380"/>
                <a:gd name="T19" fmla="*/ 207 h 342"/>
                <a:gd name="T20" fmla="*/ 648 w 1380"/>
                <a:gd name="T21" fmla="*/ 190 h 342"/>
                <a:gd name="T22" fmla="*/ 736 w 1380"/>
                <a:gd name="T23" fmla="*/ 169 h 342"/>
                <a:gd name="T24" fmla="*/ 823 w 1380"/>
                <a:gd name="T25" fmla="*/ 152 h 342"/>
                <a:gd name="T26" fmla="*/ 905 w 1380"/>
                <a:gd name="T27" fmla="*/ 131 h 342"/>
                <a:gd name="T28" fmla="*/ 983 w 1380"/>
                <a:gd name="T29" fmla="*/ 116 h 342"/>
                <a:gd name="T30" fmla="*/ 1057 w 1380"/>
                <a:gd name="T31" fmla="*/ 103 h 342"/>
                <a:gd name="T32" fmla="*/ 1124 w 1380"/>
                <a:gd name="T33" fmla="*/ 91 h 342"/>
                <a:gd name="T34" fmla="*/ 1181 w 1380"/>
                <a:gd name="T35" fmla="*/ 82 h 342"/>
                <a:gd name="T36" fmla="*/ 1232 w 1380"/>
                <a:gd name="T37" fmla="*/ 78 h 342"/>
                <a:gd name="T38" fmla="*/ 1276 w 1380"/>
                <a:gd name="T39" fmla="*/ 74 h 342"/>
                <a:gd name="T40" fmla="*/ 1310 w 1380"/>
                <a:gd name="T41" fmla="*/ 74 h 342"/>
                <a:gd name="T42" fmla="*/ 1338 w 1380"/>
                <a:gd name="T43" fmla="*/ 74 h 342"/>
                <a:gd name="T44" fmla="*/ 1357 w 1380"/>
                <a:gd name="T45" fmla="*/ 76 h 342"/>
                <a:gd name="T46" fmla="*/ 1369 w 1380"/>
                <a:gd name="T47" fmla="*/ 78 h 342"/>
                <a:gd name="T48" fmla="*/ 1375 w 1380"/>
                <a:gd name="T49" fmla="*/ 78 h 342"/>
                <a:gd name="T50" fmla="*/ 1376 w 1380"/>
                <a:gd name="T51" fmla="*/ 0 h 342"/>
                <a:gd name="T52" fmla="*/ 1357 w 1380"/>
                <a:gd name="T53" fmla="*/ 2 h 342"/>
                <a:gd name="T54" fmla="*/ 1323 w 1380"/>
                <a:gd name="T55" fmla="*/ 8 h 342"/>
                <a:gd name="T56" fmla="*/ 1276 w 1380"/>
                <a:gd name="T57" fmla="*/ 15 h 342"/>
                <a:gd name="T58" fmla="*/ 1215 w 1380"/>
                <a:gd name="T59" fmla="*/ 25 h 342"/>
                <a:gd name="T60" fmla="*/ 1146 w 1380"/>
                <a:gd name="T61" fmla="*/ 34 h 342"/>
                <a:gd name="T62" fmla="*/ 1067 w 1380"/>
                <a:gd name="T63" fmla="*/ 48 h 342"/>
                <a:gd name="T64" fmla="*/ 985 w 1380"/>
                <a:gd name="T65" fmla="*/ 63 h 342"/>
                <a:gd name="T66" fmla="*/ 897 w 1380"/>
                <a:gd name="T67" fmla="*/ 78 h 342"/>
                <a:gd name="T68" fmla="*/ 810 w 1380"/>
                <a:gd name="T69" fmla="*/ 95 h 342"/>
                <a:gd name="T70" fmla="*/ 722 w 1380"/>
                <a:gd name="T71" fmla="*/ 118 h 342"/>
                <a:gd name="T72" fmla="*/ 641 w 1380"/>
                <a:gd name="T73" fmla="*/ 139 h 342"/>
                <a:gd name="T74" fmla="*/ 570 w 1380"/>
                <a:gd name="T75" fmla="*/ 160 h 342"/>
                <a:gd name="T76" fmla="*/ 511 w 1380"/>
                <a:gd name="T77" fmla="*/ 177 h 342"/>
                <a:gd name="T78" fmla="*/ 469 w 1380"/>
                <a:gd name="T79" fmla="*/ 190 h 342"/>
                <a:gd name="T80" fmla="*/ 447 w 1380"/>
                <a:gd name="T81" fmla="*/ 198 h 342"/>
                <a:gd name="T82" fmla="*/ 443 w 1380"/>
                <a:gd name="T83" fmla="*/ 200 h 342"/>
                <a:gd name="T84" fmla="*/ 430 w 1380"/>
                <a:gd name="T85" fmla="*/ 202 h 342"/>
                <a:gd name="T86" fmla="*/ 407 w 1380"/>
                <a:gd name="T87" fmla="*/ 207 h 342"/>
                <a:gd name="T88" fmla="*/ 376 w 1380"/>
                <a:gd name="T89" fmla="*/ 215 h 342"/>
                <a:gd name="T90" fmla="*/ 342 w 1380"/>
                <a:gd name="T91" fmla="*/ 224 h 342"/>
                <a:gd name="T92" fmla="*/ 300 w 1380"/>
                <a:gd name="T93" fmla="*/ 232 h 342"/>
                <a:gd name="T94" fmla="*/ 256 w 1380"/>
                <a:gd name="T95" fmla="*/ 241 h 342"/>
                <a:gd name="T96" fmla="*/ 215 w 1380"/>
                <a:gd name="T97" fmla="*/ 251 h 342"/>
                <a:gd name="T98" fmla="*/ 173 w 1380"/>
                <a:gd name="T99" fmla="*/ 259 h 342"/>
                <a:gd name="T100" fmla="*/ 135 w 1380"/>
                <a:gd name="T101" fmla="*/ 266 h 342"/>
                <a:gd name="T102" fmla="*/ 99 w 1380"/>
                <a:gd name="T103" fmla="*/ 274 h 342"/>
                <a:gd name="T104" fmla="*/ 68 w 1380"/>
                <a:gd name="T105" fmla="*/ 279 h 342"/>
                <a:gd name="T106" fmla="*/ 42 w 1380"/>
                <a:gd name="T107" fmla="*/ 283 h 342"/>
                <a:gd name="T108" fmla="*/ 21 w 1380"/>
                <a:gd name="T109" fmla="*/ 285 h 342"/>
                <a:gd name="T110" fmla="*/ 2 w 1380"/>
                <a:gd name="T111" fmla="*/ 289 h 342"/>
                <a:gd name="T112" fmla="*/ 0 w 1380"/>
                <a:gd name="T113" fmla="*/ 29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342">
                  <a:moveTo>
                    <a:pt x="0" y="291"/>
                  </a:moveTo>
                  <a:lnTo>
                    <a:pt x="36" y="342"/>
                  </a:lnTo>
                  <a:lnTo>
                    <a:pt x="38" y="340"/>
                  </a:lnTo>
                  <a:lnTo>
                    <a:pt x="43" y="338"/>
                  </a:lnTo>
                  <a:lnTo>
                    <a:pt x="55" y="335"/>
                  </a:lnTo>
                  <a:lnTo>
                    <a:pt x="70" y="331"/>
                  </a:lnTo>
                  <a:lnTo>
                    <a:pt x="89" y="323"/>
                  </a:lnTo>
                  <a:lnTo>
                    <a:pt x="110" y="317"/>
                  </a:lnTo>
                  <a:lnTo>
                    <a:pt x="137" y="308"/>
                  </a:lnTo>
                  <a:lnTo>
                    <a:pt x="165" y="302"/>
                  </a:lnTo>
                  <a:lnTo>
                    <a:pt x="194" y="291"/>
                  </a:lnTo>
                  <a:lnTo>
                    <a:pt x="228" y="283"/>
                  </a:lnTo>
                  <a:lnTo>
                    <a:pt x="264" y="274"/>
                  </a:lnTo>
                  <a:lnTo>
                    <a:pt x="304" y="264"/>
                  </a:lnTo>
                  <a:lnTo>
                    <a:pt x="342" y="255"/>
                  </a:lnTo>
                  <a:lnTo>
                    <a:pt x="384" y="245"/>
                  </a:lnTo>
                  <a:lnTo>
                    <a:pt x="426" y="236"/>
                  </a:lnTo>
                  <a:lnTo>
                    <a:pt x="471" y="228"/>
                  </a:lnTo>
                  <a:lnTo>
                    <a:pt x="513" y="217"/>
                  </a:lnTo>
                  <a:lnTo>
                    <a:pt x="559" y="207"/>
                  </a:lnTo>
                  <a:lnTo>
                    <a:pt x="603" y="200"/>
                  </a:lnTo>
                  <a:lnTo>
                    <a:pt x="648" y="190"/>
                  </a:lnTo>
                  <a:lnTo>
                    <a:pt x="690" y="179"/>
                  </a:lnTo>
                  <a:lnTo>
                    <a:pt x="736" y="169"/>
                  </a:lnTo>
                  <a:lnTo>
                    <a:pt x="777" y="160"/>
                  </a:lnTo>
                  <a:lnTo>
                    <a:pt x="823" y="152"/>
                  </a:lnTo>
                  <a:lnTo>
                    <a:pt x="863" y="141"/>
                  </a:lnTo>
                  <a:lnTo>
                    <a:pt x="905" y="131"/>
                  </a:lnTo>
                  <a:lnTo>
                    <a:pt x="945" y="124"/>
                  </a:lnTo>
                  <a:lnTo>
                    <a:pt x="983" y="116"/>
                  </a:lnTo>
                  <a:lnTo>
                    <a:pt x="1021" y="108"/>
                  </a:lnTo>
                  <a:lnTo>
                    <a:pt x="1057" y="103"/>
                  </a:lnTo>
                  <a:lnTo>
                    <a:pt x="1091" y="95"/>
                  </a:lnTo>
                  <a:lnTo>
                    <a:pt x="1124" y="91"/>
                  </a:lnTo>
                  <a:lnTo>
                    <a:pt x="1152" y="86"/>
                  </a:lnTo>
                  <a:lnTo>
                    <a:pt x="1181" y="82"/>
                  </a:lnTo>
                  <a:lnTo>
                    <a:pt x="1207" y="80"/>
                  </a:lnTo>
                  <a:lnTo>
                    <a:pt x="1232" y="78"/>
                  </a:lnTo>
                  <a:lnTo>
                    <a:pt x="1255" y="76"/>
                  </a:lnTo>
                  <a:lnTo>
                    <a:pt x="1276" y="74"/>
                  </a:lnTo>
                  <a:lnTo>
                    <a:pt x="1295" y="74"/>
                  </a:lnTo>
                  <a:lnTo>
                    <a:pt x="1310" y="74"/>
                  </a:lnTo>
                  <a:lnTo>
                    <a:pt x="1325" y="74"/>
                  </a:lnTo>
                  <a:lnTo>
                    <a:pt x="1338" y="74"/>
                  </a:lnTo>
                  <a:lnTo>
                    <a:pt x="1348" y="74"/>
                  </a:lnTo>
                  <a:lnTo>
                    <a:pt x="1357" y="76"/>
                  </a:lnTo>
                  <a:lnTo>
                    <a:pt x="1365" y="76"/>
                  </a:lnTo>
                  <a:lnTo>
                    <a:pt x="1369" y="78"/>
                  </a:lnTo>
                  <a:lnTo>
                    <a:pt x="1373" y="78"/>
                  </a:lnTo>
                  <a:lnTo>
                    <a:pt x="1375" y="78"/>
                  </a:lnTo>
                  <a:lnTo>
                    <a:pt x="1380" y="0"/>
                  </a:lnTo>
                  <a:lnTo>
                    <a:pt x="1376" y="0"/>
                  </a:lnTo>
                  <a:lnTo>
                    <a:pt x="1369" y="0"/>
                  </a:lnTo>
                  <a:lnTo>
                    <a:pt x="1357" y="2"/>
                  </a:lnTo>
                  <a:lnTo>
                    <a:pt x="1344" y="6"/>
                  </a:lnTo>
                  <a:lnTo>
                    <a:pt x="1323" y="8"/>
                  </a:lnTo>
                  <a:lnTo>
                    <a:pt x="1302" y="11"/>
                  </a:lnTo>
                  <a:lnTo>
                    <a:pt x="1276" y="15"/>
                  </a:lnTo>
                  <a:lnTo>
                    <a:pt x="1247" y="21"/>
                  </a:lnTo>
                  <a:lnTo>
                    <a:pt x="1215" y="25"/>
                  </a:lnTo>
                  <a:lnTo>
                    <a:pt x="1181" y="30"/>
                  </a:lnTo>
                  <a:lnTo>
                    <a:pt x="1146" y="34"/>
                  </a:lnTo>
                  <a:lnTo>
                    <a:pt x="1108" y="44"/>
                  </a:lnTo>
                  <a:lnTo>
                    <a:pt x="1067" y="48"/>
                  </a:lnTo>
                  <a:lnTo>
                    <a:pt x="1027" y="55"/>
                  </a:lnTo>
                  <a:lnTo>
                    <a:pt x="985" y="63"/>
                  </a:lnTo>
                  <a:lnTo>
                    <a:pt x="943" y="70"/>
                  </a:lnTo>
                  <a:lnTo>
                    <a:pt x="897" y="78"/>
                  </a:lnTo>
                  <a:lnTo>
                    <a:pt x="854" y="86"/>
                  </a:lnTo>
                  <a:lnTo>
                    <a:pt x="810" y="95"/>
                  </a:lnTo>
                  <a:lnTo>
                    <a:pt x="766" y="106"/>
                  </a:lnTo>
                  <a:lnTo>
                    <a:pt x="722" y="118"/>
                  </a:lnTo>
                  <a:lnTo>
                    <a:pt x="682" y="127"/>
                  </a:lnTo>
                  <a:lnTo>
                    <a:pt x="641" y="139"/>
                  </a:lnTo>
                  <a:lnTo>
                    <a:pt x="606" y="150"/>
                  </a:lnTo>
                  <a:lnTo>
                    <a:pt x="570" y="160"/>
                  </a:lnTo>
                  <a:lnTo>
                    <a:pt x="538" y="169"/>
                  </a:lnTo>
                  <a:lnTo>
                    <a:pt x="511" y="177"/>
                  </a:lnTo>
                  <a:lnTo>
                    <a:pt x="488" y="184"/>
                  </a:lnTo>
                  <a:lnTo>
                    <a:pt x="469" y="190"/>
                  </a:lnTo>
                  <a:lnTo>
                    <a:pt x="454" y="194"/>
                  </a:lnTo>
                  <a:lnTo>
                    <a:pt x="447" y="198"/>
                  </a:lnTo>
                  <a:lnTo>
                    <a:pt x="445" y="200"/>
                  </a:lnTo>
                  <a:lnTo>
                    <a:pt x="443" y="200"/>
                  </a:lnTo>
                  <a:lnTo>
                    <a:pt x="439" y="200"/>
                  </a:lnTo>
                  <a:lnTo>
                    <a:pt x="430" y="202"/>
                  </a:lnTo>
                  <a:lnTo>
                    <a:pt x="420" y="205"/>
                  </a:lnTo>
                  <a:lnTo>
                    <a:pt x="407" y="207"/>
                  </a:lnTo>
                  <a:lnTo>
                    <a:pt x="393" y="211"/>
                  </a:lnTo>
                  <a:lnTo>
                    <a:pt x="376" y="215"/>
                  </a:lnTo>
                  <a:lnTo>
                    <a:pt x="361" y="221"/>
                  </a:lnTo>
                  <a:lnTo>
                    <a:pt x="342" y="224"/>
                  </a:lnTo>
                  <a:lnTo>
                    <a:pt x="321" y="228"/>
                  </a:lnTo>
                  <a:lnTo>
                    <a:pt x="300" y="232"/>
                  </a:lnTo>
                  <a:lnTo>
                    <a:pt x="279" y="238"/>
                  </a:lnTo>
                  <a:lnTo>
                    <a:pt x="256" y="241"/>
                  </a:lnTo>
                  <a:lnTo>
                    <a:pt x="237" y="245"/>
                  </a:lnTo>
                  <a:lnTo>
                    <a:pt x="215" y="251"/>
                  </a:lnTo>
                  <a:lnTo>
                    <a:pt x="194" y="257"/>
                  </a:lnTo>
                  <a:lnTo>
                    <a:pt x="173" y="259"/>
                  </a:lnTo>
                  <a:lnTo>
                    <a:pt x="154" y="262"/>
                  </a:lnTo>
                  <a:lnTo>
                    <a:pt x="135" y="266"/>
                  </a:lnTo>
                  <a:lnTo>
                    <a:pt x="118" y="270"/>
                  </a:lnTo>
                  <a:lnTo>
                    <a:pt x="99" y="274"/>
                  </a:lnTo>
                  <a:lnTo>
                    <a:pt x="83" y="276"/>
                  </a:lnTo>
                  <a:lnTo>
                    <a:pt x="68" y="279"/>
                  </a:lnTo>
                  <a:lnTo>
                    <a:pt x="57" y="281"/>
                  </a:lnTo>
                  <a:lnTo>
                    <a:pt x="42" y="283"/>
                  </a:lnTo>
                  <a:lnTo>
                    <a:pt x="30" y="283"/>
                  </a:lnTo>
                  <a:lnTo>
                    <a:pt x="21" y="285"/>
                  </a:lnTo>
                  <a:lnTo>
                    <a:pt x="15" y="287"/>
                  </a:lnTo>
                  <a:lnTo>
                    <a:pt x="2" y="289"/>
                  </a:lnTo>
                  <a:lnTo>
                    <a:pt x="0" y="291"/>
                  </a:lnTo>
                  <a:lnTo>
                    <a:pt x="0" y="29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16" name="Freeform 1116"/>
            <p:cNvSpPr>
              <a:spLocks/>
            </p:cNvSpPr>
            <p:nvPr/>
          </p:nvSpPr>
          <p:spPr bwMode="auto">
            <a:xfrm>
              <a:off x="724" y="2552"/>
              <a:ext cx="645" cy="126"/>
            </a:xfrm>
            <a:custGeom>
              <a:avLst/>
              <a:gdLst>
                <a:gd name="T0" fmla="*/ 57 w 1289"/>
                <a:gd name="T1" fmla="*/ 183 h 253"/>
                <a:gd name="T2" fmla="*/ 83 w 1289"/>
                <a:gd name="T3" fmla="*/ 175 h 253"/>
                <a:gd name="T4" fmla="*/ 135 w 1289"/>
                <a:gd name="T5" fmla="*/ 160 h 253"/>
                <a:gd name="T6" fmla="*/ 207 w 1289"/>
                <a:gd name="T7" fmla="*/ 143 h 253"/>
                <a:gd name="T8" fmla="*/ 294 w 1289"/>
                <a:gd name="T9" fmla="*/ 122 h 253"/>
                <a:gd name="T10" fmla="*/ 397 w 1289"/>
                <a:gd name="T11" fmla="*/ 99 h 253"/>
                <a:gd name="T12" fmla="*/ 507 w 1289"/>
                <a:gd name="T13" fmla="*/ 76 h 253"/>
                <a:gd name="T14" fmla="*/ 623 w 1289"/>
                <a:gd name="T15" fmla="*/ 57 h 253"/>
                <a:gd name="T16" fmla="*/ 738 w 1289"/>
                <a:gd name="T17" fmla="*/ 40 h 253"/>
                <a:gd name="T18" fmla="*/ 850 w 1289"/>
                <a:gd name="T19" fmla="*/ 25 h 253"/>
                <a:gd name="T20" fmla="*/ 958 w 1289"/>
                <a:gd name="T21" fmla="*/ 15 h 253"/>
                <a:gd name="T22" fmla="*/ 1055 w 1289"/>
                <a:gd name="T23" fmla="*/ 8 h 253"/>
                <a:gd name="T24" fmla="*/ 1139 w 1289"/>
                <a:gd name="T25" fmla="*/ 4 h 253"/>
                <a:gd name="T26" fmla="*/ 1207 w 1289"/>
                <a:gd name="T27" fmla="*/ 0 h 253"/>
                <a:gd name="T28" fmla="*/ 1257 w 1289"/>
                <a:gd name="T29" fmla="*/ 0 h 253"/>
                <a:gd name="T30" fmla="*/ 1285 w 1289"/>
                <a:gd name="T31" fmla="*/ 0 h 253"/>
                <a:gd name="T32" fmla="*/ 1285 w 1289"/>
                <a:gd name="T33" fmla="*/ 0 h 253"/>
                <a:gd name="T34" fmla="*/ 1270 w 1289"/>
                <a:gd name="T35" fmla="*/ 0 h 253"/>
                <a:gd name="T36" fmla="*/ 1241 w 1289"/>
                <a:gd name="T37" fmla="*/ 0 h 253"/>
                <a:gd name="T38" fmla="*/ 1198 w 1289"/>
                <a:gd name="T39" fmla="*/ 6 h 253"/>
                <a:gd name="T40" fmla="*/ 1139 w 1289"/>
                <a:gd name="T41" fmla="*/ 13 h 253"/>
                <a:gd name="T42" fmla="*/ 1063 w 1289"/>
                <a:gd name="T43" fmla="*/ 21 h 253"/>
                <a:gd name="T44" fmla="*/ 973 w 1289"/>
                <a:gd name="T45" fmla="*/ 38 h 253"/>
                <a:gd name="T46" fmla="*/ 869 w 1289"/>
                <a:gd name="T47" fmla="*/ 55 h 253"/>
                <a:gd name="T48" fmla="*/ 749 w 1289"/>
                <a:gd name="T49" fmla="*/ 80 h 253"/>
                <a:gd name="T50" fmla="*/ 614 w 1289"/>
                <a:gd name="T51" fmla="*/ 109 h 253"/>
                <a:gd name="T52" fmla="*/ 479 w 1289"/>
                <a:gd name="T53" fmla="*/ 139 h 253"/>
                <a:gd name="T54" fmla="*/ 346 w 1289"/>
                <a:gd name="T55" fmla="*/ 167 h 253"/>
                <a:gd name="T56" fmla="*/ 224 w 1289"/>
                <a:gd name="T57" fmla="*/ 196 h 253"/>
                <a:gd name="T58" fmla="*/ 121 w 1289"/>
                <a:gd name="T59" fmla="*/ 221 h 253"/>
                <a:gd name="T60" fmla="*/ 45 w 1289"/>
                <a:gd name="T61" fmla="*/ 240 h 253"/>
                <a:gd name="T62" fmla="*/ 4 w 1289"/>
                <a:gd name="T63" fmla="*/ 249 h 253"/>
                <a:gd name="T64" fmla="*/ 53 w 1289"/>
                <a:gd name="T65" fmla="*/ 18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9" h="253">
                  <a:moveTo>
                    <a:pt x="53" y="185"/>
                  </a:moveTo>
                  <a:lnTo>
                    <a:pt x="57" y="183"/>
                  </a:lnTo>
                  <a:lnTo>
                    <a:pt x="66" y="181"/>
                  </a:lnTo>
                  <a:lnTo>
                    <a:pt x="83" y="175"/>
                  </a:lnTo>
                  <a:lnTo>
                    <a:pt x="106" y="169"/>
                  </a:lnTo>
                  <a:lnTo>
                    <a:pt x="135" y="160"/>
                  </a:lnTo>
                  <a:lnTo>
                    <a:pt x="169" y="152"/>
                  </a:lnTo>
                  <a:lnTo>
                    <a:pt x="207" y="143"/>
                  </a:lnTo>
                  <a:lnTo>
                    <a:pt x="251" y="133"/>
                  </a:lnTo>
                  <a:lnTo>
                    <a:pt x="294" y="122"/>
                  </a:lnTo>
                  <a:lnTo>
                    <a:pt x="346" y="110"/>
                  </a:lnTo>
                  <a:lnTo>
                    <a:pt x="397" y="99"/>
                  </a:lnTo>
                  <a:lnTo>
                    <a:pt x="452" y="88"/>
                  </a:lnTo>
                  <a:lnTo>
                    <a:pt x="507" y="76"/>
                  </a:lnTo>
                  <a:lnTo>
                    <a:pt x="564" y="67"/>
                  </a:lnTo>
                  <a:lnTo>
                    <a:pt x="623" y="57"/>
                  </a:lnTo>
                  <a:lnTo>
                    <a:pt x="680" y="50"/>
                  </a:lnTo>
                  <a:lnTo>
                    <a:pt x="738" y="40"/>
                  </a:lnTo>
                  <a:lnTo>
                    <a:pt x="795" y="32"/>
                  </a:lnTo>
                  <a:lnTo>
                    <a:pt x="850" y="25"/>
                  </a:lnTo>
                  <a:lnTo>
                    <a:pt x="907" y="21"/>
                  </a:lnTo>
                  <a:lnTo>
                    <a:pt x="958" y="15"/>
                  </a:lnTo>
                  <a:lnTo>
                    <a:pt x="1009" y="12"/>
                  </a:lnTo>
                  <a:lnTo>
                    <a:pt x="1055" y="8"/>
                  </a:lnTo>
                  <a:lnTo>
                    <a:pt x="1101" y="8"/>
                  </a:lnTo>
                  <a:lnTo>
                    <a:pt x="1139" y="4"/>
                  </a:lnTo>
                  <a:lnTo>
                    <a:pt x="1177" y="2"/>
                  </a:lnTo>
                  <a:lnTo>
                    <a:pt x="1207" y="0"/>
                  </a:lnTo>
                  <a:lnTo>
                    <a:pt x="1236" y="0"/>
                  </a:lnTo>
                  <a:lnTo>
                    <a:pt x="1257" y="0"/>
                  </a:lnTo>
                  <a:lnTo>
                    <a:pt x="1274" y="0"/>
                  </a:lnTo>
                  <a:lnTo>
                    <a:pt x="1285" y="0"/>
                  </a:lnTo>
                  <a:lnTo>
                    <a:pt x="1289" y="0"/>
                  </a:lnTo>
                  <a:lnTo>
                    <a:pt x="1285" y="0"/>
                  </a:lnTo>
                  <a:lnTo>
                    <a:pt x="1281" y="0"/>
                  </a:lnTo>
                  <a:lnTo>
                    <a:pt x="1270" y="0"/>
                  </a:lnTo>
                  <a:lnTo>
                    <a:pt x="1259" y="0"/>
                  </a:lnTo>
                  <a:lnTo>
                    <a:pt x="1241" y="0"/>
                  </a:lnTo>
                  <a:lnTo>
                    <a:pt x="1222" y="4"/>
                  </a:lnTo>
                  <a:lnTo>
                    <a:pt x="1198" y="6"/>
                  </a:lnTo>
                  <a:lnTo>
                    <a:pt x="1171" y="10"/>
                  </a:lnTo>
                  <a:lnTo>
                    <a:pt x="1139" y="13"/>
                  </a:lnTo>
                  <a:lnTo>
                    <a:pt x="1103" y="17"/>
                  </a:lnTo>
                  <a:lnTo>
                    <a:pt x="1063" y="21"/>
                  </a:lnTo>
                  <a:lnTo>
                    <a:pt x="1021" y="29"/>
                  </a:lnTo>
                  <a:lnTo>
                    <a:pt x="973" y="38"/>
                  </a:lnTo>
                  <a:lnTo>
                    <a:pt x="924" y="46"/>
                  </a:lnTo>
                  <a:lnTo>
                    <a:pt x="869" y="55"/>
                  </a:lnTo>
                  <a:lnTo>
                    <a:pt x="812" y="69"/>
                  </a:lnTo>
                  <a:lnTo>
                    <a:pt x="749" y="80"/>
                  </a:lnTo>
                  <a:lnTo>
                    <a:pt x="682" y="93"/>
                  </a:lnTo>
                  <a:lnTo>
                    <a:pt x="614" y="109"/>
                  </a:lnTo>
                  <a:lnTo>
                    <a:pt x="547" y="124"/>
                  </a:lnTo>
                  <a:lnTo>
                    <a:pt x="479" y="139"/>
                  </a:lnTo>
                  <a:lnTo>
                    <a:pt x="412" y="154"/>
                  </a:lnTo>
                  <a:lnTo>
                    <a:pt x="346" y="167"/>
                  </a:lnTo>
                  <a:lnTo>
                    <a:pt x="283" y="185"/>
                  </a:lnTo>
                  <a:lnTo>
                    <a:pt x="224" y="196"/>
                  </a:lnTo>
                  <a:lnTo>
                    <a:pt x="169" y="209"/>
                  </a:lnTo>
                  <a:lnTo>
                    <a:pt x="121" y="221"/>
                  </a:lnTo>
                  <a:lnTo>
                    <a:pt x="81" y="232"/>
                  </a:lnTo>
                  <a:lnTo>
                    <a:pt x="45" y="240"/>
                  </a:lnTo>
                  <a:lnTo>
                    <a:pt x="21" y="245"/>
                  </a:lnTo>
                  <a:lnTo>
                    <a:pt x="4" y="249"/>
                  </a:lnTo>
                  <a:lnTo>
                    <a:pt x="0" y="253"/>
                  </a:lnTo>
                  <a:lnTo>
                    <a:pt x="53" y="185"/>
                  </a:lnTo>
                  <a:lnTo>
                    <a:pt x="53" y="18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17" name="Freeform 1117"/>
            <p:cNvSpPr>
              <a:spLocks/>
            </p:cNvSpPr>
            <p:nvPr/>
          </p:nvSpPr>
          <p:spPr bwMode="auto">
            <a:xfrm>
              <a:off x="859" y="2419"/>
              <a:ext cx="427" cy="91"/>
            </a:xfrm>
            <a:custGeom>
              <a:avLst/>
              <a:gdLst>
                <a:gd name="T0" fmla="*/ 2 w 854"/>
                <a:gd name="T1" fmla="*/ 183 h 183"/>
                <a:gd name="T2" fmla="*/ 15 w 854"/>
                <a:gd name="T3" fmla="*/ 181 h 183"/>
                <a:gd name="T4" fmla="*/ 42 w 854"/>
                <a:gd name="T5" fmla="*/ 177 h 183"/>
                <a:gd name="T6" fmla="*/ 80 w 854"/>
                <a:gd name="T7" fmla="*/ 169 h 183"/>
                <a:gd name="T8" fmla="*/ 129 w 854"/>
                <a:gd name="T9" fmla="*/ 162 h 183"/>
                <a:gd name="T10" fmla="*/ 188 w 854"/>
                <a:gd name="T11" fmla="*/ 150 h 183"/>
                <a:gd name="T12" fmla="*/ 255 w 854"/>
                <a:gd name="T13" fmla="*/ 139 h 183"/>
                <a:gd name="T14" fmla="*/ 329 w 854"/>
                <a:gd name="T15" fmla="*/ 124 h 183"/>
                <a:gd name="T16" fmla="*/ 407 w 854"/>
                <a:gd name="T17" fmla="*/ 106 h 183"/>
                <a:gd name="T18" fmla="*/ 490 w 854"/>
                <a:gd name="T19" fmla="*/ 86 h 183"/>
                <a:gd name="T20" fmla="*/ 574 w 854"/>
                <a:gd name="T21" fmla="*/ 67 h 183"/>
                <a:gd name="T22" fmla="*/ 654 w 854"/>
                <a:gd name="T23" fmla="*/ 48 h 183"/>
                <a:gd name="T24" fmla="*/ 724 w 854"/>
                <a:gd name="T25" fmla="*/ 30 h 183"/>
                <a:gd name="T26" fmla="*/ 783 w 854"/>
                <a:gd name="T27" fmla="*/ 15 h 183"/>
                <a:gd name="T28" fmla="*/ 827 w 854"/>
                <a:gd name="T29" fmla="*/ 4 h 183"/>
                <a:gd name="T30" fmla="*/ 850 w 854"/>
                <a:gd name="T31" fmla="*/ 0 h 183"/>
                <a:gd name="T32" fmla="*/ 850 w 854"/>
                <a:gd name="T33" fmla="*/ 0 h 183"/>
                <a:gd name="T34" fmla="*/ 825 w 854"/>
                <a:gd name="T35" fmla="*/ 0 h 183"/>
                <a:gd name="T36" fmla="*/ 779 w 854"/>
                <a:gd name="T37" fmla="*/ 6 h 183"/>
                <a:gd name="T38" fmla="*/ 719 w 854"/>
                <a:gd name="T39" fmla="*/ 13 h 183"/>
                <a:gd name="T40" fmla="*/ 646 w 854"/>
                <a:gd name="T41" fmla="*/ 23 h 183"/>
                <a:gd name="T42" fmla="*/ 564 w 854"/>
                <a:gd name="T43" fmla="*/ 34 h 183"/>
                <a:gd name="T44" fmla="*/ 479 w 854"/>
                <a:gd name="T45" fmla="*/ 51 h 183"/>
                <a:gd name="T46" fmla="*/ 395 w 854"/>
                <a:gd name="T47" fmla="*/ 67 h 183"/>
                <a:gd name="T48" fmla="*/ 315 w 854"/>
                <a:gd name="T49" fmla="*/ 84 h 183"/>
                <a:gd name="T50" fmla="*/ 243 w 854"/>
                <a:gd name="T51" fmla="*/ 101 h 183"/>
                <a:gd name="T52" fmla="*/ 177 w 854"/>
                <a:gd name="T53" fmla="*/ 118 h 183"/>
                <a:gd name="T54" fmla="*/ 121 w 854"/>
                <a:gd name="T55" fmla="*/ 137 h 183"/>
                <a:gd name="T56" fmla="*/ 74 w 854"/>
                <a:gd name="T57" fmla="*/ 152 h 183"/>
                <a:gd name="T58" fmla="*/ 38 w 854"/>
                <a:gd name="T59" fmla="*/ 165 h 183"/>
                <a:gd name="T60" fmla="*/ 13 w 854"/>
                <a:gd name="T61" fmla="*/ 175 h 183"/>
                <a:gd name="T62" fmla="*/ 0 w 854"/>
                <a:gd name="T63" fmla="*/ 183 h 183"/>
                <a:gd name="T64" fmla="*/ 0 w 854"/>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4" h="183">
                  <a:moveTo>
                    <a:pt x="0" y="183"/>
                  </a:moveTo>
                  <a:lnTo>
                    <a:pt x="2" y="183"/>
                  </a:lnTo>
                  <a:lnTo>
                    <a:pt x="7" y="183"/>
                  </a:lnTo>
                  <a:lnTo>
                    <a:pt x="15" y="181"/>
                  </a:lnTo>
                  <a:lnTo>
                    <a:pt x="26" y="179"/>
                  </a:lnTo>
                  <a:lnTo>
                    <a:pt x="42" y="177"/>
                  </a:lnTo>
                  <a:lnTo>
                    <a:pt x="59" y="173"/>
                  </a:lnTo>
                  <a:lnTo>
                    <a:pt x="80" y="169"/>
                  </a:lnTo>
                  <a:lnTo>
                    <a:pt x="104" y="167"/>
                  </a:lnTo>
                  <a:lnTo>
                    <a:pt x="129" y="162"/>
                  </a:lnTo>
                  <a:lnTo>
                    <a:pt x="158" y="156"/>
                  </a:lnTo>
                  <a:lnTo>
                    <a:pt x="188" y="150"/>
                  </a:lnTo>
                  <a:lnTo>
                    <a:pt x="220" y="144"/>
                  </a:lnTo>
                  <a:lnTo>
                    <a:pt x="255" y="139"/>
                  </a:lnTo>
                  <a:lnTo>
                    <a:pt x="289" y="131"/>
                  </a:lnTo>
                  <a:lnTo>
                    <a:pt x="329" y="124"/>
                  </a:lnTo>
                  <a:lnTo>
                    <a:pt x="369" y="116"/>
                  </a:lnTo>
                  <a:lnTo>
                    <a:pt x="407" y="106"/>
                  </a:lnTo>
                  <a:lnTo>
                    <a:pt x="450" y="97"/>
                  </a:lnTo>
                  <a:lnTo>
                    <a:pt x="490" y="86"/>
                  </a:lnTo>
                  <a:lnTo>
                    <a:pt x="534" y="76"/>
                  </a:lnTo>
                  <a:lnTo>
                    <a:pt x="574" y="67"/>
                  </a:lnTo>
                  <a:lnTo>
                    <a:pt x="614" y="57"/>
                  </a:lnTo>
                  <a:lnTo>
                    <a:pt x="654" y="48"/>
                  </a:lnTo>
                  <a:lnTo>
                    <a:pt x="692" y="40"/>
                  </a:lnTo>
                  <a:lnTo>
                    <a:pt x="724" y="30"/>
                  </a:lnTo>
                  <a:lnTo>
                    <a:pt x="755" y="23"/>
                  </a:lnTo>
                  <a:lnTo>
                    <a:pt x="783" y="15"/>
                  </a:lnTo>
                  <a:lnTo>
                    <a:pt x="808" y="10"/>
                  </a:lnTo>
                  <a:lnTo>
                    <a:pt x="827" y="4"/>
                  </a:lnTo>
                  <a:lnTo>
                    <a:pt x="840" y="2"/>
                  </a:lnTo>
                  <a:lnTo>
                    <a:pt x="850" y="0"/>
                  </a:lnTo>
                  <a:lnTo>
                    <a:pt x="854" y="0"/>
                  </a:lnTo>
                  <a:lnTo>
                    <a:pt x="850" y="0"/>
                  </a:lnTo>
                  <a:lnTo>
                    <a:pt x="840" y="0"/>
                  </a:lnTo>
                  <a:lnTo>
                    <a:pt x="825" y="0"/>
                  </a:lnTo>
                  <a:lnTo>
                    <a:pt x="806" y="4"/>
                  </a:lnTo>
                  <a:lnTo>
                    <a:pt x="779" y="6"/>
                  </a:lnTo>
                  <a:lnTo>
                    <a:pt x="751" y="10"/>
                  </a:lnTo>
                  <a:lnTo>
                    <a:pt x="719" y="13"/>
                  </a:lnTo>
                  <a:lnTo>
                    <a:pt x="684" y="19"/>
                  </a:lnTo>
                  <a:lnTo>
                    <a:pt x="646" y="23"/>
                  </a:lnTo>
                  <a:lnTo>
                    <a:pt x="606" y="30"/>
                  </a:lnTo>
                  <a:lnTo>
                    <a:pt x="564" y="34"/>
                  </a:lnTo>
                  <a:lnTo>
                    <a:pt x="523" y="42"/>
                  </a:lnTo>
                  <a:lnTo>
                    <a:pt x="479" y="51"/>
                  </a:lnTo>
                  <a:lnTo>
                    <a:pt x="437" y="59"/>
                  </a:lnTo>
                  <a:lnTo>
                    <a:pt x="395" y="67"/>
                  </a:lnTo>
                  <a:lnTo>
                    <a:pt x="355" y="76"/>
                  </a:lnTo>
                  <a:lnTo>
                    <a:pt x="315" y="84"/>
                  </a:lnTo>
                  <a:lnTo>
                    <a:pt x="277" y="93"/>
                  </a:lnTo>
                  <a:lnTo>
                    <a:pt x="243" y="101"/>
                  </a:lnTo>
                  <a:lnTo>
                    <a:pt x="211" y="110"/>
                  </a:lnTo>
                  <a:lnTo>
                    <a:pt x="177" y="118"/>
                  </a:lnTo>
                  <a:lnTo>
                    <a:pt x="148" y="127"/>
                  </a:lnTo>
                  <a:lnTo>
                    <a:pt x="121" y="137"/>
                  </a:lnTo>
                  <a:lnTo>
                    <a:pt x="97" y="146"/>
                  </a:lnTo>
                  <a:lnTo>
                    <a:pt x="74" y="152"/>
                  </a:lnTo>
                  <a:lnTo>
                    <a:pt x="55" y="160"/>
                  </a:lnTo>
                  <a:lnTo>
                    <a:pt x="38" y="165"/>
                  </a:lnTo>
                  <a:lnTo>
                    <a:pt x="24" y="173"/>
                  </a:lnTo>
                  <a:lnTo>
                    <a:pt x="13" y="175"/>
                  </a:lnTo>
                  <a:lnTo>
                    <a:pt x="5" y="179"/>
                  </a:lnTo>
                  <a:lnTo>
                    <a:pt x="0" y="183"/>
                  </a:lnTo>
                  <a:lnTo>
                    <a:pt x="0" y="183"/>
                  </a:lnTo>
                  <a:lnTo>
                    <a:pt x="0" y="183"/>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18" name="Freeform 1118"/>
            <p:cNvSpPr>
              <a:spLocks/>
            </p:cNvSpPr>
            <p:nvPr/>
          </p:nvSpPr>
          <p:spPr bwMode="auto">
            <a:xfrm>
              <a:off x="1315" y="2676"/>
              <a:ext cx="477" cy="285"/>
            </a:xfrm>
            <a:custGeom>
              <a:avLst/>
              <a:gdLst>
                <a:gd name="T0" fmla="*/ 0 w 954"/>
                <a:gd name="T1" fmla="*/ 116 h 571"/>
                <a:gd name="T2" fmla="*/ 20 w 954"/>
                <a:gd name="T3" fmla="*/ 105 h 571"/>
                <a:gd name="T4" fmla="*/ 59 w 954"/>
                <a:gd name="T5" fmla="*/ 90 h 571"/>
                <a:gd name="T6" fmla="*/ 110 w 954"/>
                <a:gd name="T7" fmla="*/ 69 h 571"/>
                <a:gd name="T8" fmla="*/ 173 w 954"/>
                <a:gd name="T9" fmla="*/ 46 h 571"/>
                <a:gd name="T10" fmla="*/ 241 w 954"/>
                <a:gd name="T11" fmla="*/ 25 h 571"/>
                <a:gd name="T12" fmla="*/ 315 w 954"/>
                <a:gd name="T13" fmla="*/ 10 h 571"/>
                <a:gd name="T14" fmla="*/ 389 w 954"/>
                <a:gd name="T15" fmla="*/ 0 h 571"/>
                <a:gd name="T16" fmla="*/ 462 w 954"/>
                <a:gd name="T17" fmla="*/ 2 h 571"/>
                <a:gd name="T18" fmla="*/ 528 w 954"/>
                <a:gd name="T19" fmla="*/ 14 h 571"/>
                <a:gd name="T20" fmla="*/ 591 w 954"/>
                <a:gd name="T21" fmla="*/ 34 h 571"/>
                <a:gd name="T22" fmla="*/ 646 w 954"/>
                <a:gd name="T23" fmla="*/ 65 h 571"/>
                <a:gd name="T24" fmla="*/ 701 w 954"/>
                <a:gd name="T25" fmla="*/ 101 h 571"/>
                <a:gd name="T26" fmla="*/ 747 w 954"/>
                <a:gd name="T27" fmla="*/ 143 h 571"/>
                <a:gd name="T28" fmla="*/ 789 w 954"/>
                <a:gd name="T29" fmla="*/ 190 h 571"/>
                <a:gd name="T30" fmla="*/ 827 w 954"/>
                <a:gd name="T31" fmla="*/ 240 h 571"/>
                <a:gd name="T32" fmla="*/ 859 w 954"/>
                <a:gd name="T33" fmla="*/ 293 h 571"/>
                <a:gd name="T34" fmla="*/ 884 w 954"/>
                <a:gd name="T35" fmla="*/ 346 h 571"/>
                <a:gd name="T36" fmla="*/ 907 w 954"/>
                <a:gd name="T37" fmla="*/ 398 h 571"/>
                <a:gd name="T38" fmla="*/ 924 w 954"/>
                <a:gd name="T39" fmla="*/ 447 h 571"/>
                <a:gd name="T40" fmla="*/ 935 w 954"/>
                <a:gd name="T41" fmla="*/ 491 h 571"/>
                <a:gd name="T42" fmla="*/ 945 w 954"/>
                <a:gd name="T43" fmla="*/ 527 h 571"/>
                <a:gd name="T44" fmla="*/ 948 w 954"/>
                <a:gd name="T45" fmla="*/ 553 h 571"/>
                <a:gd name="T46" fmla="*/ 952 w 954"/>
                <a:gd name="T47" fmla="*/ 567 h 571"/>
                <a:gd name="T48" fmla="*/ 952 w 954"/>
                <a:gd name="T49" fmla="*/ 565 h 571"/>
                <a:gd name="T50" fmla="*/ 935 w 954"/>
                <a:gd name="T51" fmla="*/ 540 h 571"/>
                <a:gd name="T52" fmla="*/ 903 w 954"/>
                <a:gd name="T53" fmla="*/ 498 h 571"/>
                <a:gd name="T54" fmla="*/ 859 w 954"/>
                <a:gd name="T55" fmla="*/ 439 h 571"/>
                <a:gd name="T56" fmla="*/ 804 w 954"/>
                <a:gd name="T57" fmla="*/ 377 h 571"/>
                <a:gd name="T58" fmla="*/ 741 w 954"/>
                <a:gd name="T59" fmla="*/ 308 h 571"/>
                <a:gd name="T60" fmla="*/ 671 w 954"/>
                <a:gd name="T61" fmla="*/ 246 h 571"/>
                <a:gd name="T62" fmla="*/ 595 w 954"/>
                <a:gd name="T63" fmla="*/ 192 h 571"/>
                <a:gd name="T64" fmla="*/ 517 w 954"/>
                <a:gd name="T65" fmla="*/ 152 h 571"/>
                <a:gd name="T66" fmla="*/ 437 w 954"/>
                <a:gd name="T67" fmla="*/ 130 h 571"/>
                <a:gd name="T68" fmla="*/ 357 w 954"/>
                <a:gd name="T69" fmla="*/ 118 h 571"/>
                <a:gd name="T70" fmla="*/ 285 w 954"/>
                <a:gd name="T71" fmla="*/ 118 h 571"/>
                <a:gd name="T72" fmla="*/ 220 w 954"/>
                <a:gd name="T73" fmla="*/ 124 h 571"/>
                <a:gd name="T74" fmla="*/ 167 w 954"/>
                <a:gd name="T75" fmla="*/ 133 h 571"/>
                <a:gd name="T76" fmla="*/ 131 w 954"/>
                <a:gd name="T77" fmla="*/ 143 h 571"/>
                <a:gd name="T78" fmla="*/ 110 w 954"/>
                <a:gd name="T79" fmla="*/ 149 h 571"/>
                <a:gd name="T80" fmla="*/ 0 w 954"/>
                <a:gd name="T81" fmla="*/ 11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4" h="571">
                  <a:moveTo>
                    <a:pt x="0" y="118"/>
                  </a:moveTo>
                  <a:lnTo>
                    <a:pt x="0" y="116"/>
                  </a:lnTo>
                  <a:lnTo>
                    <a:pt x="9" y="111"/>
                  </a:lnTo>
                  <a:lnTo>
                    <a:pt x="20" y="105"/>
                  </a:lnTo>
                  <a:lnTo>
                    <a:pt x="38" y="99"/>
                  </a:lnTo>
                  <a:lnTo>
                    <a:pt x="59" y="90"/>
                  </a:lnTo>
                  <a:lnTo>
                    <a:pt x="83" y="78"/>
                  </a:lnTo>
                  <a:lnTo>
                    <a:pt x="110" y="69"/>
                  </a:lnTo>
                  <a:lnTo>
                    <a:pt x="142" y="57"/>
                  </a:lnTo>
                  <a:lnTo>
                    <a:pt x="173" y="46"/>
                  </a:lnTo>
                  <a:lnTo>
                    <a:pt x="205" y="34"/>
                  </a:lnTo>
                  <a:lnTo>
                    <a:pt x="241" y="25"/>
                  </a:lnTo>
                  <a:lnTo>
                    <a:pt x="279" y="17"/>
                  </a:lnTo>
                  <a:lnTo>
                    <a:pt x="315" y="10"/>
                  </a:lnTo>
                  <a:lnTo>
                    <a:pt x="353" y="4"/>
                  </a:lnTo>
                  <a:lnTo>
                    <a:pt x="389" y="0"/>
                  </a:lnTo>
                  <a:lnTo>
                    <a:pt x="427" y="2"/>
                  </a:lnTo>
                  <a:lnTo>
                    <a:pt x="462" y="2"/>
                  </a:lnTo>
                  <a:lnTo>
                    <a:pt x="496" y="6"/>
                  </a:lnTo>
                  <a:lnTo>
                    <a:pt x="528" y="14"/>
                  </a:lnTo>
                  <a:lnTo>
                    <a:pt x="561" y="23"/>
                  </a:lnTo>
                  <a:lnTo>
                    <a:pt x="591" y="34"/>
                  </a:lnTo>
                  <a:lnTo>
                    <a:pt x="619" y="48"/>
                  </a:lnTo>
                  <a:lnTo>
                    <a:pt x="646" y="65"/>
                  </a:lnTo>
                  <a:lnTo>
                    <a:pt x="675" y="82"/>
                  </a:lnTo>
                  <a:lnTo>
                    <a:pt x="701" y="101"/>
                  </a:lnTo>
                  <a:lnTo>
                    <a:pt x="726" y="120"/>
                  </a:lnTo>
                  <a:lnTo>
                    <a:pt x="747" y="143"/>
                  </a:lnTo>
                  <a:lnTo>
                    <a:pt x="770" y="166"/>
                  </a:lnTo>
                  <a:lnTo>
                    <a:pt x="789" y="190"/>
                  </a:lnTo>
                  <a:lnTo>
                    <a:pt x="810" y="215"/>
                  </a:lnTo>
                  <a:lnTo>
                    <a:pt x="827" y="240"/>
                  </a:lnTo>
                  <a:lnTo>
                    <a:pt x="844" y="266"/>
                  </a:lnTo>
                  <a:lnTo>
                    <a:pt x="859" y="293"/>
                  </a:lnTo>
                  <a:lnTo>
                    <a:pt x="872" y="320"/>
                  </a:lnTo>
                  <a:lnTo>
                    <a:pt x="884" y="346"/>
                  </a:lnTo>
                  <a:lnTo>
                    <a:pt x="897" y="373"/>
                  </a:lnTo>
                  <a:lnTo>
                    <a:pt x="907" y="398"/>
                  </a:lnTo>
                  <a:lnTo>
                    <a:pt x="914" y="424"/>
                  </a:lnTo>
                  <a:lnTo>
                    <a:pt x="924" y="447"/>
                  </a:lnTo>
                  <a:lnTo>
                    <a:pt x="931" y="472"/>
                  </a:lnTo>
                  <a:lnTo>
                    <a:pt x="935" y="491"/>
                  </a:lnTo>
                  <a:lnTo>
                    <a:pt x="941" y="512"/>
                  </a:lnTo>
                  <a:lnTo>
                    <a:pt x="945" y="527"/>
                  </a:lnTo>
                  <a:lnTo>
                    <a:pt x="948" y="542"/>
                  </a:lnTo>
                  <a:lnTo>
                    <a:pt x="948" y="553"/>
                  </a:lnTo>
                  <a:lnTo>
                    <a:pt x="952" y="561"/>
                  </a:lnTo>
                  <a:lnTo>
                    <a:pt x="952" y="567"/>
                  </a:lnTo>
                  <a:lnTo>
                    <a:pt x="954" y="571"/>
                  </a:lnTo>
                  <a:lnTo>
                    <a:pt x="952" y="565"/>
                  </a:lnTo>
                  <a:lnTo>
                    <a:pt x="945" y="557"/>
                  </a:lnTo>
                  <a:lnTo>
                    <a:pt x="935" y="540"/>
                  </a:lnTo>
                  <a:lnTo>
                    <a:pt x="922" y="521"/>
                  </a:lnTo>
                  <a:lnTo>
                    <a:pt x="903" y="498"/>
                  </a:lnTo>
                  <a:lnTo>
                    <a:pt x="884" y="470"/>
                  </a:lnTo>
                  <a:lnTo>
                    <a:pt x="859" y="439"/>
                  </a:lnTo>
                  <a:lnTo>
                    <a:pt x="834" y="409"/>
                  </a:lnTo>
                  <a:lnTo>
                    <a:pt x="804" y="377"/>
                  </a:lnTo>
                  <a:lnTo>
                    <a:pt x="773" y="342"/>
                  </a:lnTo>
                  <a:lnTo>
                    <a:pt x="741" y="308"/>
                  </a:lnTo>
                  <a:lnTo>
                    <a:pt x="707" y="278"/>
                  </a:lnTo>
                  <a:lnTo>
                    <a:pt x="671" y="246"/>
                  </a:lnTo>
                  <a:lnTo>
                    <a:pt x="633" y="219"/>
                  </a:lnTo>
                  <a:lnTo>
                    <a:pt x="595" y="192"/>
                  </a:lnTo>
                  <a:lnTo>
                    <a:pt x="557" y="171"/>
                  </a:lnTo>
                  <a:lnTo>
                    <a:pt x="517" y="152"/>
                  </a:lnTo>
                  <a:lnTo>
                    <a:pt x="477" y="141"/>
                  </a:lnTo>
                  <a:lnTo>
                    <a:pt x="437" y="130"/>
                  </a:lnTo>
                  <a:lnTo>
                    <a:pt x="397" y="124"/>
                  </a:lnTo>
                  <a:lnTo>
                    <a:pt x="357" y="118"/>
                  </a:lnTo>
                  <a:lnTo>
                    <a:pt x="321" y="118"/>
                  </a:lnTo>
                  <a:lnTo>
                    <a:pt x="285" y="118"/>
                  </a:lnTo>
                  <a:lnTo>
                    <a:pt x="252" y="122"/>
                  </a:lnTo>
                  <a:lnTo>
                    <a:pt x="220" y="124"/>
                  </a:lnTo>
                  <a:lnTo>
                    <a:pt x="194" y="128"/>
                  </a:lnTo>
                  <a:lnTo>
                    <a:pt x="167" y="133"/>
                  </a:lnTo>
                  <a:lnTo>
                    <a:pt x="148" y="139"/>
                  </a:lnTo>
                  <a:lnTo>
                    <a:pt x="131" y="143"/>
                  </a:lnTo>
                  <a:lnTo>
                    <a:pt x="117" y="147"/>
                  </a:lnTo>
                  <a:lnTo>
                    <a:pt x="110" y="149"/>
                  </a:lnTo>
                  <a:lnTo>
                    <a:pt x="108" y="150"/>
                  </a:lnTo>
                  <a:lnTo>
                    <a:pt x="0" y="118"/>
                  </a:lnTo>
                  <a:lnTo>
                    <a:pt x="0" y="118"/>
                  </a:lnTo>
                  <a:close/>
                </a:path>
              </a:pathLst>
            </a:custGeom>
            <a:solidFill>
              <a:srgbClr val="BF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19" name="Freeform 1119"/>
            <p:cNvSpPr>
              <a:spLocks/>
            </p:cNvSpPr>
            <p:nvPr/>
          </p:nvSpPr>
          <p:spPr bwMode="auto">
            <a:xfrm>
              <a:off x="1219" y="2768"/>
              <a:ext cx="115" cy="178"/>
            </a:xfrm>
            <a:custGeom>
              <a:avLst/>
              <a:gdLst>
                <a:gd name="T0" fmla="*/ 142 w 230"/>
                <a:gd name="T1" fmla="*/ 0 h 355"/>
                <a:gd name="T2" fmla="*/ 230 w 230"/>
                <a:gd name="T3" fmla="*/ 22 h 355"/>
                <a:gd name="T4" fmla="*/ 226 w 230"/>
                <a:gd name="T5" fmla="*/ 24 h 355"/>
                <a:gd name="T6" fmla="*/ 218 w 230"/>
                <a:gd name="T7" fmla="*/ 34 h 355"/>
                <a:gd name="T8" fmla="*/ 212 w 230"/>
                <a:gd name="T9" fmla="*/ 40 h 355"/>
                <a:gd name="T10" fmla="*/ 205 w 230"/>
                <a:gd name="T11" fmla="*/ 47 h 355"/>
                <a:gd name="T12" fmla="*/ 197 w 230"/>
                <a:gd name="T13" fmla="*/ 57 h 355"/>
                <a:gd name="T14" fmla="*/ 190 w 230"/>
                <a:gd name="T15" fmla="*/ 68 h 355"/>
                <a:gd name="T16" fmla="*/ 180 w 230"/>
                <a:gd name="T17" fmla="*/ 78 h 355"/>
                <a:gd name="T18" fmla="*/ 171 w 230"/>
                <a:gd name="T19" fmla="*/ 91 h 355"/>
                <a:gd name="T20" fmla="*/ 159 w 230"/>
                <a:gd name="T21" fmla="*/ 102 h 355"/>
                <a:gd name="T22" fmla="*/ 150 w 230"/>
                <a:gd name="T23" fmla="*/ 118 h 355"/>
                <a:gd name="T24" fmla="*/ 138 w 230"/>
                <a:gd name="T25" fmla="*/ 131 h 355"/>
                <a:gd name="T26" fmla="*/ 129 w 230"/>
                <a:gd name="T27" fmla="*/ 146 h 355"/>
                <a:gd name="T28" fmla="*/ 117 w 230"/>
                <a:gd name="T29" fmla="*/ 161 h 355"/>
                <a:gd name="T30" fmla="*/ 108 w 230"/>
                <a:gd name="T31" fmla="*/ 178 h 355"/>
                <a:gd name="T32" fmla="*/ 96 w 230"/>
                <a:gd name="T33" fmla="*/ 194 h 355"/>
                <a:gd name="T34" fmla="*/ 85 w 230"/>
                <a:gd name="T35" fmla="*/ 209 h 355"/>
                <a:gd name="T36" fmla="*/ 74 w 230"/>
                <a:gd name="T37" fmla="*/ 224 h 355"/>
                <a:gd name="T38" fmla="*/ 66 w 230"/>
                <a:gd name="T39" fmla="*/ 241 h 355"/>
                <a:gd name="T40" fmla="*/ 55 w 230"/>
                <a:gd name="T41" fmla="*/ 254 h 355"/>
                <a:gd name="T42" fmla="*/ 45 w 230"/>
                <a:gd name="T43" fmla="*/ 270 h 355"/>
                <a:gd name="T44" fmla="*/ 38 w 230"/>
                <a:gd name="T45" fmla="*/ 283 h 355"/>
                <a:gd name="T46" fmla="*/ 32 w 230"/>
                <a:gd name="T47" fmla="*/ 296 h 355"/>
                <a:gd name="T48" fmla="*/ 24 w 230"/>
                <a:gd name="T49" fmla="*/ 308 h 355"/>
                <a:gd name="T50" fmla="*/ 17 w 230"/>
                <a:gd name="T51" fmla="*/ 319 h 355"/>
                <a:gd name="T52" fmla="*/ 11 w 230"/>
                <a:gd name="T53" fmla="*/ 329 h 355"/>
                <a:gd name="T54" fmla="*/ 7 w 230"/>
                <a:gd name="T55" fmla="*/ 338 h 355"/>
                <a:gd name="T56" fmla="*/ 3 w 230"/>
                <a:gd name="T57" fmla="*/ 344 h 355"/>
                <a:gd name="T58" fmla="*/ 0 w 230"/>
                <a:gd name="T59" fmla="*/ 349 h 355"/>
                <a:gd name="T60" fmla="*/ 0 w 230"/>
                <a:gd name="T61" fmla="*/ 351 h 355"/>
                <a:gd name="T62" fmla="*/ 0 w 230"/>
                <a:gd name="T63" fmla="*/ 355 h 355"/>
                <a:gd name="T64" fmla="*/ 0 w 230"/>
                <a:gd name="T65" fmla="*/ 351 h 355"/>
                <a:gd name="T66" fmla="*/ 0 w 230"/>
                <a:gd name="T67" fmla="*/ 348 h 355"/>
                <a:gd name="T68" fmla="*/ 0 w 230"/>
                <a:gd name="T69" fmla="*/ 338 h 355"/>
                <a:gd name="T70" fmla="*/ 0 w 230"/>
                <a:gd name="T71" fmla="*/ 330 h 355"/>
                <a:gd name="T72" fmla="*/ 0 w 230"/>
                <a:gd name="T73" fmla="*/ 317 h 355"/>
                <a:gd name="T74" fmla="*/ 0 w 230"/>
                <a:gd name="T75" fmla="*/ 304 h 355"/>
                <a:gd name="T76" fmla="*/ 1 w 230"/>
                <a:gd name="T77" fmla="*/ 289 h 355"/>
                <a:gd name="T78" fmla="*/ 3 w 230"/>
                <a:gd name="T79" fmla="*/ 272 h 355"/>
                <a:gd name="T80" fmla="*/ 5 w 230"/>
                <a:gd name="T81" fmla="*/ 252 h 355"/>
                <a:gd name="T82" fmla="*/ 7 w 230"/>
                <a:gd name="T83" fmla="*/ 233 h 355"/>
                <a:gd name="T84" fmla="*/ 11 w 230"/>
                <a:gd name="T85" fmla="*/ 214 h 355"/>
                <a:gd name="T86" fmla="*/ 15 w 230"/>
                <a:gd name="T87" fmla="*/ 195 h 355"/>
                <a:gd name="T88" fmla="*/ 20 w 230"/>
                <a:gd name="T89" fmla="*/ 176 h 355"/>
                <a:gd name="T90" fmla="*/ 24 w 230"/>
                <a:gd name="T91" fmla="*/ 157 h 355"/>
                <a:gd name="T92" fmla="*/ 30 w 230"/>
                <a:gd name="T93" fmla="*/ 138 h 355"/>
                <a:gd name="T94" fmla="*/ 38 w 230"/>
                <a:gd name="T95" fmla="*/ 123 h 355"/>
                <a:gd name="T96" fmla="*/ 45 w 230"/>
                <a:gd name="T97" fmla="*/ 106 h 355"/>
                <a:gd name="T98" fmla="*/ 53 w 230"/>
                <a:gd name="T99" fmla="*/ 91 h 355"/>
                <a:gd name="T100" fmla="*/ 60 w 230"/>
                <a:gd name="T101" fmla="*/ 78 h 355"/>
                <a:gd name="T102" fmla="*/ 70 w 230"/>
                <a:gd name="T103" fmla="*/ 64 h 355"/>
                <a:gd name="T104" fmla="*/ 77 w 230"/>
                <a:gd name="T105" fmla="*/ 53 h 355"/>
                <a:gd name="T106" fmla="*/ 87 w 230"/>
                <a:gd name="T107" fmla="*/ 43 h 355"/>
                <a:gd name="T108" fmla="*/ 95 w 230"/>
                <a:gd name="T109" fmla="*/ 36 h 355"/>
                <a:gd name="T110" fmla="*/ 104 w 230"/>
                <a:gd name="T111" fmla="*/ 26 h 355"/>
                <a:gd name="T112" fmla="*/ 110 w 230"/>
                <a:gd name="T113" fmla="*/ 19 h 355"/>
                <a:gd name="T114" fmla="*/ 117 w 230"/>
                <a:gd name="T115" fmla="*/ 15 h 355"/>
                <a:gd name="T116" fmla="*/ 123 w 230"/>
                <a:gd name="T117" fmla="*/ 9 h 355"/>
                <a:gd name="T118" fmla="*/ 129 w 230"/>
                <a:gd name="T119" fmla="*/ 5 h 355"/>
                <a:gd name="T120" fmla="*/ 136 w 230"/>
                <a:gd name="T121" fmla="*/ 0 h 355"/>
                <a:gd name="T122" fmla="*/ 142 w 230"/>
                <a:gd name="T123" fmla="*/ 0 h 355"/>
                <a:gd name="T124" fmla="*/ 142 w 230"/>
                <a:gd name="T125"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 h="355">
                  <a:moveTo>
                    <a:pt x="142" y="0"/>
                  </a:moveTo>
                  <a:lnTo>
                    <a:pt x="230" y="22"/>
                  </a:lnTo>
                  <a:lnTo>
                    <a:pt x="226" y="24"/>
                  </a:lnTo>
                  <a:lnTo>
                    <a:pt x="218" y="34"/>
                  </a:lnTo>
                  <a:lnTo>
                    <a:pt x="212" y="40"/>
                  </a:lnTo>
                  <a:lnTo>
                    <a:pt x="205" y="47"/>
                  </a:lnTo>
                  <a:lnTo>
                    <a:pt x="197" y="57"/>
                  </a:lnTo>
                  <a:lnTo>
                    <a:pt x="190" y="68"/>
                  </a:lnTo>
                  <a:lnTo>
                    <a:pt x="180" y="78"/>
                  </a:lnTo>
                  <a:lnTo>
                    <a:pt x="171" y="91"/>
                  </a:lnTo>
                  <a:lnTo>
                    <a:pt x="159" y="102"/>
                  </a:lnTo>
                  <a:lnTo>
                    <a:pt x="150" y="118"/>
                  </a:lnTo>
                  <a:lnTo>
                    <a:pt x="138" y="131"/>
                  </a:lnTo>
                  <a:lnTo>
                    <a:pt x="129" y="146"/>
                  </a:lnTo>
                  <a:lnTo>
                    <a:pt x="117" y="161"/>
                  </a:lnTo>
                  <a:lnTo>
                    <a:pt x="108" y="178"/>
                  </a:lnTo>
                  <a:lnTo>
                    <a:pt x="96" y="194"/>
                  </a:lnTo>
                  <a:lnTo>
                    <a:pt x="85" y="209"/>
                  </a:lnTo>
                  <a:lnTo>
                    <a:pt x="74" y="224"/>
                  </a:lnTo>
                  <a:lnTo>
                    <a:pt x="66" y="241"/>
                  </a:lnTo>
                  <a:lnTo>
                    <a:pt x="55" y="254"/>
                  </a:lnTo>
                  <a:lnTo>
                    <a:pt x="45" y="270"/>
                  </a:lnTo>
                  <a:lnTo>
                    <a:pt x="38" y="283"/>
                  </a:lnTo>
                  <a:lnTo>
                    <a:pt x="32" y="296"/>
                  </a:lnTo>
                  <a:lnTo>
                    <a:pt x="24" y="308"/>
                  </a:lnTo>
                  <a:lnTo>
                    <a:pt x="17" y="319"/>
                  </a:lnTo>
                  <a:lnTo>
                    <a:pt x="11" y="329"/>
                  </a:lnTo>
                  <a:lnTo>
                    <a:pt x="7" y="338"/>
                  </a:lnTo>
                  <a:lnTo>
                    <a:pt x="3" y="344"/>
                  </a:lnTo>
                  <a:lnTo>
                    <a:pt x="0" y="349"/>
                  </a:lnTo>
                  <a:lnTo>
                    <a:pt x="0" y="351"/>
                  </a:lnTo>
                  <a:lnTo>
                    <a:pt x="0" y="355"/>
                  </a:lnTo>
                  <a:lnTo>
                    <a:pt x="0" y="351"/>
                  </a:lnTo>
                  <a:lnTo>
                    <a:pt x="0" y="348"/>
                  </a:lnTo>
                  <a:lnTo>
                    <a:pt x="0" y="338"/>
                  </a:lnTo>
                  <a:lnTo>
                    <a:pt x="0" y="330"/>
                  </a:lnTo>
                  <a:lnTo>
                    <a:pt x="0" y="317"/>
                  </a:lnTo>
                  <a:lnTo>
                    <a:pt x="0" y="304"/>
                  </a:lnTo>
                  <a:lnTo>
                    <a:pt x="1" y="289"/>
                  </a:lnTo>
                  <a:lnTo>
                    <a:pt x="3" y="272"/>
                  </a:lnTo>
                  <a:lnTo>
                    <a:pt x="5" y="252"/>
                  </a:lnTo>
                  <a:lnTo>
                    <a:pt x="7" y="233"/>
                  </a:lnTo>
                  <a:lnTo>
                    <a:pt x="11" y="214"/>
                  </a:lnTo>
                  <a:lnTo>
                    <a:pt x="15" y="195"/>
                  </a:lnTo>
                  <a:lnTo>
                    <a:pt x="20" y="176"/>
                  </a:lnTo>
                  <a:lnTo>
                    <a:pt x="24" y="157"/>
                  </a:lnTo>
                  <a:lnTo>
                    <a:pt x="30" y="138"/>
                  </a:lnTo>
                  <a:lnTo>
                    <a:pt x="38" y="123"/>
                  </a:lnTo>
                  <a:lnTo>
                    <a:pt x="45" y="106"/>
                  </a:lnTo>
                  <a:lnTo>
                    <a:pt x="53" y="91"/>
                  </a:lnTo>
                  <a:lnTo>
                    <a:pt x="60" y="78"/>
                  </a:lnTo>
                  <a:lnTo>
                    <a:pt x="70" y="64"/>
                  </a:lnTo>
                  <a:lnTo>
                    <a:pt x="77" y="53"/>
                  </a:lnTo>
                  <a:lnTo>
                    <a:pt x="87" y="43"/>
                  </a:lnTo>
                  <a:lnTo>
                    <a:pt x="95" y="36"/>
                  </a:lnTo>
                  <a:lnTo>
                    <a:pt x="104" y="26"/>
                  </a:lnTo>
                  <a:lnTo>
                    <a:pt x="110" y="19"/>
                  </a:lnTo>
                  <a:lnTo>
                    <a:pt x="117" y="15"/>
                  </a:lnTo>
                  <a:lnTo>
                    <a:pt x="123" y="9"/>
                  </a:lnTo>
                  <a:lnTo>
                    <a:pt x="129" y="5"/>
                  </a:lnTo>
                  <a:lnTo>
                    <a:pt x="136" y="0"/>
                  </a:lnTo>
                  <a:lnTo>
                    <a:pt x="142" y="0"/>
                  </a:lnTo>
                  <a:lnTo>
                    <a:pt x="142" y="0"/>
                  </a:lnTo>
                  <a:close/>
                </a:path>
              </a:pathLst>
            </a:custGeom>
            <a:solidFill>
              <a:srgbClr val="BF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20" name="Freeform 1120"/>
            <p:cNvSpPr>
              <a:spLocks/>
            </p:cNvSpPr>
            <p:nvPr/>
          </p:nvSpPr>
          <p:spPr bwMode="auto">
            <a:xfrm>
              <a:off x="1510" y="3531"/>
              <a:ext cx="273" cy="412"/>
            </a:xfrm>
            <a:custGeom>
              <a:avLst/>
              <a:gdLst>
                <a:gd name="T0" fmla="*/ 521 w 546"/>
                <a:gd name="T1" fmla="*/ 76 h 823"/>
                <a:gd name="T2" fmla="*/ 535 w 546"/>
                <a:gd name="T3" fmla="*/ 114 h 823"/>
                <a:gd name="T4" fmla="*/ 542 w 546"/>
                <a:gd name="T5" fmla="*/ 169 h 823"/>
                <a:gd name="T6" fmla="*/ 546 w 546"/>
                <a:gd name="T7" fmla="*/ 243 h 823"/>
                <a:gd name="T8" fmla="*/ 542 w 546"/>
                <a:gd name="T9" fmla="*/ 323 h 823"/>
                <a:gd name="T10" fmla="*/ 537 w 546"/>
                <a:gd name="T11" fmla="*/ 407 h 823"/>
                <a:gd name="T12" fmla="*/ 535 w 546"/>
                <a:gd name="T13" fmla="*/ 477 h 823"/>
                <a:gd name="T14" fmla="*/ 535 w 546"/>
                <a:gd name="T15" fmla="*/ 540 h 823"/>
                <a:gd name="T16" fmla="*/ 535 w 546"/>
                <a:gd name="T17" fmla="*/ 597 h 823"/>
                <a:gd name="T18" fmla="*/ 531 w 546"/>
                <a:gd name="T19" fmla="*/ 662 h 823"/>
                <a:gd name="T20" fmla="*/ 525 w 546"/>
                <a:gd name="T21" fmla="*/ 724 h 823"/>
                <a:gd name="T22" fmla="*/ 521 w 546"/>
                <a:gd name="T23" fmla="*/ 774 h 823"/>
                <a:gd name="T24" fmla="*/ 377 w 546"/>
                <a:gd name="T25" fmla="*/ 755 h 823"/>
                <a:gd name="T26" fmla="*/ 396 w 546"/>
                <a:gd name="T27" fmla="*/ 705 h 823"/>
                <a:gd name="T28" fmla="*/ 398 w 546"/>
                <a:gd name="T29" fmla="*/ 658 h 823"/>
                <a:gd name="T30" fmla="*/ 386 w 546"/>
                <a:gd name="T31" fmla="*/ 597 h 823"/>
                <a:gd name="T32" fmla="*/ 371 w 546"/>
                <a:gd name="T33" fmla="*/ 531 h 823"/>
                <a:gd name="T34" fmla="*/ 354 w 546"/>
                <a:gd name="T35" fmla="*/ 464 h 823"/>
                <a:gd name="T36" fmla="*/ 345 w 546"/>
                <a:gd name="T37" fmla="*/ 407 h 823"/>
                <a:gd name="T38" fmla="*/ 341 w 546"/>
                <a:gd name="T39" fmla="*/ 365 h 823"/>
                <a:gd name="T40" fmla="*/ 333 w 546"/>
                <a:gd name="T41" fmla="*/ 363 h 823"/>
                <a:gd name="T42" fmla="*/ 308 w 546"/>
                <a:gd name="T43" fmla="*/ 405 h 823"/>
                <a:gd name="T44" fmla="*/ 270 w 546"/>
                <a:gd name="T45" fmla="*/ 462 h 823"/>
                <a:gd name="T46" fmla="*/ 229 w 546"/>
                <a:gd name="T47" fmla="*/ 513 h 823"/>
                <a:gd name="T48" fmla="*/ 192 w 546"/>
                <a:gd name="T49" fmla="*/ 557 h 823"/>
                <a:gd name="T50" fmla="*/ 162 w 546"/>
                <a:gd name="T51" fmla="*/ 586 h 823"/>
                <a:gd name="T52" fmla="*/ 156 w 546"/>
                <a:gd name="T53" fmla="*/ 631 h 823"/>
                <a:gd name="T54" fmla="*/ 145 w 546"/>
                <a:gd name="T55" fmla="*/ 690 h 823"/>
                <a:gd name="T56" fmla="*/ 135 w 546"/>
                <a:gd name="T57" fmla="*/ 747 h 823"/>
                <a:gd name="T58" fmla="*/ 126 w 546"/>
                <a:gd name="T59" fmla="*/ 789 h 823"/>
                <a:gd name="T60" fmla="*/ 118 w 546"/>
                <a:gd name="T61" fmla="*/ 823 h 823"/>
                <a:gd name="T62" fmla="*/ 0 w 546"/>
                <a:gd name="T63" fmla="*/ 770 h 823"/>
                <a:gd name="T64" fmla="*/ 4 w 546"/>
                <a:gd name="T65" fmla="*/ 717 h 823"/>
                <a:gd name="T66" fmla="*/ 10 w 546"/>
                <a:gd name="T67" fmla="*/ 643 h 823"/>
                <a:gd name="T68" fmla="*/ 12 w 546"/>
                <a:gd name="T69" fmla="*/ 561 h 823"/>
                <a:gd name="T70" fmla="*/ 12 w 546"/>
                <a:gd name="T71" fmla="*/ 485 h 823"/>
                <a:gd name="T72" fmla="*/ 12 w 546"/>
                <a:gd name="T73" fmla="*/ 445 h 823"/>
                <a:gd name="T74" fmla="*/ 27 w 546"/>
                <a:gd name="T75" fmla="*/ 413 h 823"/>
                <a:gd name="T76" fmla="*/ 46 w 546"/>
                <a:gd name="T77" fmla="*/ 375 h 823"/>
                <a:gd name="T78" fmla="*/ 67 w 546"/>
                <a:gd name="T79" fmla="*/ 325 h 823"/>
                <a:gd name="T80" fmla="*/ 86 w 546"/>
                <a:gd name="T81" fmla="*/ 270 h 823"/>
                <a:gd name="T82" fmla="*/ 107 w 546"/>
                <a:gd name="T83" fmla="*/ 213 h 823"/>
                <a:gd name="T84" fmla="*/ 130 w 546"/>
                <a:gd name="T85" fmla="*/ 160 h 823"/>
                <a:gd name="T86" fmla="*/ 156 w 546"/>
                <a:gd name="T87" fmla="*/ 116 h 823"/>
                <a:gd name="T88" fmla="*/ 187 w 546"/>
                <a:gd name="T89" fmla="*/ 76 h 823"/>
                <a:gd name="T90" fmla="*/ 192 w 546"/>
                <a:gd name="T91" fmla="*/ 40 h 823"/>
                <a:gd name="T92" fmla="*/ 257 w 546"/>
                <a:gd name="T93" fmla="*/ 23 h 823"/>
                <a:gd name="T94" fmla="*/ 324 w 546"/>
                <a:gd name="T95" fmla="*/ 4 h 823"/>
                <a:gd name="T96" fmla="*/ 360 w 546"/>
                <a:gd name="T97" fmla="*/ 0 h 823"/>
                <a:gd name="T98" fmla="*/ 419 w 546"/>
                <a:gd name="T99" fmla="*/ 12 h 823"/>
                <a:gd name="T100" fmla="*/ 483 w 546"/>
                <a:gd name="T101" fmla="*/ 27 h 823"/>
                <a:gd name="T102" fmla="*/ 508 w 546"/>
                <a:gd name="T103" fmla="*/ 3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6" h="823">
                  <a:moveTo>
                    <a:pt x="508" y="34"/>
                  </a:moveTo>
                  <a:lnTo>
                    <a:pt x="518" y="65"/>
                  </a:lnTo>
                  <a:lnTo>
                    <a:pt x="518" y="67"/>
                  </a:lnTo>
                  <a:lnTo>
                    <a:pt x="521" y="72"/>
                  </a:lnTo>
                  <a:lnTo>
                    <a:pt x="521" y="76"/>
                  </a:lnTo>
                  <a:lnTo>
                    <a:pt x="525" y="82"/>
                  </a:lnTo>
                  <a:lnTo>
                    <a:pt x="525" y="89"/>
                  </a:lnTo>
                  <a:lnTo>
                    <a:pt x="529" y="97"/>
                  </a:lnTo>
                  <a:lnTo>
                    <a:pt x="531" y="105"/>
                  </a:lnTo>
                  <a:lnTo>
                    <a:pt x="535" y="114"/>
                  </a:lnTo>
                  <a:lnTo>
                    <a:pt x="535" y="122"/>
                  </a:lnTo>
                  <a:lnTo>
                    <a:pt x="538" y="135"/>
                  </a:lnTo>
                  <a:lnTo>
                    <a:pt x="538" y="145"/>
                  </a:lnTo>
                  <a:lnTo>
                    <a:pt x="542" y="156"/>
                  </a:lnTo>
                  <a:lnTo>
                    <a:pt x="542" y="169"/>
                  </a:lnTo>
                  <a:lnTo>
                    <a:pt x="546" y="185"/>
                  </a:lnTo>
                  <a:lnTo>
                    <a:pt x="546" y="198"/>
                  </a:lnTo>
                  <a:lnTo>
                    <a:pt x="546" y="211"/>
                  </a:lnTo>
                  <a:lnTo>
                    <a:pt x="546" y="228"/>
                  </a:lnTo>
                  <a:lnTo>
                    <a:pt x="546" y="243"/>
                  </a:lnTo>
                  <a:lnTo>
                    <a:pt x="544" y="259"/>
                  </a:lnTo>
                  <a:lnTo>
                    <a:pt x="544" y="274"/>
                  </a:lnTo>
                  <a:lnTo>
                    <a:pt x="542" y="291"/>
                  </a:lnTo>
                  <a:lnTo>
                    <a:pt x="542" y="308"/>
                  </a:lnTo>
                  <a:lnTo>
                    <a:pt x="542" y="323"/>
                  </a:lnTo>
                  <a:lnTo>
                    <a:pt x="540" y="340"/>
                  </a:lnTo>
                  <a:lnTo>
                    <a:pt x="538" y="358"/>
                  </a:lnTo>
                  <a:lnTo>
                    <a:pt x="538" y="375"/>
                  </a:lnTo>
                  <a:lnTo>
                    <a:pt x="538" y="392"/>
                  </a:lnTo>
                  <a:lnTo>
                    <a:pt x="537" y="407"/>
                  </a:lnTo>
                  <a:lnTo>
                    <a:pt x="537" y="422"/>
                  </a:lnTo>
                  <a:lnTo>
                    <a:pt x="537" y="437"/>
                  </a:lnTo>
                  <a:lnTo>
                    <a:pt x="535" y="451"/>
                  </a:lnTo>
                  <a:lnTo>
                    <a:pt x="535" y="464"/>
                  </a:lnTo>
                  <a:lnTo>
                    <a:pt x="535" y="477"/>
                  </a:lnTo>
                  <a:lnTo>
                    <a:pt x="535" y="491"/>
                  </a:lnTo>
                  <a:lnTo>
                    <a:pt x="535" y="502"/>
                  </a:lnTo>
                  <a:lnTo>
                    <a:pt x="535" y="513"/>
                  </a:lnTo>
                  <a:lnTo>
                    <a:pt x="535" y="527"/>
                  </a:lnTo>
                  <a:lnTo>
                    <a:pt x="535" y="540"/>
                  </a:lnTo>
                  <a:lnTo>
                    <a:pt x="535" y="550"/>
                  </a:lnTo>
                  <a:lnTo>
                    <a:pt x="535" y="561"/>
                  </a:lnTo>
                  <a:lnTo>
                    <a:pt x="535" y="572"/>
                  </a:lnTo>
                  <a:lnTo>
                    <a:pt x="535" y="586"/>
                  </a:lnTo>
                  <a:lnTo>
                    <a:pt x="535" y="597"/>
                  </a:lnTo>
                  <a:lnTo>
                    <a:pt x="535" y="610"/>
                  </a:lnTo>
                  <a:lnTo>
                    <a:pt x="535" y="622"/>
                  </a:lnTo>
                  <a:lnTo>
                    <a:pt x="535" y="637"/>
                  </a:lnTo>
                  <a:lnTo>
                    <a:pt x="533" y="648"/>
                  </a:lnTo>
                  <a:lnTo>
                    <a:pt x="531" y="662"/>
                  </a:lnTo>
                  <a:lnTo>
                    <a:pt x="529" y="673"/>
                  </a:lnTo>
                  <a:lnTo>
                    <a:pt x="529" y="686"/>
                  </a:lnTo>
                  <a:lnTo>
                    <a:pt x="527" y="700"/>
                  </a:lnTo>
                  <a:lnTo>
                    <a:pt x="525" y="713"/>
                  </a:lnTo>
                  <a:lnTo>
                    <a:pt x="525" y="724"/>
                  </a:lnTo>
                  <a:lnTo>
                    <a:pt x="525" y="738"/>
                  </a:lnTo>
                  <a:lnTo>
                    <a:pt x="523" y="745"/>
                  </a:lnTo>
                  <a:lnTo>
                    <a:pt x="521" y="757"/>
                  </a:lnTo>
                  <a:lnTo>
                    <a:pt x="521" y="764"/>
                  </a:lnTo>
                  <a:lnTo>
                    <a:pt x="521" y="774"/>
                  </a:lnTo>
                  <a:lnTo>
                    <a:pt x="521" y="783"/>
                  </a:lnTo>
                  <a:lnTo>
                    <a:pt x="521" y="789"/>
                  </a:lnTo>
                  <a:lnTo>
                    <a:pt x="373" y="761"/>
                  </a:lnTo>
                  <a:lnTo>
                    <a:pt x="373" y="759"/>
                  </a:lnTo>
                  <a:lnTo>
                    <a:pt x="377" y="755"/>
                  </a:lnTo>
                  <a:lnTo>
                    <a:pt x="381" y="747"/>
                  </a:lnTo>
                  <a:lnTo>
                    <a:pt x="386" y="740"/>
                  </a:lnTo>
                  <a:lnTo>
                    <a:pt x="390" y="728"/>
                  </a:lnTo>
                  <a:lnTo>
                    <a:pt x="396" y="715"/>
                  </a:lnTo>
                  <a:lnTo>
                    <a:pt x="396" y="705"/>
                  </a:lnTo>
                  <a:lnTo>
                    <a:pt x="398" y="698"/>
                  </a:lnTo>
                  <a:lnTo>
                    <a:pt x="400" y="688"/>
                  </a:lnTo>
                  <a:lnTo>
                    <a:pt x="400" y="681"/>
                  </a:lnTo>
                  <a:lnTo>
                    <a:pt x="400" y="669"/>
                  </a:lnTo>
                  <a:lnTo>
                    <a:pt x="398" y="658"/>
                  </a:lnTo>
                  <a:lnTo>
                    <a:pt x="396" y="646"/>
                  </a:lnTo>
                  <a:lnTo>
                    <a:pt x="396" y="635"/>
                  </a:lnTo>
                  <a:lnTo>
                    <a:pt x="392" y="622"/>
                  </a:lnTo>
                  <a:lnTo>
                    <a:pt x="390" y="610"/>
                  </a:lnTo>
                  <a:lnTo>
                    <a:pt x="386" y="597"/>
                  </a:lnTo>
                  <a:lnTo>
                    <a:pt x="384" y="586"/>
                  </a:lnTo>
                  <a:lnTo>
                    <a:pt x="381" y="570"/>
                  </a:lnTo>
                  <a:lnTo>
                    <a:pt x="377" y="557"/>
                  </a:lnTo>
                  <a:lnTo>
                    <a:pt x="373" y="544"/>
                  </a:lnTo>
                  <a:lnTo>
                    <a:pt x="371" y="531"/>
                  </a:lnTo>
                  <a:lnTo>
                    <a:pt x="365" y="517"/>
                  </a:lnTo>
                  <a:lnTo>
                    <a:pt x="362" y="504"/>
                  </a:lnTo>
                  <a:lnTo>
                    <a:pt x="360" y="491"/>
                  </a:lnTo>
                  <a:lnTo>
                    <a:pt x="358" y="479"/>
                  </a:lnTo>
                  <a:lnTo>
                    <a:pt x="354" y="464"/>
                  </a:lnTo>
                  <a:lnTo>
                    <a:pt x="352" y="451"/>
                  </a:lnTo>
                  <a:lnTo>
                    <a:pt x="350" y="439"/>
                  </a:lnTo>
                  <a:lnTo>
                    <a:pt x="348" y="430"/>
                  </a:lnTo>
                  <a:lnTo>
                    <a:pt x="345" y="416"/>
                  </a:lnTo>
                  <a:lnTo>
                    <a:pt x="345" y="407"/>
                  </a:lnTo>
                  <a:lnTo>
                    <a:pt x="343" y="396"/>
                  </a:lnTo>
                  <a:lnTo>
                    <a:pt x="343" y="388"/>
                  </a:lnTo>
                  <a:lnTo>
                    <a:pt x="341" y="380"/>
                  </a:lnTo>
                  <a:lnTo>
                    <a:pt x="341" y="373"/>
                  </a:lnTo>
                  <a:lnTo>
                    <a:pt x="341" y="365"/>
                  </a:lnTo>
                  <a:lnTo>
                    <a:pt x="341" y="361"/>
                  </a:lnTo>
                  <a:lnTo>
                    <a:pt x="341" y="354"/>
                  </a:lnTo>
                  <a:lnTo>
                    <a:pt x="341" y="352"/>
                  </a:lnTo>
                  <a:lnTo>
                    <a:pt x="337" y="354"/>
                  </a:lnTo>
                  <a:lnTo>
                    <a:pt x="333" y="363"/>
                  </a:lnTo>
                  <a:lnTo>
                    <a:pt x="329" y="369"/>
                  </a:lnTo>
                  <a:lnTo>
                    <a:pt x="324" y="378"/>
                  </a:lnTo>
                  <a:lnTo>
                    <a:pt x="320" y="386"/>
                  </a:lnTo>
                  <a:lnTo>
                    <a:pt x="314" y="396"/>
                  </a:lnTo>
                  <a:lnTo>
                    <a:pt x="308" y="405"/>
                  </a:lnTo>
                  <a:lnTo>
                    <a:pt x="301" y="416"/>
                  </a:lnTo>
                  <a:lnTo>
                    <a:pt x="293" y="428"/>
                  </a:lnTo>
                  <a:lnTo>
                    <a:pt x="286" y="439"/>
                  </a:lnTo>
                  <a:lnTo>
                    <a:pt x="278" y="451"/>
                  </a:lnTo>
                  <a:lnTo>
                    <a:pt x="270" y="462"/>
                  </a:lnTo>
                  <a:lnTo>
                    <a:pt x="263" y="473"/>
                  </a:lnTo>
                  <a:lnTo>
                    <a:pt x="255" y="485"/>
                  </a:lnTo>
                  <a:lnTo>
                    <a:pt x="246" y="494"/>
                  </a:lnTo>
                  <a:lnTo>
                    <a:pt x="238" y="506"/>
                  </a:lnTo>
                  <a:lnTo>
                    <a:pt x="229" y="513"/>
                  </a:lnTo>
                  <a:lnTo>
                    <a:pt x="221" y="525"/>
                  </a:lnTo>
                  <a:lnTo>
                    <a:pt x="213" y="532"/>
                  </a:lnTo>
                  <a:lnTo>
                    <a:pt x="206" y="540"/>
                  </a:lnTo>
                  <a:lnTo>
                    <a:pt x="198" y="548"/>
                  </a:lnTo>
                  <a:lnTo>
                    <a:pt x="192" y="557"/>
                  </a:lnTo>
                  <a:lnTo>
                    <a:pt x="179" y="567"/>
                  </a:lnTo>
                  <a:lnTo>
                    <a:pt x="172" y="576"/>
                  </a:lnTo>
                  <a:lnTo>
                    <a:pt x="164" y="582"/>
                  </a:lnTo>
                  <a:lnTo>
                    <a:pt x="164" y="584"/>
                  </a:lnTo>
                  <a:lnTo>
                    <a:pt x="162" y="586"/>
                  </a:lnTo>
                  <a:lnTo>
                    <a:pt x="160" y="597"/>
                  </a:lnTo>
                  <a:lnTo>
                    <a:pt x="158" y="603"/>
                  </a:lnTo>
                  <a:lnTo>
                    <a:pt x="158" y="612"/>
                  </a:lnTo>
                  <a:lnTo>
                    <a:pt x="156" y="620"/>
                  </a:lnTo>
                  <a:lnTo>
                    <a:pt x="156" y="631"/>
                  </a:lnTo>
                  <a:lnTo>
                    <a:pt x="152" y="643"/>
                  </a:lnTo>
                  <a:lnTo>
                    <a:pt x="152" y="654"/>
                  </a:lnTo>
                  <a:lnTo>
                    <a:pt x="149" y="665"/>
                  </a:lnTo>
                  <a:lnTo>
                    <a:pt x="149" y="679"/>
                  </a:lnTo>
                  <a:lnTo>
                    <a:pt x="145" y="690"/>
                  </a:lnTo>
                  <a:lnTo>
                    <a:pt x="143" y="704"/>
                  </a:lnTo>
                  <a:lnTo>
                    <a:pt x="143" y="715"/>
                  </a:lnTo>
                  <a:lnTo>
                    <a:pt x="141" y="728"/>
                  </a:lnTo>
                  <a:lnTo>
                    <a:pt x="137" y="738"/>
                  </a:lnTo>
                  <a:lnTo>
                    <a:pt x="135" y="747"/>
                  </a:lnTo>
                  <a:lnTo>
                    <a:pt x="133" y="757"/>
                  </a:lnTo>
                  <a:lnTo>
                    <a:pt x="132" y="766"/>
                  </a:lnTo>
                  <a:lnTo>
                    <a:pt x="130" y="774"/>
                  </a:lnTo>
                  <a:lnTo>
                    <a:pt x="128" y="781"/>
                  </a:lnTo>
                  <a:lnTo>
                    <a:pt x="126" y="789"/>
                  </a:lnTo>
                  <a:lnTo>
                    <a:pt x="126" y="797"/>
                  </a:lnTo>
                  <a:lnTo>
                    <a:pt x="122" y="808"/>
                  </a:lnTo>
                  <a:lnTo>
                    <a:pt x="120" y="816"/>
                  </a:lnTo>
                  <a:lnTo>
                    <a:pt x="118" y="821"/>
                  </a:lnTo>
                  <a:lnTo>
                    <a:pt x="118" y="823"/>
                  </a:lnTo>
                  <a:lnTo>
                    <a:pt x="42" y="804"/>
                  </a:lnTo>
                  <a:lnTo>
                    <a:pt x="0" y="793"/>
                  </a:lnTo>
                  <a:lnTo>
                    <a:pt x="0" y="787"/>
                  </a:lnTo>
                  <a:lnTo>
                    <a:pt x="0" y="778"/>
                  </a:lnTo>
                  <a:lnTo>
                    <a:pt x="0" y="770"/>
                  </a:lnTo>
                  <a:lnTo>
                    <a:pt x="0" y="762"/>
                  </a:lnTo>
                  <a:lnTo>
                    <a:pt x="2" y="751"/>
                  </a:lnTo>
                  <a:lnTo>
                    <a:pt x="4" y="742"/>
                  </a:lnTo>
                  <a:lnTo>
                    <a:pt x="4" y="728"/>
                  </a:lnTo>
                  <a:lnTo>
                    <a:pt x="4" y="717"/>
                  </a:lnTo>
                  <a:lnTo>
                    <a:pt x="6" y="704"/>
                  </a:lnTo>
                  <a:lnTo>
                    <a:pt x="6" y="690"/>
                  </a:lnTo>
                  <a:lnTo>
                    <a:pt x="6" y="673"/>
                  </a:lnTo>
                  <a:lnTo>
                    <a:pt x="10" y="658"/>
                  </a:lnTo>
                  <a:lnTo>
                    <a:pt x="10" y="643"/>
                  </a:lnTo>
                  <a:lnTo>
                    <a:pt x="12" y="627"/>
                  </a:lnTo>
                  <a:lnTo>
                    <a:pt x="12" y="608"/>
                  </a:lnTo>
                  <a:lnTo>
                    <a:pt x="12" y="593"/>
                  </a:lnTo>
                  <a:lnTo>
                    <a:pt x="12" y="576"/>
                  </a:lnTo>
                  <a:lnTo>
                    <a:pt x="12" y="561"/>
                  </a:lnTo>
                  <a:lnTo>
                    <a:pt x="12" y="544"/>
                  </a:lnTo>
                  <a:lnTo>
                    <a:pt x="12" y="527"/>
                  </a:lnTo>
                  <a:lnTo>
                    <a:pt x="12" y="513"/>
                  </a:lnTo>
                  <a:lnTo>
                    <a:pt x="12" y="500"/>
                  </a:lnTo>
                  <a:lnTo>
                    <a:pt x="12" y="485"/>
                  </a:lnTo>
                  <a:lnTo>
                    <a:pt x="12" y="475"/>
                  </a:lnTo>
                  <a:lnTo>
                    <a:pt x="12" y="464"/>
                  </a:lnTo>
                  <a:lnTo>
                    <a:pt x="12" y="456"/>
                  </a:lnTo>
                  <a:lnTo>
                    <a:pt x="12" y="449"/>
                  </a:lnTo>
                  <a:lnTo>
                    <a:pt x="12" y="445"/>
                  </a:lnTo>
                  <a:lnTo>
                    <a:pt x="12" y="441"/>
                  </a:lnTo>
                  <a:lnTo>
                    <a:pt x="12" y="437"/>
                  </a:lnTo>
                  <a:lnTo>
                    <a:pt x="16" y="434"/>
                  </a:lnTo>
                  <a:lnTo>
                    <a:pt x="19" y="424"/>
                  </a:lnTo>
                  <a:lnTo>
                    <a:pt x="27" y="413"/>
                  </a:lnTo>
                  <a:lnTo>
                    <a:pt x="31" y="405"/>
                  </a:lnTo>
                  <a:lnTo>
                    <a:pt x="35" y="397"/>
                  </a:lnTo>
                  <a:lnTo>
                    <a:pt x="38" y="390"/>
                  </a:lnTo>
                  <a:lnTo>
                    <a:pt x="42" y="384"/>
                  </a:lnTo>
                  <a:lnTo>
                    <a:pt x="46" y="375"/>
                  </a:lnTo>
                  <a:lnTo>
                    <a:pt x="50" y="365"/>
                  </a:lnTo>
                  <a:lnTo>
                    <a:pt x="54" y="356"/>
                  </a:lnTo>
                  <a:lnTo>
                    <a:pt x="59" y="346"/>
                  </a:lnTo>
                  <a:lnTo>
                    <a:pt x="63" y="337"/>
                  </a:lnTo>
                  <a:lnTo>
                    <a:pt x="67" y="325"/>
                  </a:lnTo>
                  <a:lnTo>
                    <a:pt x="71" y="316"/>
                  </a:lnTo>
                  <a:lnTo>
                    <a:pt x="75" y="304"/>
                  </a:lnTo>
                  <a:lnTo>
                    <a:pt x="78" y="293"/>
                  </a:lnTo>
                  <a:lnTo>
                    <a:pt x="82" y="281"/>
                  </a:lnTo>
                  <a:lnTo>
                    <a:pt x="86" y="270"/>
                  </a:lnTo>
                  <a:lnTo>
                    <a:pt x="90" y="259"/>
                  </a:lnTo>
                  <a:lnTo>
                    <a:pt x="94" y="247"/>
                  </a:lnTo>
                  <a:lnTo>
                    <a:pt x="97" y="236"/>
                  </a:lnTo>
                  <a:lnTo>
                    <a:pt x="103" y="223"/>
                  </a:lnTo>
                  <a:lnTo>
                    <a:pt x="107" y="213"/>
                  </a:lnTo>
                  <a:lnTo>
                    <a:pt x="111" y="202"/>
                  </a:lnTo>
                  <a:lnTo>
                    <a:pt x="114" y="192"/>
                  </a:lnTo>
                  <a:lnTo>
                    <a:pt x="118" y="181"/>
                  </a:lnTo>
                  <a:lnTo>
                    <a:pt x="126" y="173"/>
                  </a:lnTo>
                  <a:lnTo>
                    <a:pt x="130" y="160"/>
                  </a:lnTo>
                  <a:lnTo>
                    <a:pt x="135" y="152"/>
                  </a:lnTo>
                  <a:lnTo>
                    <a:pt x="139" y="141"/>
                  </a:lnTo>
                  <a:lnTo>
                    <a:pt x="147" y="133"/>
                  </a:lnTo>
                  <a:lnTo>
                    <a:pt x="151" y="124"/>
                  </a:lnTo>
                  <a:lnTo>
                    <a:pt x="156" y="116"/>
                  </a:lnTo>
                  <a:lnTo>
                    <a:pt x="160" y="109"/>
                  </a:lnTo>
                  <a:lnTo>
                    <a:pt x="168" y="101"/>
                  </a:lnTo>
                  <a:lnTo>
                    <a:pt x="173" y="89"/>
                  </a:lnTo>
                  <a:lnTo>
                    <a:pt x="181" y="80"/>
                  </a:lnTo>
                  <a:lnTo>
                    <a:pt x="187" y="76"/>
                  </a:lnTo>
                  <a:lnTo>
                    <a:pt x="191" y="74"/>
                  </a:lnTo>
                  <a:lnTo>
                    <a:pt x="179" y="46"/>
                  </a:lnTo>
                  <a:lnTo>
                    <a:pt x="179" y="44"/>
                  </a:lnTo>
                  <a:lnTo>
                    <a:pt x="185" y="42"/>
                  </a:lnTo>
                  <a:lnTo>
                    <a:pt x="192" y="40"/>
                  </a:lnTo>
                  <a:lnTo>
                    <a:pt x="202" y="38"/>
                  </a:lnTo>
                  <a:lnTo>
                    <a:pt x="213" y="34"/>
                  </a:lnTo>
                  <a:lnTo>
                    <a:pt x="229" y="31"/>
                  </a:lnTo>
                  <a:lnTo>
                    <a:pt x="240" y="25"/>
                  </a:lnTo>
                  <a:lnTo>
                    <a:pt x="257" y="23"/>
                  </a:lnTo>
                  <a:lnTo>
                    <a:pt x="270" y="19"/>
                  </a:lnTo>
                  <a:lnTo>
                    <a:pt x="286" y="15"/>
                  </a:lnTo>
                  <a:lnTo>
                    <a:pt x="299" y="12"/>
                  </a:lnTo>
                  <a:lnTo>
                    <a:pt x="314" y="8"/>
                  </a:lnTo>
                  <a:lnTo>
                    <a:pt x="324" y="4"/>
                  </a:lnTo>
                  <a:lnTo>
                    <a:pt x="335" y="2"/>
                  </a:lnTo>
                  <a:lnTo>
                    <a:pt x="343" y="0"/>
                  </a:lnTo>
                  <a:lnTo>
                    <a:pt x="350" y="0"/>
                  </a:lnTo>
                  <a:lnTo>
                    <a:pt x="352" y="0"/>
                  </a:lnTo>
                  <a:lnTo>
                    <a:pt x="360" y="0"/>
                  </a:lnTo>
                  <a:lnTo>
                    <a:pt x="367" y="0"/>
                  </a:lnTo>
                  <a:lnTo>
                    <a:pt x="379" y="4"/>
                  </a:lnTo>
                  <a:lnTo>
                    <a:pt x="392" y="6"/>
                  </a:lnTo>
                  <a:lnTo>
                    <a:pt x="403" y="8"/>
                  </a:lnTo>
                  <a:lnTo>
                    <a:pt x="419" y="12"/>
                  </a:lnTo>
                  <a:lnTo>
                    <a:pt x="434" y="15"/>
                  </a:lnTo>
                  <a:lnTo>
                    <a:pt x="447" y="17"/>
                  </a:lnTo>
                  <a:lnTo>
                    <a:pt x="461" y="21"/>
                  </a:lnTo>
                  <a:lnTo>
                    <a:pt x="472" y="23"/>
                  </a:lnTo>
                  <a:lnTo>
                    <a:pt x="483" y="27"/>
                  </a:lnTo>
                  <a:lnTo>
                    <a:pt x="493" y="29"/>
                  </a:lnTo>
                  <a:lnTo>
                    <a:pt x="500" y="31"/>
                  </a:lnTo>
                  <a:lnTo>
                    <a:pt x="504" y="32"/>
                  </a:lnTo>
                  <a:lnTo>
                    <a:pt x="508" y="34"/>
                  </a:lnTo>
                  <a:lnTo>
                    <a:pt x="508" y="34"/>
                  </a:lnTo>
                  <a:close/>
                </a:path>
              </a:pathLst>
            </a:custGeom>
            <a:solidFill>
              <a:srgbClr val="667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21" name="Freeform 1121"/>
            <p:cNvSpPr>
              <a:spLocks/>
            </p:cNvSpPr>
            <p:nvPr/>
          </p:nvSpPr>
          <p:spPr bwMode="auto">
            <a:xfrm>
              <a:off x="1348" y="3238"/>
              <a:ext cx="518" cy="322"/>
            </a:xfrm>
            <a:custGeom>
              <a:avLst/>
              <a:gdLst>
                <a:gd name="T0" fmla="*/ 552 w 1036"/>
                <a:gd name="T1" fmla="*/ 34 h 642"/>
                <a:gd name="T2" fmla="*/ 597 w 1036"/>
                <a:gd name="T3" fmla="*/ 9 h 642"/>
                <a:gd name="T4" fmla="*/ 637 w 1036"/>
                <a:gd name="T5" fmla="*/ 0 h 642"/>
                <a:gd name="T6" fmla="*/ 679 w 1036"/>
                <a:gd name="T7" fmla="*/ 2 h 642"/>
                <a:gd name="T8" fmla="*/ 831 w 1036"/>
                <a:gd name="T9" fmla="*/ 59 h 642"/>
                <a:gd name="T10" fmla="*/ 1033 w 1036"/>
                <a:gd name="T11" fmla="*/ 401 h 642"/>
                <a:gd name="T12" fmla="*/ 1035 w 1036"/>
                <a:gd name="T13" fmla="*/ 435 h 642"/>
                <a:gd name="T14" fmla="*/ 1033 w 1036"/>
                <a:gd name="T15" fmla="*/ 488 h 642"/>
                <a:gd name="T16" fmla="*/ 1019 w 1036"/>
                <a:gd name="T17" fmla="*/ 549 h 642"/>
                <a:gd name="T18" fmla="*/ 1000 w 1036"/>
                <a:gd name="T19" fmla="*/ 604 h 642"/>
                <a:gd name="T20" fmla="*/ 985 w 1036"/>
                <a:gd name="T21" fmla="*/ 642 h 642"/>
                <a:gd name="T22" fmla="*/ 869 w 1036"/>
                <a:gd name="T23" fmla="*/ 460 h 642"/>
                <a:gd name="T24" fmla="*/ 863 w 1036"/>
                <a:gd name="T25" fmla="*/ 505 h 642"/>
                <a:gd name="T26" fmla="*/ 858 w 1036"/>
                <a:gd name="T27" fmla="*/ 543 h 642"/>
                <a:gd name="T28" fmla="*/ 852 w 1036"/>
                <a:gd name="T29" fmla="*/ 581 h 642"/>
                <a:gd name="T30" fmla="*/ 827 w 1036"/>
                <a:gd name="T31" fmla="*/ 627 h 642"/>
                <a:gd name="T32" fmla="*/ 795 w 1036"/>
                <a:gd name="T33" fmla="*/ 606 h 642"/>
                <a:gd name="T34" fmla="*/ 747 w 1036"/>
                <a:gd name="T35" fmla="*/ 595 h 642"/>
                <a:gd name="T36" fmla="*/ 677 w 1036"/>
                <a:gd name="T37" fmla="*/ 595 h 642"/>
                <a:gd name="T38" fmla="*/ 601 w 1036"/>
                <a:gd name="T39" fmla="*/ 606 h 642"/>
                <a:gd name="T40" fmla="*/ 542 w 1036"/>
                <a:gd name="T41" fmla="*/ 616 h 642"/>
                <a:gd name="T42" fmla="*/ 483 w 1036"/>
                <a:gd name="T43" fmla="*/ 631 h 642"/>
                <a:gd name="T44" fmla="*/ 456 w 1036"/>
                <a:gd name="T45" fmla="*/ 585 h 642"/>
                <a:gd name="T46" fmla="*/ 439 w 1036"/>
                <a:gd name="T47" fmla="*/ 521 h 642"/>
                <a:gd name="T48" fmla="*/ 439 w 1036"/>
                <a:gd name="T49" fmla="*/ 465 h 642"/>
                <a:gd name="T50" fmla="*/ 424 w 1036"/>
                <a:gd name="T51" fmla="*/ 420 h 642"/>
                <a:gd name="T52" fmla="*/ 407 w 1036"/>
                <a:gd name="T53" fmla="*/ 418 h 642"/>
                <a:gd name="T54" fmla="*/ 365 w 1036"/>
                <a:gd name="T55" fmla="*/ 450 h 642"/>
                <a:gd name="T56" fmla="*/ 323 w 1036"/>
                <a:gd name="T57" fmla="*/ 475 h 642"/>
                <a:gd name="T58" fmla="*/ 283 w 1036"/>
                <a:gd name="T59" fmla="*/ 498 h 642"/>
                <a:gd name="T60" fmla="*/ 251 w 1036"/>
                <a:gd name="T61" fmla="*/ 513 h 642"/>
                <a:gd name="T62" fmla="*/ 221 w 1036"/>
                <a:gd name="T63" fmla="*/ 507 h 642"/>
                <a:gd name="T64" fmla="*/ 167 w 1036"/>
                <a:gd name="T65" fmla="*/ 492 h 642"/>
                <a:gd name="T66" fmla="*/ 110 w 1036"/>
                <a:gd name="T67" fmla="*/ 475 h 642"/>
                <a:gd name="T68" fmla="*/ 59 w 1036"/>
                <a:gd name="T69" fmla="*/ 452 h 642"/>
                <a:gd name="T70" fmla="*/ 15 w 1036"/>
                <a:gd name="T71" fmla="*/ 429 h 642"/>
                <a:gd name="T72" fmla="*/ 13 w 1036"/>
                <a:gd name="T73" fmla="*/ 359 h 642"/>
                <a:gd name="T74" fmla="*/ 55 w 1036"/>
                <a:gd name="T75" fmla="*/ 361 h 642"/>
                <a:gd name="T76" fmla="*/ 97 w 1036"/>
                <a:gd name="T77" fmla="*/ 365 h 642"/>
                <a:gd name="T78" fmla="*/ 143 w 1036"/>
                <a:gd name="T79" fmla="*/ 370 h 642"/>
                <a:gd name="T80" fmla="*/ 181 w 1036"/>
                <a:gd name="T81" fmla="*/ 372 h 642"/>
                <a:gd name="T82" fmla="*/ 204 w 1036"/>
                <a:gd name="T83" fmla="*/ 367 h 642"/>
                <a:gd name="T84" fmla="*/ 261 w 1036"/>
                <a:gd name="T85" fmla="*/ 325 h 642"/>
                <a:gd name="T86" fmla="*/ 295 w 1036"/>
                <a:gd name="T87" fmla="*/ 273 h 642"/>
                <a:gd name="T88" fmla="*/ 323 w 1036"/>
                <a:gd name="T89" fmla="*/ 232 h 642"/>
                <a:gd name="T90" fmla="*/ 354 w 1036"/>
                <a:gd name="T91" fmla="*/ 186 h 642"/>
                <a:gd name="T92" fmla="*/ 386 w 1036"/>
                <a:gd name="T93" fmla="*/ 138 h 642"/>
                <a:gd name="T94" fmla="*/ 413 w 1036"/>
                <a:gd name="T95" fmla="*/ 99 h 642"/>
                <a:gd name="T96" fmla="*/ 441 w 1036"/>
                <a:gd name="T97" fmla="*/ 79 h 642"/>
                <a:gd name="T98" fmla="*/ 485 w 1036"/>
                <a:gd name="T99" fmla="*/ 66 h 642"/>
                <a:gd name="T100" fmla="*/ 523 w 1036"/>
                <a:gd name="T101" fmla="*/ 55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6" h="642">
                  <a:moveTo>
                    <a:pt x="529" y="55"/>
                  </a:moveTo>
                  <a:lnTo>
                    <a:pt x="529" y="51"/>
                  </a:lnTo>
                  <a:lnTo>
                    <a:pt x="534" y="47"/>
                  </a:lnTo>
                  <a:lnTo>
                    <a:pt x="540" y="41"/>
                  </a:lnTo>
                  <a:lnTo>
                    <a:pt x="552" y="34"/>
                  </a:lnTo>
                  <a:lnTo>
                    <a:pt x="561" y="24"/>
                  </a:lnTo>
                  <a:lnTo>
                    <a:pt x="574" y="19"/>
                  </a:lnTo>
                  <a:lnTo>
                    <a:pt x="580" y="15"/>
                  </a:lnTo>
                  <a:lnTo>
                    <a:pt x="588" y="11"/>
                  </a:lnTo>
                  <a:lnTo>
                    <a:pt x="597" y="9"/>
                  </a:lnTo>
                  <a:lnTo>
                    <a:pt x="605" y="7"/>
                  </a:lnTo>
                  <a:lnTo>
                    <a:pt x="612" y="3"/>
                  </a:lnTo>
                  <a:lnTo>
                    <a:pt x="620" y="2"/>
                  </a:lnTo>
                  <a:lnTo>
                    <a:pt x="628" y="0"/>
                  </a:lnTo>
                  <a:lnTo>
                    <a:pt x="637" y="0"/>
                  </a:lnTo>
                  <a:lnTo>
                    <a:pt x="643" y="0"/>
                  </a:lnTo>
                  <a:lnTo>
                    <a:pt x="652" y="0"/>
                  </a:lnTo>
                  <a:lnTo>
                    <a:pt x="660" y="0"/>
                  </a:lnTo>
                  <a:lnTo>
                    <a:pt x="668" y="2"/>
                  </a:lnTo>
                  <a:lnTo>
                    <a:pt x="679" y="2"/>
                  </a:lnTo>
                  <a:lnTo>
                    <a:pt x="688" y="3"/>
                  </a:lnTo>
                  <a:lnTo>
                    <a:pt x="696" y="5"/>
                  </a:lnTo>
                  <a:lnTo>
                    <a:pt x="698" y="7"/>
                  </a:lnTo>
                  <a:lnTo>
                    <a:pt x="736" y="34"/>
                  </a:lnTo>
                  <a:lnTo>
                    <a:pt x="831" y="59"/>
                  </a:lnTo>
                  <a:lnTo>
                    <a:pt x="913" y="89"/>
                  </a:lnTo>
                  <a:lnTo>
                    <a:pt x="1033" y="389"/>
                  </a:lnTo>
                  <a:lnTo>
                    <a:pt x="1033" y="391"/>
                  </a:lnTo>
                  <a:lnTo>
                    <a:pt x="1033" y="397"/>
                  </a:lnTo>
                  <a:lnTo>
                    <a:pt x="1033" y="401"/>
                  </a:lnTo>
                  <a:lnTo>
                    <a:pt x="1035" y="406"/>
                  </a:lnTo>
                  <a:lnTo>
                    <a:pt x="1035" y="412"/>
                  </a:lnTo>
                  <a:lnTo>
                    <a:pt x="1036" y="422"/>
                  </a:lnTo>
                  <a:lnTo>
                    <a:pt x="1035" y="427"/>
                  </a:lnTo>
                  <a:lnTo>
                    <a:pt x="1035" y="435"/>
                  </a:lnTo>
                  <a:lnTo>
                    <a:pt x="1035" y="444"/>
                  </a:lnTo>
                  <a:lnTo>
                    <a:pt x="1035" y="454"/>
                  </a:lnTo>
                  <a:lnTo>
                    <a:pt x="1033" y="465"/>
                  </a:lnTo>
                  <a:lnTo>
                    <a:pt x="1033" y="475"/>
                  </a:lnTo>
                  <a:lnTo>
                    <a:pt x="1033" y="488"/>
                  </a:lnTo>
                  <a:lnTo>
                    <a:pt x="1031" y="502"/>
                  </a:lnTo>
                  <a:lnTo>
                    <a:pt x="1027" y="513"/>
                  </a:lnTo>
                  <a:lnTo>
                    <a:pt x="1025" y="524"/>
                  </a:lnTo>
                  <a:lnTo>
                    <a:pt x="1021" y="536"/>
                  </a:lnTo>
                  <a:lnTo>
                    <a:pt x="1019" y="549"/>
                  </a:lnTo>
                  <a:lnTo>
                    <a:pt x="1016" y="560"/>
                  </a:lnTo>
                  <a:lnTo>
                    <a:pt x="1012" y="572"/>
                  </a:lnTo>
                  <a:lnTo>
                    <a:pt x="1008" y="583"/>
                  </a:lnTo>
                  <a:lnTo>
                    <a:pt x="1004" y="595"/>
                  </a:lnTo>
                  <a:lnTo>
                    <a:pt x="1000" y="604"/>
                  </a:lnTo>
                  <a:lnTo>
                    <a:pt x="996" y="614"/>
                  </a:lnTo>
                  <a:lnTo>
                    <a:pt x="991" y="619"/>
                  </a:lnTo>
                  <a:lnTo>
                    <a:pt x="991" y="627"/>
                  </a:lnTo>
                  <a:lnTo>
                    <a:pt x="985" y="638"/>
                  </a:lnTo>
                  <a:lnTo>
                    <a:pt x="985" y="642"/>
                  </a:lnTo>
                  <a:lnTo>
                    <a:pt x="903" y="498"/>
                  </a:lnTo>
                  <a:lnTo>
                    <a:pt x="873" y="446"/>
                  </a:lnTo>
                  <a:lnTo>
                    <a:pt x="871" y="446"/>
                  </a:lnTo>
                  <a:lnTo>
                    <a:pt x="871" y="452"/>
                  </a:lnTo>
                  <a:lnTo>
                    <a:pt x="869" y="460"/>
                  </a:lnTo>
                  <a:lnTo>
                    <a:pt x="869" y="467"/>
                  </a:lnTo>
                  <a:lnTo>
                    <a:pt x="865" y="479"/>
                  </a:lnTo>
                  <a:lnTo>
                    <a:pt x="865" y="492"/>
                  </a:lnTo>
                  <a:lnTo>
                    <a:pt x="863" y="498"/>
                  </a:lnTo>
                  <a:lnTo>
                    <a:pt x="863" y="505"/>
                  </a:lnTo>
                  <a:lnTo>
                    <a:pt x="861" y="513"/>
                  </a:lnTo>
                  <a:lnTo>
                    <a:pt x="861" y="521"/>
                  </a:lnTo>
                  <a:lnTo>
                    <a:pt x="860" y="528"/>
                  </a:lnTo>
                  <a:lnTo>
                    <a:pt x="860" y="536"/>
                  </a:lnTo>
                  <a:lnTo>
                    <a:pt x="858" y="543"/>
                  </a:lnTo>
                  <a:lnTo>
                    <a:pt x="858" y="551"/>
                  </a:lnTo>
                  <a:lnTo>
                    <a:pt x="856" y="559"/>
                  </a:lnTo>
                  <a:lnTo>
                    <a:pt x="854" y="566"/>
                  </a:lnTo>
                  <a:lnTo>
                    <a:pt x="852" y="572"/>
                  </a:lnTo>
                  <a:lnTo>
                    <a:pt x="852" y="581"/>
                  </a:lnTo>
                  <a:lnTo>
                    <a:pt x="848" y="593"/>
                  </a:lnTo>
                  <a:lnTo>
                    <a:pt x="848" y="602"/>
                  </a:lnTo>
                  <a:lnTo>
                    <a:pt x="848" y="608"/>
                  </a:lnTo>
                  <a:lnTo>
                    <a:pt x="848" y="610"/>
                  </a:lnTo>
                  <a:lnTo>
                    <a:pt x="827" y="627"/>
                  </a:lnTo>
                  <a:lnTo>
                    <a:pt x="825" y="625"/>
                  </a:lnTo>
                  <a:lnTo>
                    <a:pt x="822" y="623"/>
                  </a:lnTo>
                  <a:lnTo>
                    <a:pt x="814" y="616"/>
                  </a:lnTo>
                  <a:lnTo>
                    <a:pt x="803" y="610"/>
                  </a:lnTo>
                  <a:lnTo>
                    <a:pt x="795" y="606"/>
                  </a:lnTo>
                  <a:lnTo>
                    <a:pt x="787" y="604"/>
                  </a:lnTo>
                  <a:lnTo>
                    <a:pt x="778" y="602"/>
                  </a:lnTo>
                  <a:lnTo>
                    <a:pt x="770" y="598"/>
                  </a:lnTo>
                  <a:lnTo>
                    <a:pt x="759" y="597"/>
                  </a:lnTo>
                  <a:lnTo>
                    <a:pt x="747" y="595"/>
                  </a:lnTo>
                  <a:lnTo>
                    <a:pt x="736" y="595"/>
                  </a:lnTo>
                  <a:lnTo>
                    <a:pt x="723" y="595"/>
                  </a:lnTo>
                  <a:lnTo>
                    <a:pt x="707" y="593"/>
                  </a:lnTo>
                  <a:lnTo>
                    <a:pt x="692" y="593"/>
                  </a:lnTo>
                  <a:lnTo>
                    <a:pt x="677" y="595"/>
                  </a:lnTo>
                  <a:lnTo>
                    <a:pt x="662" y="597"/>
                  </a:lnTo>
                  <a:lnTo>
                    <a:pt x="645" y="598"/>
                  </a:lnTo>
                  <a:lnTo>
                    <a:pt x="630" y="600"/>
                  </a:lnTo>
                  <a:lnTo>
                    <a:pt x="614" y="602"/>
                  </a:lnTo>
                  <a:lnTo>
                    <a:pt x="601" y="606"/>
                  </a:lnTo>
                  <a:lnTo>
                    <a:pt x="584" y="606"/>
                  </a:lnTo>
                  <a:lnTo>
                    <a:pt x="572" y="610"/>
                  </a:lnTo>
                  <a:lnTo>
                    <a:pt x="561" y="610"/>
                  </a:lnTo>
                  <a:lnTo>
                    <a:pt x="552" y="614"/>
                  </a:lnTo>
                  <a:lnTo>
                    <a:pt x="542" y="616"/>
                  </a:lnTo>
                  <a:lnTo>
                    <a:pt x="538" y="616"/>
                  </a:lnTo>
                  <a:lnTo>
                    <a:pt x="534" y="617"/>
                  </a:lnTo>
                  <a:lnTo>
                    <a:pt x="534" y="619"/>
                  </a:lnTo>
                  <a:lnTo>
                    <a:pt x="487" y="635"/>
                  </a:lnTo>
                  <a:lnTo>
                    <a:pt x="483" y="631"/>
                  </a:lnTo>
                  <a:lnTo>
                    <a:pt x="481" y="627"/>
                  </a:lnTo>
                  <a:lnTo>
                    <a:pt x="475" y="619"/>
                  </a:lnTo>
                  <a:lnTo>
                    <a:pt x="470" y="610"/>
                  </a:lnTo>
                  <a:lnTo>
                    <a:pt x="462" y="597"/>
                  </a:lnTo>
                  <a:lnTo>
                    <a:pt x="456" y="585"/>
                  </a:lnTo>
                  <a:lnTo>
                    <a:pt x="451" y="572"/>
                  </a:lnTo>
                  <a:lnTo>
                    <a:pt x="445" y="559"/>
                  </a:lnTo>
                  <a:lnTo>
                    <a:pt x="441" y="543"/>
                  </a:lnTo>
                  <a:lnTo>
                    <a:pt x="441" y="532"/>
                  </a:lnTo>
                  <a:lnTo>
                    <a:pt x="439" y="521"/>
                  </a:lnTo>
                  <a:lnTo>
                    <a:pt x="439" y="509"/>
                  </a:lnTo>
                  <a:lnTo>
                    <a:pt x="439" y="496"/>
                  </a:lnTo>
                  <a:lnTo>
                    <a:pt x="439" y="486"/>
                  </a:lnTo>
                  <a:lnTo>
                    <a:pt x="439" y="475"/>
                  </a:lnTo>
                  <a:lnTo>
                    <a:pt x="439" y="465"/>
                  </a:lnTo>
                  <a:lnTo>
                    <a:pt x="436" y="454"/>
                  </a:lnTo>
                  <a:lnTo>
                    <a:pt x="434" y="444"/>
                  </a:lnTo>
                  <a:lnTo>
                    <a:pt x="430" y="433"/>
                  </a:lnTo>
                  <a:lnTo>
                    <a:pt x="428" y="427"/>
                  </a:lnTo>
                  <a:lnTo>
                    <a:pt x="424" y="420"/>
                  </a:lnTo>
                  <a:lnTo>
                    <a:pt x="420" y="416"/>
                  </a:lnTo>
                  <a:lnTo>
                    <a:pt x="420" y="412"/>
                  </a:lnTo>
                  <a:lnTo>
                    <a:pt x="417" y="412"/>
                  </a:lnTo>
                  <a:lnTo>
                    <a:pt x="413" y="414"/>
                  </a:lnTo>
                  <a:lnTo>
                    <a:pt x="407" y="418"/>
                  </a:lnTo>
                  <a:lnTo>
                    <a:pt x="399" y="425"/>
                  </a:lnTo>
                  <a:lnTo>
                    <a:pt x="390" y="433"/>
                  </a:lnTo>
                  <a:lnTo>
                    <a:pt x="379" y="443"/>
                  </a:lnTo>
                  <a:lnTo>
                    <a:pt x="371" y="446"/>
                  </a:lnTo>
                  <a:lnTo>
                    <a:pt x="365" y="450"/>
                  </a:lnTo>
                  <a:lnTo>
                    <a:pt x="358" y="454"/>
                  </a:lnTo>
                  <a:lnTo>
                    <a:pt x="350" y="460"/>
                  </a:lnTo>
                  <a:lnTo>
                    <a:pt x="340" y="463"/>
                  </a:lnTo>
                  <a:lnTo>
                    <a:pt x="333" y="469"/>
                  </a:lnTo>
                  <a:lnTo>
                    <a:pt x="323" y="475"/>
                  </a:lnTo>
                  <a:lnTo>
                    <a:pt x="316" y="481"/>
                  </a:lnTo>
                  <a:lnTo>
                    <a:pt x="306" y="484"/>
                  </a:lnTo>
                  <a:lnTo>
                    <a:pt x="299" y="488"/>
                  </a:lnTo>
                  <a:lnTo>
                    <a:pt x="291" y="492"/>
                  </a:lnTo>
                  <a:lnTo>
                    <a:pt x="283" y="498"/>
                  </a:lnTo>
                  <a:lnTo>
                    <a:pt x="276" y="502"/>
                  </a:lnTo>
                  <a:lnTo>
                    <a:pt x="270" y="505"/>
                  </a:lnTo>
                  <a:lnTo>
                    <a:pt x="263" y="507"/>
                  </a:lnTo>
                  <a:lnTo>
                    <a:pt x="259" y="511"/>
                  </a:lnTo>
                  <a:lnTo>
                    <a:pt x="251" y="513"/>
                  </a:lnTo>
                  <a:lnTo>
                    <a:pt x="249" y="517"/>
                  </a:lnTo>
                  <a:lnTo>
                    <a:pt x="245" y="515"/>
                  </a:lnTo>
                  <a:lnTo>
                    <a:pt x="236" y="513"/>
                  </a:lnTo>
                  <a:lnTo>
                    <a:pt x="228" y="509"/>
                  </a:lnTo>
                  <a:lnTo>
                    <a:pt x="221" y="507"/>
                  </a:lnTo>
                  <a:lnTo>
                    <a:pt x="211" y="505"/>
                  </a:lnTo>
                  <a:lnTo>
                    <a:pt x="202" y="503"/>
                  </a:lnTo>
                  <a:lnTo>
                    <a:pt x="190" y="500"/>
                  </a:lnTo>
                  <a:lnTo>
                    <a:pt x="179" y="496"/>
                  </a:lnTo>
                  <a:lnTo>
                    <a:pt x="167" y="492"/>
                  </a:lnTo>
                  <a:lnTo>
                    <a:pt x="156" y="488"/>
                  </a:lnTo>
                  <a:lnTo>
                    <a:pt x="145" y="484"/>
                  </a:lnTo>
                  <a:lnTo>
                    <a:pt x="133" y="481"/>
                  </a:lnTo>
                  <a:lnTo>
                    <a:pt x="122" y="477"/>
                  </a:lnTo>
                  <a:lnTo>
                    <a:pt x="110" y="475"/>
                  </a:lnTo>
                  <a:lnTo>
                    <a:pt x="99" y="469"/>
                  </a:lnTo>
                  <a:lnTo>
                    <a:pt x="88" y="465"/>
                  </a:lnTo>
                  <a:lnTo>
                    <a:pt x="76" y="460"/>
                  </a:lnTo>
                  <a:lnTo>
                    <a:pt x="69" y="456"/>
                  </a:lnTo>
                  <a:lnTo>
                    <a:pt x="59" y="452"/>
                  </a:lnTo>
                  <a:lnTo>
                    <a:pt x="51" y="448"/>
                  </a:lnTo>
                  <a:lnTo>
                    <a:pt x="44" y="444"/>
                  </a:lnTo>
                  <a:lnTo>
                    <a:pt x="36" y="443"/>
                  </a:lnTo>
                  <a:lnTo>
                    <a:pt x="23" y="433"/>
                  </a:lnTo>
                  <a:lnTo>
                    <a:pt x="15" y="429"/>
                  </a:lnTo>
                  <a:lnTo>
                    <a:pt x="10" y="427"/>
                  </a:lnTo>
                  <a:lnTo>
                    <a:pt x="10" y="427"/>
                  </a:lnTo>
                  <a:lnTo>
                    <a:pt x="0" y="378"/>
                  </a:lnTo>
                  <a:lnTo>
                    <a:pt x="10" y="359"/>
                  </a:lnTo>
                  <a:lnTo>
                    <a:pt x="13" y="359"/>
                  </a:lnTo>
                  <a:lnTo>
                    <a:pt x="17" y="359"/>
                  </a:lnTo>
                  <a:lnTo>
                    <a:pt x="27" y="359"/>
                  </a:lnTo>
                  <a:lnTo>
                    <a:pt x="36" y="359"/>
                  </a:lnTo>
                  <a:lnTo>
                    <a:pt x="50" y="361"/>
                  </a:lnTo>
                  <a:lnTo>
                    <a:pt x="55" y="361"/>
                  </a:lnTo>
                  <a:lnTo>
                    <a:pt x="63" y="363"/>
                  </a:lnTo>
                  <a:lnTo>
                    <a:pt x="70" y="363"/>
                  </a:lnTo>
                  <a:lnTo>
                    <a:pt x="80" y="365"/>
                  </a:lnTo>
                  <a:lnTo>
                    <a:pt x="88" y="365"/>
                  </a:lnTo>
                  <a:lnTo>
                    <a:pt x="97" y="365"/>
                  </a:lnTo>
                  <a:lnTo>
                    <a:pt x="107" y="367"/>
                  </a:lnTo>
                  <a:lnTo>
                    <a:pt x="116" y="367"/>
                  </a:lnTo>
                  <a:lnTo>
                    <a:pt x="126" y="367"/>
                  </a:lnTo>
                  <a:lnTo>
                    <a:pt x="135" y="368"/>
                  </a:lnTo>
                  <a:lnTo>
                    <a:pt x="143" y="370"/>
                  </a:lnTo>
                  <a:lnTo>
                    <a:pt x="152" y="370"/>
                  </a:lnTo>
                  <a:lnTo>
                    <a:pt x="160" y="370"/>
                  </a:lnTo>
                  <a:lnTo>
                    <a:pt x="167" y="370"/>
                  </a:lnTo>
                  <a:lnTo>
                    <a:pt x="173" y="370"/>
                  </a:lnTo>
                  <a:lnTo>
                    <a:pt x="181" y="372"/>
                  </a:lnTo>
                  <a:lnTo>
                    <a:pt x="188" y="374"/>
                  </a:lnTo>
                  <a:lnTo>
                    <a:pt x="192" y="374"/>
                  </a:lnTo>
                  <a:lnTo>
                    <a:pt x="192" y="374"/>
                  </a:lnTo>
                  <a:lnTo>
                    <a:pt x="198" y="370"/>
                  </a:lnTo>
                  <a:lnTo>
                    <a:pt x="204" y="367"/>
                  </a:lnTo>
                  <a:lnTo>
                    <a:pt x="215" y="363"/>
                  </a:lnTo>
                  <a:lnTo>
                    <a:pt x="223" y="353"/>
                  </a:lnTo>
                  <a:lnTo>
                    <a:pt x="236" y="346"/>
                  </a:lnTo>
                  <a:lnTo>
                    <a:pt x="247" y="334"/>
                  </a:lnTo>
                  <a:lnTo>
                    <a:pt x="261" y="325"/>
                  </a:lnTo>
                  <a:lnTo>
                    <a:pt x="270" y="311"/>
                  </a:lnTo>
                  <a:lnTo>
                    <a:pt x="282" y="298"/>
                  </a:lnTo>
                  <a:lnTo>
                    <a:pt x="285" y="290"/>
                  </a:lnTo>
                  <a:lnTo>
                    <a:pt x="291" y="283"/>
                  </a:lnTo>
                  <a:lnTo>
                    <a:pt x="295" y="273"/>
                  </a:lnTo>
                  <a:lnTo>
                    <a:pt x="302" y="268"/>
                  </a:lnTo>
                  <a:lnTo>
                    <a:pt x="306" y="258"/>
                  </a:lnTo>
                  <a:lnTo>
                    <a:pt x="312" y="249"/>
                  </a:lnTo>
                  <a:lnTo>
                    <a:pt x="316" y="239"/>
                  </a:lnTo>
                  <a:lnTo>
                    <a:pt x="323" y="232"/>
                  </a:lnTo>
                  <a:lnTo>
                    <a:pt x="327" y="222"/>
                  </a:lnTo>
                  <a:lnTo>
                    <a:pt x="333" y="214"/>
                  </a:lnTo>
                  <a:lnTo>
                    <a:pt x="340" y="205"/>
                  </a:lnTo>
                  <a:lnTo>
                    <a:pt x="348" y="197"/>
                  </a:lnTo>
                  <a:lnTo>
                    <a:pt x="354" y="186"/>
                  </a:lnTo>
                  <a:lnTo>
                    <a:pt x="359" y="176"/>
                  </a:lnTo>
                  <a:lnTo>
                    <a:pt x="365" y="165"/>
                  </a:lnTo>
                  <a:lnTo>
                    <a:pt x="375" y="156"/>
                  </a:lnTo>
                  <a:lnTo>
                    <a:pt x="379" y="146"/>
                  </a:lnTo>
                  <a:lnTo>
                    <a:pt x="386" y="138"/>
                  </a:lnTo>
                  <a:lnTo>
                    <a:pt x="392" y="129"/>
                  </a:lnTo>
                  <a:lnTo>
                    <a:pt x="399" y="121"/>
                  </a:lnTo>
                  <a:lnTo>
                    <a:pt x="403" y="114"/>
                  </a:lnTo>
                  <a:lnTo>
                    <a:pt x="409" y="106"/>
                  </a:lnTo>
                  <a:lnTo>
                    <a:pt x="413" y="99"/>
                  </a:lnTo>
                  <a:lnTo>
                    <a:pt x="418" y="95"/>
                  </a:lnTo>
                  <a:lnTo>
                    <a:pt x="424" y="87"/>
                  </a:lnTo>
                  <a:lnTo>
                    <a:pt x="426" y="85"/>
                  </a:lnTo>
                  <a:lnTo>
                    <a:pt x="430" y="83"/>
                  </a:lnTo>
                  <a:lnTo>
                    <a:pt x="441" y="79"/>
                  </a:lnTo>
                  <a:lnTo>
                    <a:pt x="449" y="76"/>
                  </a:lnTo>
                  <a:lnTo>
                    <a:pt x="458" y="74"/>
                  </a:lnTo>
                  <a:lnTo>
                    <a:pt x="466" y="72"/>
                  </a:lnTo>
                  <a:lnTo>
                    <a:pt x="477" y="70"/>
                  </a:lnTo>
                  <a:lnTo>
                    <a:pt x="485" y="66"/>
                  </a:lnTo>
                  <a:lnTo>
                    <a:pt x="495" y="62"/>
                  </a:lnTo>
                  <a:lnTo>
                    <a:pt x="502" y="59"/>
                  </a:lnTo>
                  <a:lnTo>
                    <a:pt x="512" y="59"/>
                  </a:lnTo>
                  <a:lnTo>
                    <a:pt x="517" y="55"/>
                  </a:lnTo>
                  <a:lnTo>
                    <a:pt x="523" y="55"/>
                  </a:lnTo>
                  <a:lnTo>
                    <a:pt x="525" y="55"/>
                  </a:lnTo>
                  <a:lnTo>
                    <a:pt x="529" y="55"/>
                  </a:lnTo>
                  <a:lnTo>
                    <a:pt x="529" y="55"/>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22" name="Freeform 1122"/>
            <p:cNvSpPr>
              <a:spLocks/>
            </p:cNvSpPr>
            <p:nvPr/>
          </p:nvSpPr>
          <p:spPr bwMode="auto">
            <a:xfrm>
              <a:off x="1348" y="3296"/>
              <a:ext cx="408" cy="265"/>
            </a:xfrm>
            <a:custGeom>
              <a:avLst/>
              <a:gdLst>
                <a:gd name="T0" fmla="*/ 198 w 816"/>
                <a:gd name="T1" fmla="*/ 247 h 528"/>
                <a:gd name="T2" fmla="*/ 230 w 816"/>
                <a:gd name="T3" fmla="*/ 213 h 528"/>
                <a:gd name="T4" fmla="*/ 282 w 816"/>
                <a:gd name="T5" fmla="*/ 155 h 528"/>
                <a:gd name="T6" fmla="*/ 339 w 816"/>
                <a:gd name="T7" fmla="*/ 85 h 528"/>
                <a:gd name="T8" fmla="*/ 399 w 816"/>
                <a:gd name="T9" fmla="*/ 21 h 528"/>
                <a:gd name="T10" fmla="*/ 445 w 816"/>
                <a:gd name="T11" fmla="*/ 5 h 528"/>
                <a:gd name="T12" fmla="*/ 430 w 816"/>
                <a:gd name="T13" fmla="*/ 47 h 528"/>
                <a:gd name="T14" fmla="*/ 375 w 816"/>
                <a:gd name="T15" fmla="*/ 116 h 528"/>
                <a:gd name="T16" fmla="*/ 335 w 816"/>
                <a:gd name="T17" fmla="*/ 186 h 528"/>
                <a:gd name="T18" fmla="*/ 312 w 816"/>
                <a:gd name="T19" fmla="*/ 241 h 528"/>
                <a:gd name="T20" fmla="*/ 299 w 816"/>
                <a:gd name="T21" fmla="*/ 277 h 528"/>
                <a:gd name="T22" fmla="*/ 274 w 816"/>
                <a:gd name="T23" fmla="*/ 328 h 528"/>
                <a:gd name="T24" fmla="*/ 240 w 816"/>
                <a:gd name="T25" fmla="*/ 304 h 528"/>
                <a:gd name="T26" fmla="*/ 188 w 816"/>
                <a:gd name="T27" fmla="*/ 296 h 528"/>
                <a:gd name="T28" fmla="*/ 192 w 816"/>
                <a:gd name="T29" fmla="*/ 332 h 528"/>
                <a:gd name="T30" fmla="*/ 242 w 816"/>
                <a:gd name="T31" fmla="*/ 355 h 528"/>
                <a:gd name="T32" fmla="*/ 264 w 816"/>
                <a:gd name="T33" fmla="*/ 365 h 528"/>
                <a:gd name="T34" fmla="*/ 306 w 816"/>
                <a:gd name="T35" fmla="*/ 338 h 528"/>
                <a:gd name="T36" fmla="*/ 350 w 816"/>
                <a:gd name="T37" fmla="*/ 313 h 528"/>
                <a:gd name="T38" fmla="*/ 396 w 816"/>
                <a:gd name="T39" fmla="*/ 283 h 528"/>
                <a:gd name="T40" fmla="*/ 417 w 816"/>
                <a:gd name="T41" fmla="*/ 228 h 528"/>
                <a:gd name="T42" fmla="*/ 430 w 816"/>
                <a:gd name="T43" fmla="*/ 171 h 528"/>
                <a:gd name="T44" fmla="*/ 437 w 816"/>
                <a:gd name="T45" fmla="*/ 163 h 528"/>
                <a:gd name="T46" fmla="*/ 437 w 816"/>
                <a:gd name="T47" fmla="*/ 211 h 528"/>
                <a:gd name="T48" fmla="*/ 455 w 816"/>
                <a:gd name="T49" fmla="*/ 224 h 528"/>
                <a:gd name="T50" fmla="*/ 481 w 816"/>
                <a:gd name="T51" fmla="*/ 173 h 528"/>
                <a:gd name="T52" fmla="*/ 514 w 816"/>
                <a:gd name="T53" fmla="*/ 135 h 528"/>
                <a:gd name="T54" fmla="*/ 542 w 816"/>
                <a:gd name="T55" fmla="*/ 167 h 528"/>
                <a:gd name="T56" fmla="*/ 544 w 816"/>
                <a:gd name="T57" fmla="*/ 232 h 528"/>
                <a:gd name="T58" fmla="*/ 519 w 816"/>
                <a:gd name="T59" fmla="*/ 308 h 528"/>
                <a:gd name="T60" fmla="*/ 483 w 816"/>
                <a:gd name="T61" fmla="*/ 374 h 528"/>
                <a:gd name="T62" fmla="*/ 474 w 816"/>
                <a:gd name="T63" fmla="*/ 416 h 528"/>
                <a:gd name="T64" fmla="*/ 521 w 816"/>
                <a:gd name="T65" fmla="*/ 420 h 528"/>
                <a:gd name="T66" fmla="*/ 567 w 816"/>
                <a:gd name="T67" fmla="*/ 414 h 528"/>
                <a:gd name="T68" fmla="*/ 523 w 816"/>
                <a:gd name="T69" fmla="*/ 462 h 528"/>
                <a:gd name="T70" fmla="*/ 536 w 816"/>
                <a:gd name="T71" fmla="*/ 471 h 528"/>
                <a:gd name="T72" fmla="*/ 601 w 816"/>
                <a:gd name="T73" fmla="*/ 452 h 528"/>
                <a:gd name="T74" fmla="*/ 681 w 816"/>
                <a:gd name="T75" fmla="*/ 444 h 528"/>
                <a:gd name="T76" fmla="*/ 751 w 816"/>
                <a:gd name="T77" fmla="*/ 462 h 528"/>
                <a:gd name="T78" fmla="*/ 803 w 816"/>
                <a:gd name="T79" fmla="*/ 494 h 528"/>
                <a:gd name="T80" fmla="*/ 795 w 816"/>
                <a:gd name="T81" fmla="*/ 500 h 528"/>
                <a:gd name="T82" fmla="*/ 717 w 816"/>
                <a:gd name="T83" fmla="*/ 488 h 528"/>
                <a:gd name="T84" fmla="*/ 630 w 816"/>
                <a:gd name="T85" fmla="*/ 492 h 528"/>
                <a:gd name="T86" fmla="*/ 555 w 816"/>
                <a:gd name="T87" fmla="*/ 507 h 528"/>
                <a:gd name="T88" fmla="*/ 510 w 816"/>
                <a:gd name="T89" fmla="*/ 522 h 528"/>
                <a:gd name="T90" fmla="*/ 479 w 816"/>
                <a:gd name="T91" fmla="*/ 511 h 528"/>
                <a:gd name="T92" fmla="*/ 439 w 816"/>
                <a:gd name="T93" fmla="*/ 460 h 528"/>
                <a:gd name="T94" fmla="*/ 436 w 816"/>
                <a:gd name="T95" fmla="*/ 406 h 528"/>
                <a:gd name="T96" fmla="*/ 424 w 816"/>
                <a:gd name="T97" fmla="*/ 351 h 528"/>
                <a:gd name="T98" fmla="*/ 401 w 816"/>
                <a:gd name="T99" fmla="*/ 315 h 528"/>
                <a:gd name="T100" fmla="*/ 350 w 816"/>
                <a:gd name="T101" fmla="*/ 359 h 528"/>
                <a:gd name="T102" fmla="*/ 302 w 816"/>
                <a:gd name="T103" fmla="*/ 387 h 528"/>
                <a:gd name="T104" fmla="*/ 253 w 816"/>
                <a:gd name="T105" fmla="*/ 406 h 528"/>
                <a:gd name="T106" fmla="*/ 215 w 816"/>
                <a:gd name="T107" fmla="*/ 405 h 528"/>
                <a:gd name="T108" fmla="*/ 162 w 816"/>
                <a:gd name="T109" fmla="*/ 386 h 528"/>
                <a:gd name="T110" fmla="*/ 105 w 816"/>
                <a:gd name="T111" fmla="*/ 365 h 528"/>
                <a:gd name="T112" fmla="*/ 51 w 816"/>
                <a:gd name="T113" fmla="*/ 332 h 528"/>
                <a:gd name="T114" fmla="*/ 0 w 816"/>
                <a:gd name="T115" fmla="*/ 262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6" h="528">
                  <a:moveTo>
                    <a:pt x="0" y="262"/>
                  </a:moveTo>
                  <a:lnTo>
                    <a:pt x="31" y="262"/>
                  </a:lnTo>
                  <a:lnTo>
                    <a:pt x="38" y="289"/>
                  </a:lnTo>
                  <a:lnTo>
                    <a:pt x="55" y="264"/>
                  </a:lnTo>
                  <a:lnTo>
                    <a:pt x="34" y="243"/>
                  </a:lnTo>
                  <a:lnTo>
                    <a:pt x="198" y="247"/>
                  </a:lnTo>
                  <a:lnTo>
                    <a:pt x="200" y="243"/>
                  </a:lnTo>
                  <a:lnTo>
                    <a:pt x="207" y="237"/>
                  </a:lnTo>
                  <a:lnTo>
                    <a:pt x="211" y="230"/>
                  </a:lnTo>
                  <a:lnTo>
                    <a:pt x="215" y="226"/>
                  </a:lnTo>
                  <a:lnTo>
                    <a:pt x="223" y="218"/>
                  </a:lnTo>
                  <a:lnTo>
                    <a:pt x="230" y="213"/>
                  </a:lnTo>
                  <a:lnTo>
                    <a:pt x="236" y="203"/>
                  </a:lnTo>
                  <a:lnTo>
                    <a:pt x="244" y="195"/>
                  </a:lnTo>
                  <a:lnTo>
                    <a:pt x="253" y="186"/>
                  </a:lnTo>
                  <a:lnTo>
                    <a:pt x="263" y="176"/>
                  </a:lnTo>
                  <a:lnTo>
                    <a:pt x="270" y="167"/>
                  </a:lnTo>
                  <a:lnTo>
                    <a:pt x="282" y="155"/>
                  </a:lnTo>
                  <a:lnTo>
                    <a:pt x="291" y="146"/>
                  </a:lnTo>
                  <a:lnTo>
                    <a:pt x="301" y="135"/>
                  </a:lnTo>
                  <a:lnTo>
                    <a:pt x="308" y="123"/>
                  </a:lnTo>
                  <a:lnTo>
                    <a:pt x="320" y="112"/>
                  </a:lnTo>
                  <a:lnTo>
                    <a:pt x="329" y="98"/>
                  </a:lnTo>
                  <a:lnTo>
                    <a:pt x="339" y="85"/>
                  </a:lnTo>
                  <a:lnTo>
                    <a:pt x="350" y="74"/>
                  </a:lnTo>
                  <a:lnTo>
                    <a:pt x="359" y="60"/>
                  </a:lnTo>
                  <a:lnTo>
                    <a:pt x="371" y="49"/>
                  </a:lnTo>
                  <a:lnTo>
                    <a:pt x="380" y="40"/>
                  </a:lnTo>
                  <a:lnTo>
                    <a:pt x="390" y="28"/>
                  </a:lnTo>
                  <a:lnTo>
                    <a:pt x="399" y="21"/>
                  </a:lnTo>
                  <a:lnTo>
                    <a:pt x="409" y="11"/>
                  </a:lnTo>
                  <a:lnTo>
                    <a:pt x="418" y="5"/>
                  </a:lnTo>
                  <a:lnTo>
                    <a:pt x="426" y="2"/>
                  </a:lnTo>
                  <a:lnTo>
                    <a:pt x="434" y="0"/>
                  </a:lnTo>
                  <a:lnTo>
                    <a:pt x="439" y="0"/>
                  </a:lnTo>
                  <a:lnTo>
                    <a:pt x="445" y="5"/>
                  </a:lnTo>
                  <a:lnTo>
                    <a:pt x="447" y="9"/>
                  </a:lnTo>
                  <a:lnTo>
                    <a:pt x="449" y="15"/>
                  </a:lnTo>
                  <a:lnTo>
                    <a:pt x="445" y="21"/>
                  </a:lnTo>
                  <a:lnTo>
                    <a:pt x="443" y="28"/>
                  </a:lnTo>
                  <a:lnTo>
                    <a:pt x="437" y="36"/>
                  </a:lnTo>
                  <a:lnTo>
                    <a:pt x="430" y="47"/>
                  </a:lnTo>
                  <a:lnTo>
                    <a:pt x="422" y="57"/>
                  </a:lnTo>
                  <a:lnTo>
                    <a:pt x="415" y="70"/>
                  </a:lnTo>
                  <a:lnTo>
                    <a:pt x="403" y="79"/>
                  </a:lnTo>
                  <a:lnTo>
                    <a:pt x="394" y="91"/>
                  </a:lnTo>
                  <a:lnTo>
                    <a:pt x="382" y="102"/>
                  </a:lnTo>
                  <a:lnTo>
                    <a:pt x="375" y="116"/>
                  </a:lnTo>
                  <a:lnTo>
                    <a:pt x="365" y="129"/>
                  </a:lnTo>
                  <a:lnTo>
                    <a:pt x="358" y="140"/>
                  </a:lnTo>
                  <a:lnTo>
                    <a:pt x="350" y="154"/>
                  </a:lnTo>
                  <a:lnTo>
                    <a:pt x="344" y="167"/>
                  </a:lnTo>
                  <a:lnTo>
                    <a:pt x="339" y="176"/>
                  </a:lnTo>
                  <a:lnTo>
                    <a:pt x="335" y="186"/>
                  </a:lnTo>
                  <a:lnTo>
                    <a:pt x="329" y="195"/>
                  </a:lnTo>
                  <a:lnTo>
                    <a:pt x="325" y="205"/>
                  </a:lnTo>
                  <a:lnTo>
                    <a:pt x="321" y="214"/>
                  </a:lnTo>
                  <a:lnTo>
                    <a:pt x="318" y="224"/>
                  </a:lnTo>
                  <a:lnTo>
                    <a:pt x="314" y="232"/>
                  </a:lnTo>
                  <a:lnTo>
                    <a:pt x="312" y="241"/>
                  </a:lnTo>
                  <a:lnTo>
                    <a:pt x="308" y="247"/>
                  </a:lnTo>
                  <a:lnTo>
                    <a:pt x="304" y="254"/>
                  </a:lnTo>
                  <a:lnTo>
                    <a:pt x="302" y="258"/>
                  </a:lnTo>
                  <a:lnTo>
                    <a:pt x="301" y="266"/>
                  </a:lnTo>
                  <a:lnTo>
                    <a:pt x="297" y="273"/>
                  </a:lnTo>
                  <a:lnTo>
                    <a:pt x="299" y="277"/>
                  </a:lnTo>
                  <a:lnTo>
                    <a:pt x="295" y="283"/>
                  </a:lnTo>
                  <a:lnTo>
                    <a:pt x="293" y="292"/>
                  </a:lnTo>
                  <a:lnTo>
                    <a:pt x="289" y="304"/>
                  </a:lnTo>
                  <a:lnTo>
                    <a:pt x="285" y="315"/>
                  </a:lnTo>
                  <a:lnTo>
                    <a:pt x="278" y="323"/>
                  </a:lnTo>
                  <a:lnTo>
                    <a:pt x="274" y="328"/>
                  </a:lnTo>
                  <a:lnTo>
                    <a:pt x="266" y="328"/>
                  </a:lnTo>
                  <a:lnTo>
                    <a:pt x="263" y="323"/>
                  </a:lnTo>
                  <a:lnTo>
                    <a:pt x="257" y="315"/>
                  </a:lnTo>
                  <a:lnTo>
                    <a:pt x="253" y="309"/>
                  </a:lnTo>
                  <a:lnTo>
                    <a:pt x="245" y="306"/>
                  </a:lnTo>
                  <a:lnTo>
                    <a:pt x="240" y="304"/>
                  </a:lnTo>
                  <a:lnTo>
                    <a:pt x="230" y="300"/>
                  </a:lnTo>
                  <a:lnTo>
                    <a:pt x="223" y="298"/>
                  </a:lnTo>
                  <a:lnTo>
                    <a:pt x="213" y="296"/>
                  </a:lnTo>
                  <a:lnTo>
                    <a:pt x="205" y="296"/>
                  </a:lnTo>
                  <a:lnTo>
                    <a:pt x="196" y="296"/>
                  </a:lnTo>
                  <a:lnTo>
                    <a:pt x="188" y="296"/>
                  </a:lnTo>
                  <a:lnTo>
                    <a:pt x="181" y="296"/>
                  </a:lnTo>
                  <a:lnTo>
                    <a:pt x="177" y="300"/>
                  </a:lnTo>
                  <a:lnTo>
                    <a:pt x="169" y="304"/>
                  </a:lnTo>
                  <a:lnTo>
                    <a:pt x="171" y="311"/>
                  </a:lnTo>
                  <a:lnTo>
                    <a:pt x="183" y="323"/>
                  </a:lnTo>
                  <a:lnTo>
                    <a:pt x="192" y="332"/>
                  </a:lnTo>
                  <a:lnTo>
                    <a:pt x="196" y="336"/>
                  </a:lnTo>
                  <a:lnTo>
                    <a:pt x="204" y="340"/>
                  </a:lnTo>
                  <a:lnTo>
                    <a:pt x="213" y="344"/>
                  </a:lnTo>
                  <a:lnTo>
                    <a:pt x="224" y="349"/>
                  </a:lnTo>
                  <a:lnTo>
                    <a:pt x="234" y="351"/>
                  </a:lnTo>
                  <a:lnTo>
                    <a:pt x="242" y="355"/>
                  </a:lnTo>
                  <a:lnTo>
                    <a:pt x="245" y="359"/>
                  </a:lnTo>
                  <a:lnTo>
                    <a:pt x="251" y="365"/>
                  </a:lnTo>
                  <a:lnTo>
                    <a:pt x="253" y="368"/>
                  </a:lnTo>
                  <a:lnTo>
                    <a:pt x="253" y="372"/>
                  </a:lnTo>
                  <a:lnTo>
                    <a:pt x="257" y="368"/>
                  </a:lnTo>
                  <a:lnTo>
                    <a:pt x="264" y="365"/>
                  </a:lnTo>
                  <a:lnTo>
                    <a:pt x="268" y="359"/>
                  </a:lnTo>
                  <a:lnTo>
                    <a:pt x="274" y="355"/>
                  </a:lnTo>
                  <a:lnTo>
                    <a:pt x="282" y="351"/>
                  </a:lnTo>
                  <a:lnTo>
                    <a:pt x="291" y="347"/>
                  </a:lnTo>
                  <a:lnTo>
                    <a:pt x="299" y="342"/>
                  </a:lnTo>
                  <a:lnTo>
                    <a:pt x="306" y="338"/>
                  </a:lnTo>
                  <a:lnTo>
                    <a:pt x="314" y="332"/>
                  </a:lnTo>
                  <a:lnTo>
                    <a:pt x="321" y="328"/>
                  </a:lnTo>
                  <a:lnTo>
                    <a:pt x="329" y="323"/>
                  </a:lnTo>
                  <a:lnTo>
                    <a:pt x="337" y="319"/>
                  </a:lnTo>
                  <a:lnTo>
                    <a:pt x="344" y="315"/>
                  </a:lnTo>
                  <a:lnTo>
                    <a:pt x="350" y="313"/>
                  </a:lnTo>
                  <a:lnTo>
                    <a:pt x="361" y="308"/>
                  </a:lnTo>
                  <a:lnTo>
                    <a:pt x="371" y="304"/>
                  </a:lnTo>
                  <a:lnTo>
                    <a:pt x="377" y="300"/>
                  </a:lnTo>
                  <a:lnTo>
                    <a:pt x="384" y="296"/>
                  </a:lnTo>
                  <a:lnTo>
                    <a:pt x="390" y="290"/>
                  </a:lnTo>
                  <a:lnTo>
                    <a:pt x="396" y="283"/>
                  </a:lnTo>
                  <a:lnTo>
                    <a:pt x="399" y="275"/>
                  </a:lnTo>
                  <a:lnTo>
                    <a:pt x="405" y="264"/>
                  </a:lnTo>
                  <a:lnTo>
                    <a:pt x="407" y="254"/>
                  </a:lnTo>
                  <a:lnTo>
                    <a:pt x="409" y="247"/>
                  </a:lnTo>
                  <a:lnTo>
                    <a:pt x="413" y="237"/>
                  </a:lnTo>
                  <a:lnTo>
                    <a:pt x="417" y="228"/>
                  </a:lnTo>
                  <a:lnTo>
                    <a:pt x="417" y="216"/>
                  </a:lnTo>
                  <a:lnTo>
                    <a:pt x="420" y="209"/>
                  </a:lnTo>
                  <a:lnTo>
                    <a:pt x="422" y="197"/>
                  </a:lnTo>
                  <a:lnTo>
                    <a:pt x="426" y="190"/>
                  </a:lnTo>
                  <a:lnTo>
                    <a:pt x="428" y="178"/>
                  </a:lnTo>
                  <a:lnTo>
                    <a:pt x="430" y="171"/>
                  </a:lnTo>
                  <a:lnTo>
                    <a:pt x="430" y="163"/>
                  </a:lnTo>
                  <a:lnTo>
                    <a:pt x="434" y="157"/>
                  </a:lnTo>
                  <a:lnTo>
                    <a:pt x="436" y="150"/>
                  </a:lnTo>
                  <a:lnTo>
                    <a:pt x="439" y="148"/>
                  </a:lnTo>
                  <a:lnTo>
                    <a:pt x="437" y="152"/>
                  </a:lnTo>
                  <a:lnTo>
                    <a:pt x="437" y="163"/>
                  </a:lnTo>
                  <a:lnTo>
                    <a:pt x="437" y="169"/>
                  </a:lnTo>
                  <a:lnTo>
                    <a:pt x="437" y="176"/>
                  </a:lnTo>
                  <a:lnTo>
                    <a:pt x="437" y="186"/>
                  </a:lnTo>
                  <a:lnTo>
                    <a:pt x="437" y="195"/>
                  </a:lnTo>
                  <a:lnTo>
                    <a:pt x="437" y="203"/>
                  </a:lnTo>
                  <a:lnTo>
                    <a:pt x="437" y="211"/>
                  </a:lnTo>
                  <a:lnTo>
                    <a:pt x="437" y="218"/>
                  </a:lnTo>
                  <a:lnTo>
                    <a:pt x="437" y="226"/>
                  </a:lnTo>
                  <a:lnTo>
                    <a:pt x="439" y="235"/>
                  </a:lnTo>
                  <a:lnTo>
                    <a:pt x="443" y="239"/>
                  </a:lnTo>
                  <a:lnTo>
                    <a:pt x="447" y="233"/>
                  </a:lnTo>
                  <a:lnTo>
                    <a:pt x="455" y="224"/>
                  </a:lnTo>
                  <a:lnTo>
                    <a:pt x="458" y="216"/>
                  </a:lnTo>
                  <a:lnTo>
                    <a:pt x="462" y="209"/>
                  </a:lnTo>
                  <a:lnTo>
                    <a:pt x="466" y="199"/>
                  </a:lnTo>
                  <a:lnTo>
                    <a:pt x="472" y="192"/>
                  </a:lnTo>
                  <a:lnTo>
                    <a:pt x="475" y="180"/>
                  </a:lnTo>
                  <a:lnTo>
                    <a:pt x="481" y="173"/>
                  </a:lnTo>
                  <a:lnTo>
                    <a:pt x="487" y="163"/>
                  </a:lnTo>
                  <a:lnTo>
                    <a:pt x="493" y="155"/>
                  </a:lnTo>
                  <a:lnTo>
                    <a:pt x="496" y="148"/>
                  </a:lnTo>
                  <a:lnTo>
                    <a:pt x="502" y="140"/>
                  </a:lnTo>
                  <a:lnTo>
                    <a:pt x="506" y="136"/>
                  </a:lnTo>
                  <a:lnTo>
                    <a:pt x="514" y="135"/>
                  </a:lnTo>
                  <a:lnTo>
                    <a:pt x="521" y="133"/>
                  </a:lnTo>
                  <a:lnTo>
                    <a:pt x="529" y="138"/>
                  </a:lnTo>
                  <a:lnTo>
                    <a:pt x="531" y="142"/>
                  </a:lnTo>
                  <a:lnTo>
                    <a:pt x="534" y="150"/>
                  </a:lnTo>
                  <a:lnTo>
                    <a:pt x="538" y="157"/>
                  </a:lnTo>
                  <a:lnTo>
                    <a:pt x="542" y="167"/>
                  </a:lnTo>
                  <a:lnTo>
                    <a:pt x="542" y="174"/>
                  </a:lnTo>
                  <a:lnTo>
                    <a:pt x="544" y="184"/>
                  </a:lnTo>
                  <a:lnTo>
                    <a:pt x="544" y="195"/>
                  </a:lnTo>
                  <a:lnTo>
                    <a:pt x="546" y="209"/>
                  </a:lnTo>
                  <a:lnTo>
                    <a:pt x="544" y="220"/>
                  </a:lnTo>
                  <a:lnTo>
                    <a:pt x="544" y="232"/>
                  </a:lnTo>
                  <a:lnTo>
                    <a:pt x="542" y="245"/>
                  </a:lnTo>
                  <a:lnTo>
                    <a:pt x="540" y="258"/>
                  </a:lnTo>
                  <a:lnTo>
                    <a:pt x="534" y="270"/>
                  </a:lnTo>
                  <a:lnTo>
                    <a:pt x="531" y="283"/>
                  </a:lnTo>
                  <a:lnTo>
                    <a:pt x="525" y="294"/>
                  </a:lnTo>
                  <a:lnTo>
                    <a:pt x="519" y="308"/>
                  </a:lnTo>
                  <a:lnTo>
                    <a:pt x="512" y="319"/>
                  </a:lnTo>
                  <a:lnTo>
                    <a:pt x="506" y="330"/>
                  </a:lnTo>
                  <a:lnTo>
                    <a:pt x="500" y="344"/>
                  </a:lnTo>
                  <a:lnTo>
                    <a:pt x="495" y="355"/>
                  </a:lnTo>
                  <a:lnTo>
                    <a:pt x="487" y="365"/>
                  </a:lnTo>
                  <a:lnTo>
                    <a:pt x="483" y="374"/>
                  </a:lnTo>
                  <a:lnTo>
                    <a:pt x="479" y="382"/>
                  </a:lnTo>
                  <a:lnTo>
                    <a:pt x="475" y="391"/>
                  </a:lnTo>
                  <a:lnTo>
                    <a:pt x="472" y="397"/>
                  </a:lnTo>
                  <a:lnTo>
                    <a:pt x="472" y="406"/>
                  </a:lnTo>
                  <a:lnTo>
                    <a:pt x="472" y="410"/>
                  </a:lnTo>
                  <a:lnTo>
                    <a:pt x="474" y="416"/>
                  </a:lnTo>
                  <a:lnTo>
                    <a:pt x="479" y="420"/>
                  </a:lnTo>
                  <a:lnTo>
                    <a:pt x="491" y="422"/>
                  </a:lnTo>
                  <a:lnTo>
                    <a:pt x="496" y="420"/>
                  </a:lnTo>
                  <a:lnTo>
                    <a:pt x="504" y="420"/>
                  </a:lnTo>
                  <a:lnTo>
                    <a:pt x="514" y="420"/>
                  </a:lnTo>
                  <a:lnTo>
                    <a:pt x="521" y="420"/>
                  </a:lnTo>
                  <a:lnTo>
                    <a:pt x="527" y="416"/>
                  </a:lnTo>
                  <a:lnTo>
                    <a:pt x="534" y="414"/>
                  </a:lnTo>
                  <a:lnTo>
                    <a:pt x="542" y="412"/>
                  </a:lnTo>
                  <a:lnTo>
                    <a:pt x="550" y="412"/>
                  </a:lnTo>
                  <a:lnTo>
                    <a:pt x="559" y="410"/>
                  </a:lnTo>
                  <a:lnTo>
                    <a:pt x="567" y="414"/>
                  </a:lnTo>
                  <a:lnTo>
                    <a:pt x="565" y="416"/>
                  </a:lnTo>
                  <a:lnTo>
                    <a:pt x="559" y="424"/>
                  </a:lnTo>
                  <a:lnTo>
                    <a:pt x="552" y="431"/>
                  </a:lnTo>
                  <a:lnTo>
                    <a:pt x="542" y="444"/>
                  </a:lnTo>
                  <a:lnTo>
                    <a:pt x="531" y="452"/>
                  </a:lnTo>
                  <a:lnTo>
                    <a:pt x="523" y="462"/>
                  </a:lnTo>
                  <a:lnTo>
                    <a:pt x="517" y="469"/>
                  </a:lnTo>
                  <a:lnTo>
                    <a:pt x="517" y="473"/>
                  </a:lnTo>
                  <a:lnTo>
                    <a:pt x="519" y="473"/>
                  </a:lnTo>
                  <a:lnTo>
                    <a:pt x="523" y="473"/>
                  </a:lnTo>
                  <a:lnTo>
                    <a:pt x="529" y="473"/>
                  </a:lnTo>
                  <a:lnTo>
                    <a:pt x="536" y="471"/>
                  </a:lnTo>
                  <a:lnTo>
                    <a:pt x="544" y="469"/>
                  </a:lnTo>
                  <a:lnTo>
                    <a:pt x="555" y="465"/>
                  </a:lnTo>
                  <a:lnTo>
                    <a:pt x="565" y="463"/>
                  </a:lnTo>
                  <a:lnTo>
                    <a:pt x="578" y="462"/>
                  </a:lnTo>
                  <a:lnTo>
                    <a:pt x="590" y="456"/>
                  </a:lnTo>
                  <a:lnTo>
                    <a:pt x="601" y="452"/>
                  </a:lnTo>
                  <a:lnTo>
                    <a:pt x="614" y="450"/>
                  </a:lnTo>
                  <a:lnTo>
                    <a:pt x="630" y="448"/>
                  </a:lnTo>
                  <a:lnTo>
                    <a:pt x="641" y="444"/>
                  </a:lnTo>
                  <a:lnTo>
                    <a:pt x="654" y="444"/>
                  </a:lnTo>
                  <a:lnTo>
                    <a:pt x="668" y="444"/>
                  </a:lnTo>
                  <a:lnTo>
                    <a:pt x="681" y="444"/>
                  </a:lnTo>
                  <a:lnTo>
                    <a:pt x="692" y="444"/>
                  </a:lnTo>
                  <a:lnTo>
                    <a:pt x="704" y="446"/>
                  </a:lnTo>
                  <a:lnTo>
                    <a:pt x="715" y="448"/>
                  </a:lnTo>
                  <a:lnTo>
                    <a:pt x="728" y="452"/>
                  </a:lnTo>
                  <a:lnTo>
                    <a:pt x="740" y="456"/>
                  </a:lnTo>
                  <a:lnTo>
                    <a:pt x="751" y="462"/>
                  </a:lnTo>
                  <a:lnTo>
                    <a:pt x="761" y="467"/>
                  </a:lnTo>
                  <a:lnTo>
                    <a:pt x="772" y="473"/>
                  </a:lnTo>
                  <a:lnTo>
                    <a:pt x="780" y="477"/>
                  </a:lnTo>
                  <a:lnTo>
                    <a:pt x="789" y="482"/>
                  </a:lnTo>
                  <a:lnTo>
                    <a:pt x="795" y="488"/>
                  </a:lnTo>
                  <a:lnTo>
                    <a:pt x="803" y="494"/>
                  </a:lnTo>
                  <a:lnTo>
                    <a:pt x="812" y="500"/>
                  </a:lnTo>
                  <a:lnTo>
                    <a:pt x="816" y="503"/>
                  </a:lnTo>
                  <a:lnTo>
                    <a:pt x="814" y="501"/>
                  </a:lnTo>
                  <a:lnTo>
                    <a:pt x="810" y="500"/>
                  </a:lnTo>
                  <a:lnTo>
                    <a:pt x="803" y="500"/>
                  </a:lnTo>
                  <a:lnTo>
                    <a:pt x="795" y="500"/>
                  </a:lnTo>
                  <a:lnTo>
                    <a:pt x="785" y="496"/>
                  </a:lnTo>
                  <a:lnTo>
                    <a:pt x="774" y="494"/>
                  </a:lnTo>
                  <a:lnTo>
                    <a:pt x="761" y="492"/>
                  </a:lnTo>
                  <a:lnTo>
                    <a:pt x="747" y="492"/>
                  </a:lnTo>
                  <a:lnTo>
                    <a:pt x="732" y="490"/>
                  </a:lnTo>
                  <a:lnTo>
                    <a:pt x="717" y="488"/>
                  </a:lnTo>
                  <a:lnTo>
                    <a:pt x="702" y="488"/>
                  </a:lnTo>
                  <a:lnTo>
                    <a:pt x="687" y="488"/>
                  </a:lnTo>
                  <a:lnTo>
                    <a:pt x="671" y="486"/>
                  </a:lnTo>
                  <a:lnTo>
                    <a:pt x="656" y="488"/>
                  </a:lnTo>
                  <a:lnTo>
                    <a:pt x="641" y="488"/>
                  </a:lnTo>
                  <a:lnTo>
                    <a:pt x="630" y="492"/>
                  </a:lnTo>
                  <a:lnTo>
                    <a:pt x="614" y="494"/>
                  </a:lnTo>
                  <a:lnTo>
                    <a:pt x="601" y="496"/>
                  </a:lnTo>
                  <a:lnTo>
                    <a:pt x="590" y="500"/>
                  </a:lnTo>
                  <a:lnTo>
                    <a:pt x="578" y="503"/>
                  </a:lnTo>
                  <a:lnTo>
                    <a:pt x="567" y="505"/>
                  </a:lnTo>
                  <a:lnTo>
                    <a:pt x="555" y="507"/>
                  </a:lnTo>
                  <a:lnTo>
                    <a:pt x="546" y="511"/>
                  </a:lnTo>
                  <a:lnTo>
                    <a:pt x="538" y="515"/>
                  </a:lnTo>
                  <a:lnTo>
                    <a:pt x="529" y="515"/>
                  </a:lnTo>
                  <a:lnTo>
                    <a:pt x="521" y="519"/>
                  </a:lnTo>
                  <a:lnTo>
                    <a:pt x="514" y="520"/>
                  </a:lnTo>
                  <a:lnTo>
                    <a:pt x="510" y="522"/>
                  </a:lnTo>
                  <a:lnTo>
                    <a:pt x="500" y="524"/>
                  </a:lnTo>
                  <a:lnTo>
                    <a:pt x="500" y="528"/>
                  </a:lnTo>
                  <a:lnTo>
                    <a:pt x="496" y="524"/>
                  </a:lnTo>
                  <a:lnTo>
                    <a:pt x="493" y="522"/>
                  </a:lnTo>
                  <a:lnTo>
                    <a:pt x="487" y="517"/>
                  </a:lnTo>
                  <a:lnTo>
                    <a:pt x="479" y="511"/>
                  </a:lnTo>
                  <a:lnTo>
                    <a:pt x="472" y="501"/>
                  </a:lnTo>
                  <a:lnTo>
                    <a:pt x="462" y="494"/>
                  </a:lnTo>
                  <a:lnTo>
                    <a:pt x="455" y="484"/>
                  </a:lnTo>
                  <a:lnTo>
                    <a:pt x="449" y="477"/>
                  </a:lnTo>
                  <a:lnTo>
                    <a:pt x="441" y="467"/>
                  </a:lnTo>
                  <a:lnTo>
                    <a:pt x="439" y="460"/>
                  </a:lnTo>
                  <a:lnTo>
                    <a:pt x="436" y="450"/>
                  </a:lnTo>
                  <a:lnTo>
                    <a:pt x="436" y="443"/>
                  </a:lnTo>
                  <a:lnTo>
                    <a:pt x="436" y="433"/>
                  </a:lnTo>
                  <a:lnTo>
                    <a:pt x="436" y="424"/>
                  </a:lnTo>
                  <a:lnTo>
                    <a:pt x="436" y="414"/>
                  </a:lnTo>
                  <a:lnTo>
                    <a:pt x="436" y="406"/>
                  </a:lnTo>
                  <a:lnTo>
                    <a:pt x="434" y="397"/>
                  </a:lnTo>
                  <a:lnTo>
                    <a:pt x="432" y="387"/>
                  </a:lnTo>
                  <a:lnTo>
                    <a:pt x="430" y="376"/>
                  </a:lnTo>
                  <a:lnTo>
                    <a:pt x="430" y="368"/>
                  </a:lnTo>
                  <a:lnTo>
                    <a:pt x="426" y="359"/>
                  </a:lnTo>
                  <a:lnTo>
                    <a:pt x="424" y="351"/>
                  </a:lnTo>
                  <a:lnTo>
                    <a:pt x="420" y="344"/>
                  </a:lnTo>
                  <a:lnTo>
                    <a:pt x="420" y="338"/>
                  </a:lnTo>
                  <a:lnTo>
                    <a:pt x="413" y="327"/>
                  </a:lnTo>
                  <a:lnTo>
                    <a:pt x="409" y="319"/>
                  </a:lnTo>
                  <a:lnTo>
                    <a:pt x="403" y="315"/>
                  </a:lnTo>
                  <a:lnTo>
                    <a:pt x="401" y="315"/>
                  </a:lnTo>
                  <a:lnTo>
                    <a:pt x="398" y="321"/>
                  </a:lnTo>
                  <a:lnTo>
                    <a:pt x="390" y="327"/>
                  </a:lnTo>
                  <a:lnTo>
                    <a:pt x="382" y="336"/>
                  </a:lnTo>
                  <a:lnTo>
                    <a:pt x="369" y="346"/>
                  </a:lnTo>
                  <a:lnTo>
                    <a:pt x="358" y="355"/>
                  </a:lnTo>
                  <a:lnTo>
                    <a:pt x="350" y="359"/>
                  </a:lnTo>
                  <a:lnTo>
                    <a:pt x="342" y="365"/>
                  </a:lnTo>
                  <a:lnTo>
                    <a:pt x="335" y="370"/>
                  </a:lnTo>
                  <a:lnTo>
                    <a:pt x="329" y="376"/>
                  </a:lnTo>
                  <a:lnTo>
                    <a:pt x="320" y="380"/>
                  </a:lnTo>
                  <a:lnTo>
                    <a:pt x="312" y="384"/>
                  </a:lnTo>
                  <a:lnTo>
                    <a:pt x="302" y="387"/>
                  </a:lnTo>
                  <a:lnTo>
                    <a:pt x="295" y="391"/>
                  </a:lnTo>
                  <a:lnTo>
                    <a:pt x="287" y="393"/>
                  </a:lnTo>
                  <a:lnTo>
                    <a:pt x="278" y="397"/>
                  </a:lnTo>
                  <a:lnTo>
                    <a:pt x="272" y="399"/>
                  </a:lnTo>
                  <a:lnTo>
                    <a:pt x="264" y="403"/>
                  </a:lnTo>
                  <a:lnTo>
                    <a:pt x="253" y="406"/>
                  </a:lnTo>
                  <a:lnTo>
                    <a:pt x="244" y="410"/>
                  </a:lnTo>
                  <a:lnTo>
                    <a:pt x="238" y="410"/>
                  </a:lnTo>
                  <a:lnTo>
                    <a:pt x="236" y="412"/>
                  </a:lnTo>
                  <a:lnTo>
                    <a:pt x="232" y="410"/>
                  </a:lnTo>
                  <a:lnTo>
                    <a:pt x="223" y="406"/>
                  </a:lnTo>
                  <a:lnTo>
                    <a:pt x="215" y="405"/>
                  </a:lnTo>
                  <a:lnTo>
                    <a:pt x="209" y="403"/>
                  </a:lnTo>
                  <a:lnTo>
                    <a:pt x="200" y="399"/>
                  </a:lnTo>
                  <a:lnTo>
                    <a:pt x="192" y="397"/>
                  </a:lnTo>
                  <a:lnTo>
                    <a:pt x="183" y="393"/>
                  </a:lnTo>
                  <a:lnTo>
                    <a:pt x="173" y="389"/>
                  </a:lnTo>
                  <a:lnTo>
                    <a:pt x="162" y="386"/>
                  </a:lnTo>
                  <a:lnTo>
                    <a:pt x="152" y="384"/>
                  </a:lnTo>
                  <a:lnTo>
                    <a:pt x="141" y="380"/>
                  </a:lnTo>
                  <a:lnTo>
                    <a:pt x="131" y="376"/>
                  </a:lnTo>
                  <a:lnTo>
                    <a:pt x="122" y="372"/>
                  </a:lnTo>
                  <a:lnTo>
                    <a:pt x="114" y="368"/>
                  </a:lnTo>
                  <a:lnTo>
                    <a:pt x="105" y="365"/>
                  </a:lnTo>
                  <a:lnTo>
                    <a:pt x="97" y="359"/>
                  </a:lnTo>
                  <a:lnTo>
                    <a:pt x="89" y="355"/>
                  </a:lnTo>
                  <a:lnTo>
                    <a:pt x="82" y="351"/>
                  </a:lnTo>
                  <a:lnTo>
                    <a:pt x="69" y="344"/>
                  </a:lnTo>
                  <a:lnTo>
                    <a:pt x="61" y="338"/>
                  </a:lnTo>
                  <a:lnTo>
                    <a:pt x="51" y="332"/>
                  </a:lnTo>
                  <a:lnTo>
                    <a:pt x="48" y="330"/>
                  </a:lnTo>
                  <a:lnTo>
                    <a:pt x="44" y="327"/>
                  </a:lnTo>
                  <a:lnTo>
                    <a:pt x="31" y="328"/>
                  </a:lnTo>
                  <a:lnTo>
                    <a:pt x="0" y="313"/>
                  </a:lnTo>
                  <a:lnTo>
                    <a:pt x="0" y="262"/>
                  </a:lnTo>
                  <a:lnTo>
                    <a:pt x="0" y="26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23" name="Freeform 1123"/>
            <p:cNvSpPr>
              <a:spLocks/>
            </p:cNvSpPr>
            <p:nvPr/>
          </p:nvSpPr>
          <p:spPr bwMode="auto">
            <a:xfrm>
              <a:off x="1784" y="3370"/>
              <a:ext cx="44" cy="152"/>
            </a:xfrm>
            <a:custGeom>
              <a:avLst/>
              <a:gdLst>
                <a:gd name="T0" fmla="*/ 0 w 87"/>
                <a:gd name="T1" fmla="*/ 180 h 302"/>
                <a:gd name="T2" fmla="*/ 2 w 87"/>
                <a:gd name="T3" fmla="*/ 173 h 302"/>
                <a:gd name="T4" fmla="*/ 8 w 87"/>
                <a:gd name="T5" fmla="*/ 156 h 302"/>
                <a:gd name="T6" fmla="*/ 9 w 87"/>
                <a:gd name="T7" fmla="*/ 137 h 302"/>
                <a:gd name="T8" fmla="*/ 13 w 87"/>
                <a:gd name="T9" fmla="*/ 123 h 302"/>
                <a:gd name="T10" fmla="*/ 15 w 87"/>
                <a:gd name="T11" fmla="*/ 106 h 302"/>
                <a:gd name="T12" fmla="*/ 17 w 87"/>
                <a:gd name="T13" fmla="*/ 85 h 302"/>
                <a:gd name="T14" fmla="*/ 17 w 87"/>
                <a:gd name="T15" fmla="*/ 66 h 302"/>
                <a:gd name="T16" fmla="*/ 19 w 87"/>
                <a:gd name="T17" fmla="*/ 47 h 302"/>
                <a:gd name="T18" fmla="*/ 21 w 87"/>
                <a:gd name="T19" fmla="*/ 30 h 302"/>
                <a:gd name="T20" fmla="*/ 21 w 87"/>
                <a:gd name="T21" fmla="*/ 15 h 302"/>
                <a:gd name="T22" fmla="*/ 21 w 87"/>
                <a:gd name="T23" fmla="*/ 2 h 302"/>
                <a:gd name="T24" fmla="*/ 23 w 87"/>
                <a:gd name="T25" fmla="*/ 2 h 302"/>
                <a:gd name="T26" fmla="*/ 27 w 87"/>
                <a:gd name="T27" fmla="*/ 15 h 302"/>
                <a:gd name="T28" fmla="*/ 30 w 87"/>
                <a:gd name="T29" fmla="*/ 30 h 302"/>
                <a:gd name="T30" fmla="*/ 36 w 87"/>
                <a:gd name="T31" fmla="*/ 47 h 302"/>
                <a:gd name="T32" fmla="*/ 42 w 87"/>
                <a:gd name="T33" fmla="*/ 66 h 302"/>
                <a:gd name="T34" fmla="*/ 47 w 87"/>
                <a:gd name="T35" fmla="*/ 85 h 302"/>
                <a:gd name="T36" fmla="*/ 55 w 87"/>
                <a:gd name="T37" fmla="*/ 104 h 302"/>
                <a:gd name="T38" fmla="*/ 61 w 87"/>
                <a:gd name="T39" fmla="*/ 120 h 302"/>
                <a:gd name="T40" fmla="*/ 66 w 87"/>
                <a:gd name="T41" fmla="*/ 133 h 302"/>
                <a:gd name="T42" fmla="*/ 74 w 87"/>
                <a:gd name="T43" fmla="*/ 148 h 302"/>
                <a:gd name="T44" fmla="*/ 82 w 87"/>
                <a:gd name="T45" fmla="*/ 165 h 302"/>
                <a:gd name="T46" fmla="*/ 85 w 87"/>
                <a:gd name="T47" fmla="*/ 175 h 302"/>
                <a:gd name="T48" fmla="*/ 85 w 87"/>
                <a:gd name="T49" fmla="*/ 184 h 302"/>
                <a:gd name="T50" fmla="*/ 76 w 87"/>
                <a:gd name="T51" fmla="*/ 196 h 302"/>
                <a:gd name="T52" fmla="*/ 72 w 87"/>
                <a:gd name="T53" fmla="*/ 211 h 302"/>
                <a:gd name="T54" fmla="*/ 68 w 87"/>
                <a:gd name="T55" fmla="*/ 232 h 302"/>
                <a:gd name="T56" fmla="*/ 68 w 87"/>
                <a:gd name="T57" fmla="*/ 258 h 302"/>
                <a:gd name="T58" fmla="*/ 68 w 87"/>
                <a:gd name="T59" fmla="*/ 283 h 302"/>
                <a:gd name="T60" fmla="*/ 68 w 87"/>
                <a:gd name="T61" fmla="*/ 300 h 302"/>
                <a:gd name="T62" fmla="*/ 0 w 87"/>
                <a:gd name="T63" fmla="*/ 18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302">
                  <a:moveTo>
                    <a:pt x="0" y="182"/>
                  </a:moveTo>
                  <a:lnTo>
                    <a:pt x="0" y="180"/>
                  </a:lnTo>
                  <a:lnTo>
                    <a:pt x="2" y="179"/>
                  </a:lnTo>
                  <a:lnTo>
                    <a:pt x="2" y="173"/>
                  </a:lnTo>
                  <a:lnTo>
                    <a:pt x="6" y="165"/>
                  </a:lnTo>
                  <a:lnTo>
                    <a:pt x="8" y="156"/>
                  </a:lnTo>
                  <a:lnTo>
                    <a:pt x="9" y="144"/>
                  </a:lnTo>
                  <a:lnTo>
                    <a:pt x="9" y="137"/>
                  </a:lnTo>
                  <a:lnTo>
                    <a:pt x="13" y="131"/>
                  </a:lnTo>
                  <a:lnTo>
                    <a:pt x="13" y="123"/>
                  </a:lnTo>
                  <a:lnTo>
                    <a:pt x="15" y="116"/>
                  </a:lnTo>
                  <a:lnTo>
                    <a:pt x="15" y="106"/>
                  </a:lnTo>
                  <a:lnTo>
                    <a:pt x="17" y="97"/>
                  </a:lnTo>
                  <a:lnTo>
                    <a:pt x="17" y="85"/>
                  </a:lnTo>
                  <a:lnTo>
                    <a:pt x="17" y="78"/>
                  </a:lnTo>
                  <a:lnTo>
                    <a:pt x="17" y="66"/>
                  </a:lnTo>
                  <a:lnTo>
                    <a:pt x="19" y="57"/>
                  </a:lnTo>
                  <a:lnTo>
                    <a:pt x="19" y="47"/>
                  </a:lnTo>
                  <a:lnTo>
                    <a:pt x="21" y="40"/>
                  </a:lnTo>
                  <a:lnTo>
                    <a:pt x="21" y="30"/>
                  </a:lnTo>
                  <a:lnTo>
                    <a:pt x="21" y="23"/>
                  </a:lnTo>
                  <a:lnTo>
                    <a:pt x="21" y="15"/>
                  </a:lnTo>
                  <a:lnTo>
                    <a:pt x="21" y="9"/>
                  </a:lnTo>
                  <a:lnTo>
                    <a:pt x="21" y="2"/>
                  </a:lnTo>
                  <a:lnTo>
                    <a:pt x="23" y="0"/>
                  </a:lnTo>
                  <a:lnTo>
                    <a:pt x="23" y="2"/>
                  </a:lnTo>
                  <a:lnTo>
                    <a:pt x="25" y="9"/>
                  </a:lnTo>
                  <a:lnTo>
                    <a:pt x="27" y="15"/>
                  </a:lnTo>
                  <a:lnTo>
                    <a:pt x="28" y="23"/>
                  </a:lnTo>
                  <a:lnTo>
                    <a:pt x="30" y="30"/>
                  </a:lnTo>
                  <a:lnTo>
                    <a:pt x="34" y="40"/>
                  </a:lnTo>
                  <a:lnTo>
                    <a:pt x="36" y="47"/>
                  </a:lnTo>
                  <a:lnTo>
                    <a:pt x="38" y="59"/>
                  </a:lnTo>
                  <a:lnTo>
                    <a:pt x="42" y="66"/>
                  </a:lnTo>
                  <a:lnTo>
                    <a:pt x="46" y="78"/>
                  </a:lnTo>
                  <a:lnTo>
                    <a:pt x="47" y="85"/>
                  </a:lnTo>
                  <a:lnTo>
                    <a:pt x="51" y="95"/>
                  </a:lnTo>
                  <a:lnTo>
                    <a:pt x="55" y="104"/>
                  </a:lnTo>
                  <a:lnTo>
                    <a:pt x="59" y="114"/>
                  </a:lnTo>
                  <a:lnTo>
                    <a:pt x="61" y="120"/>
                  </a:lnTo>
                  <a:lnTo>
                    <a:pt x="65" y="127"/>
                  </a:lnTo>
                  <a:lnTo>
                    <a:pt x="66" y="133"/>
                  </a:lnTo>
                  <a:lnTo>
                    <a:pt x="70" y="141"/>
                  </a:lnTo>
                  <a:lnTo>
                    <a:pt x="74" y="148"/>
                  </a:lnTo>
                  <a:lnTo>
                    <a:pt x="80" y="158"/>
                  </a:lnTo>
                  <a:lnTo>
                    <a:pt x="82" y="165"/>
                  </a:lnTo>
                  <a:lnTo>
                    <a:pt x="85" y="169"/>
                  </a:lnTo>
                  <a:lnTo>
                    <a:pt x="85" y="175"/>
                  </a:lnTo>
                  <a:lnTo>
                    <a:pt x="87" y="179"/>
                  </a:lnTo>
                  <a:lnTo>
                    <a:pt x="85" y="184"/>
                  </a:lnTo>
                  <a:lnTo>
                    <a:pt x="80" y="192"/>
                  </a:lnTo>
                  <a:lnTo>
                    <a:pt x="76" y="196"/>
                  </a:lnTo>
                  <a:lnTo>
                    <a:pt x="74" y="203"/>
                  </a:lnTo>
                  <a:lnTo>
                    <a:pt x="72" y="211"/>
                  </a:lnTo>
                  <a:lnTo>
                    <a:pt x="72" y="220"/>
                  </a:lnTo>
                  <a:lnTo>
                    <a:pt x="68" y="232"/>
                  </a:lnTo>
                  <a:lnTo>
                    <a:pt x="68" y="245"/>
                  </a:lnTo>
                  <a:lnTo>
                    <a:pt x="68" y="258"/>
                  </a:lnTo>
                  <a:lnTo>
                    <a:pt x="68" y="272"/>
                  </a:lnTo>
                  <a:lnTo>
                    <a:pt x="68" y="283"/>
                  </a:lnTo>
                  <a:lnTo>
                    <a:pt x="68" y="293"/>
                  </a:lnTo>
                  <a:lnTo>
                    <a:pt x="68" y="300"/>
                  </a:lnTo>
                  <a:lnTo>
                    <a:pt x="68" y="302"/>
                  </a:lnTo>
                  <a:lnTo>
                    <a:pt x="0" y="182"/>
                  </a:lnTo>
                  <a:lnTo>
                    <a:pt x="0" y="18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24" name="Freeform 1124"/>
            <p:cNvSpPr>
              <a:spLocks/>
            </p:cNvSpPr>
            <p:nvPr/>
          </p:nvSpPr>
          <p:spPr bwMode="auto">
            <a:xfrm>
              <a:off x="1612" y="3244"/>
              <a:ext cx="71" cy="22"/>
            </a:xfrm>
            <a:custGeom>
              <a:avLst/>
              <a:gdLst>
                <a:gd name="T0" fmla="*/ 0 w 140"/>
                <a:gd name="T1" fmla="*/ 44 h 44"/>
                <a:gd name="T2" fmla="*/ 0 w 140"/>
                <a:gd name="T3" fmla="*/ 40 h 44"/>
                <a:gd name="T4" fmla="*/ 4 w 140"/>
                <a:gd name="T5" fmla="*/ 38 h 44"/>
                <a:gd name="T6" fmla="*/ 9 w 140"/>
                <a:gd name="T7" fmla="*/ 30 h 44"/>
                <a:gd name="T8" fmla="*/ 17 w 140"/>
                <a:gd name="T9" fmla="*/ 27 h 44"/>
                <a:gd name="T10" fmla="*/ 24 w 140"/>
                <a:gd name="T11" fmla="*/ 19 h 44"/>
                <a:gd name="T12" fmla="*/ 34 w 140"/>
                <a:gd name="T13" fmla="*/ 13 h 44"/>
                <a:gd name="T14" fmla="*/ 47 w 140"/>
                <a:gd name="T15" fmla="*/ 8 h 44"/>
                <a:gd name="T16" fmla="*/ 59 w 140"/>
                <a:gd name="T17" fmla="*/ 6 h 44"/>
                <a:gd name="T18" fmla="*/ 68 w 140"/>
                <a:gd name="T19" fmla="*/ 2 h 44"/>
                <a:gd name="T20" fmla="*/ 80 w 140"/>
                <a:gd name="T21" fmla="*/ 0 h 44"/>
                <a:gd name="T22" fmla="*/ 89 w 140"/>
                <a:gd name="T23" fmla="*/ 0 h 44"/>
                <a:gd name="T24" fmla="*/ 99 w 140"/>
                <a:gd name="T25" fmla="*/ 2 h 44"/>
                <a:gd name="T26" fmla="*/ 106 w 140"/>
                <a:gd name="T27" fmla="*/ 2 h 44"/>
                <a:gd name="T28" fmla="*/ 112 w 140"/>
                <a:gd name="T29" fmla="*/ 4 h 44"/>
                <a:gd name="T30" fmla="*/ 116 w 140"/>
                <a:gd name="T31" fmla="*/ 6 h 44"/>
                <a:gd name="T32" fmla="*/ 118 w 140"/>
                <a:gd name="T33" fmla="*/ 6 h 44"/>
                <a:gd name="T34" fmla="*/ 140 w 140"/>
                <a:gd name="T35" fmla="*/ 27 h 44"/>
                <a:gd name="T36" fmla="*/ 139 w 140"/>
                <a:gd name="T37" fmla="*/ 27 h 44"/>
                <a:gd name="T38" fmla="*/ 135 w 140"/>
                <a:gd name="T39" fmla="*/ 27 h 44"/>
                <a:gd name="T40" fmla="*/ 129 w 140"/>
                <a:gd name="T41" fmla="*/ 27 h 44"/>
                <a:gd name="T42" fmla="*/ 123 w 140"/>
                <a:gd name="T43" fmla="*/ 27 h 44"/>
                <a:gd name="T44" fmla="*/ 112 w 140"/>
                <a:gd name="T45" fmla="*/ 27 h 44"/>
                <a:gd name="T46" fmla="*/ 102 w 140"/>
                <a:gd name="T47" fmla="*/ 27 h 44"/>
                <a:gd name="T48" fmla="*/ 89 w 140"/>
                <a:gd name="T49" fmla="*/ 27 h 44"/>
                <a:gd name="T50" fmla="*/ 78 w 140"/>
                <a:gd name="T51" fmla="*/ 27 h 44"/>
                <a:gd name="T52" fmla="*/ 70 w 140"/>
                <a:gd name="T53" fmla="*/ 27 h 44"/>
                <a:gd name="T54" fmla="*/ 64 w 140"/>
                <a:gd name="T55" fmla="*/ 27 h 44"/>
                <a:gd name="T56" fmla="*/ 55 w 140"/>
                <a:gd name="T57" fmla="*/ 29 h 44"/>
                <a:gd name="T58" fmla="*/ 49 w 140"/>
                <a:gd name="T59" fmla="*/ 30 h 44"/>
                <a:gd name="T60" fmla="*/ 36 w 140"/>
                <a:gd name="T61" fmla="*/ 32 h 44"/>
                <a:gd name="T62" fmla="*/ 24 w 140"/>
                <a:gd name="T63" fmla="*/ 36 h 44"/>
                <a:gd name="T64" fmla="*/ 13 w 140"/>
                <a:gd name="T65" fmla="*/ 38 h 44"/>
                <a:gd name="T66" fmla="*/ 5 w 140"/>
                <a:gd name="T67" fmla="*/ 40 h 44"/>
                <a:gd name="T68" fmla="*/ 2 w 140"/>
                <a:gd name="T69" fmla="*/ 42 h 44"/>
                <a:gd name="T70" fmla="*/ 0 w 140"/>
                <a:gd name="T71" fmla="*/ 44 h 44"/>
                <a:gd name="T72" fmla="*/ 0 w 140"/>
                <a:gd name="T7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44">
                  <a:moveTo>
                    <a:pt x="0" y="44"/>
                  </a:moveTo>
                  <a:lnTo>
                    <a:pt x="0" y="40"/>
                  </a:lnTo>
                  <a:lnTo>
                    <a:pt x="4" y="38"/>
                  </a:lnTo>
                  <a:lnTo>
                    <a:pt x="9" y="30"/>
                  </a:lnTo>
                  <a:lnTo>
                    <a:pt x="17" y="27"/>
                  </a:lnTo>
                  <a:lnTo>
                    <a:pt x="24" y="19"/>
                  </a:lnTo>
                  <a:lnTo>
                    <a:pt x="34" y="13"/>
                  </a:lnTo>
                  <a:lnTo>
                    <a:pt x="47" y="8"/>
                  </a:lnTo>
                  <a:lnTo>
                    <a:pt x="59" y="6"/>
                  </a:lnTo>
                  <a:lnTo>
                    <a:pt x="68" y="2"/>
                  </a:lnTo>
                  <a:lnTo>
                    <a:pt x="80" y="0"/>
                  </a:lnTo>
                  <a:lnTo>
                    <a:pt x="89" y="0"/>
                  </a:lnTo>
                  <a:lnTo>
                    <a:pt x="99" y="2"/>
                  </a:lnTo>
                  <a:lnTo>
                    <a:pt x="106" y="2"/>
                  </a:lnTo>
                  <a:lnTo>
                    <a:pt x="112" y="4"/>
                  </a:lnTo>
                  <a:lnTo>
                    <a:pt x="116" y="6"/>
                  </a:lnTo>
                  <a:lnTo>
                    <a:pt x="118" y="6"/>
                  </a:lnTo>
                  <a:lnTo>
                    <a:pt x="140" y="27"/>
                  </a:lnTo>
                  <a:lnTo>
                    <a:pt x="139" y="27"/>
                  </a:lnTo>
                  <a:lnTo>
                    <a:pt x="135" y="27"/>
                  </a:lnTo>
                  <a:lnTo>
                    <a:pt x="129" y="27"/>
                  </a:lnTo>
                  <a:lnTo>
                    <a:pt x="123" y="27"/>
                  </a:lnTo>
                  <a:lnTo>
                    <a:pt x="112" y="27"/>
                  </a:lnTo>
                  <a:lnTo>
                    <a:pt x="102" y="27"/>
                  </a:lnTo>
                  <a:lnTo>
                    <a:pt x="89" y="27"/>
                  </a:lnTo>
                  <a:lnTo>
                    <a:pt x="78" y="27"/>
                  </a:lnTo>
                  <a:lnTo>
                    <a:pt x="70" y="27"/>
                  </a:lnTo>
                  <a:lnTo>
                    <a:pt x="64" y="27"/>
                  </a:lnTo>
                  <a:lnTo>
                    <a:pt x="55" y="29"/>
                  </a:lnTo>
                  <a:lnTo>
                    <a:pt x="49" y="30"/>
                  </a:lnTo>
                  <a:lnTo>
                    <a:pt x="36" y="32"/>
                  </a:lnTo>
                  <a:lnTo>
                    <a:pt x="24" y="36"/>
                  </a:lnTo>
                  <a:lnTo>
                    <a:pt x="13" y="38"/>
                  </a:lnTo>
                  <a:lnTo>
                    <a:pt x="5" y="40"/>
                  </a:lnTo>
                  <a:lnTo>
                    <a:pt x="2" y="42"/>
                  </a:lnTo>
                  <a:lnTo>
                    <a:pt x="0" y="44"/>
                  </a:lnTo>
                  <a:lnTo>
                    <a:pt x="0" y="44"/>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25" name="Freeform 1125"/>
            <p:cNvSpPr>
              <a:spLocks/>
            </p:cNvSpPr>
            <p:nvPr/>
          </p:nvSpPr>
          <p:spPr bwMode="auto">
            <a:xfrm>
              <a:off x="541" y="3446"/>
              <a:ext cx="335" cy="473"/>
            </a:xfrm>
            <a:custGeom>
              <a:avLst/>
              <a:gdLst>
                <a:gd name="T0" fmla="*/ 118 w 671"/>
                <a:gd name="T1" fmla="*/ 2 h 945"/>
                <a:gd name="T2" fmla="*/ 112 w 671"/>
                <a:gd name="T3" fmla="*/ 19 h 945"/>
                <a:gd name="T4" fmla="*/ 106 w 671"/>
                <a:gd name="T5" fmla="*/ 38 h 945"/>
                <a:gd name="T6" fmla="*/ 101 w 671"/>
                <a:gd name="T7" fmla="*/ 65 h 945"/>
                <a:gd name="T8" fmla="*/ 93 w 671"/>
                <a:gd name="T9" fmla="*/ 91 h 945"/>
                <a:gd name="T10" fmla="*/ 87 w 671"/>
                <a:gd name="T11" fmla="*/ 124 h 945"/>
                <a:gd name="T12" fmla="*/ 83 w 671"/>
                <a:gd name="T13" fmla="*/ 156 h 945"/>
                <a:gd name="T14" fmla="*/ 80 w 671"/>
                <a:gd name="T15" fmla="*/ 194 h 945"/>
                <a:gd name="T16" fmla="*/ 80 w 671"/>
                <a:gd name="T17" fmla="*/ 232 h 945"/>
                <a:gd name="T18" fmla="*/ 80 w 671"/>
                <a:gd name="T19" fmla="*/ 270 h 945"/>
                <a:gd name="T20" fmla="*/ 82 w 671"/>
                <a:gd name="T21" fmla="*/ 310 h 945"/>
                <a:gd name="T22" fmla="*/ 83 w 671"/>
                <a:gd name="T23" fmla="*/ 350 h 945"/>
                <a:gd name="T24" fmla="*/ 83 w 671"/>
                <a:gd name="T25" fmla="*/ 386 h 945"/>
                <a:gd name="T26" fmla="*/ 82 w 671"/>
                <a:gd name="T27" fmla="*/ 422 h 945"/>
                <a:gd name="T28" fmla="*/ 80 w 671"/>
                <a:gd name="T29" fmla="*/ 456 h 945"/>
                <a:gd name="T30" fmla="*/ 76 w 671"/>
                <a:gd name="T31" fmla="*/ 487 h 945"/>
                <a:gd name="T32" fmla="*/ 70 w 671"/>
                <a:gd name="T33" fmla="*/ 515 h 945"/>
                <a:gd name="T34" fmla="*/ 62 w 671"/>
                <a:gd name="T35" fmla="*/ 540 h 945"/>
                <a:gd name="T36" fmla="*/ 55 w 671"/>
                <a:gd name="T37" fmla="*/ 565 h 945"/>
                <a:gd name="T38" fmla="*/ 45 w 671"/>
                <a:gd name="T39" fmla="*/ 591 h 945"/>
                <a:gd name="T40" fmla="*/ 38 w 671"/>
                <a:gd name="T41" fmla="*/ 616 h 945"/>
                <a:gd name="T42" fmla="*/ 28 w 671"/>
                <a:gd name="T43" fmla="*/ 644 h 945"/>
                <a:gd name="T44" fmla="*/ 21 w 671"/>
                <a:gd name="T45" fmla="*/ 675 h 945"/>
                <a:gd name="T46" fmla="*/ 15 w 671"/>
                <a:gd name="T47" fmla="*/ 709 h 945"/>
                <a:gd name="T48" fmla="*/ 7 w 671"/>
                <a:gd name="T49" fmla="*/ 749 h 945"/>
                <a:gd name="T50" fmla="*/ 4 w 671"/>
                <a:gd name="T51" fmla="*/ 787 h 945"/>
                <a:gd name="T52" fmla="*/ 2 w 671"/>
                <a:gd name="T53" fmla="*/ 825 h 945"/>
                <a:gd name="T54" fmla="*/ 0 w 671"/>
                <a:gd name="T55" fmla="*/ 859 h 945"/>
                <a:gd name="T56" fmla="*/ 0 w 671"/>
                <a:gd name="T57" fmla="*/ 890 h 945"/>
                <a:gd name="T58" fmla="*/ 0 w 671"/>
                <a:gd name="T59" fmla="*/ 911 h 945"/>
                <a:gd name="T60" fmla="*/ 0 w 671"/>
                <a:gd name="T61" fmla="*/ 922 h 945"/>
                <a:gd name="T62" fmla="*/ 118 w 671"/>
                <a:gd name="T63" fmla="*/ 920 h 945"/>
                <a:gd name="T64" fmla="*/ 431 w 671"/>
                <a:gd name="T65" fmla="*/ 633 h 945"/>
                <a:gd name="T66" fmla="*/ 671 w 671"/>
                <a:gd name="T67" fmla="*/ 918 h 945"/>
                <a:gd name="T68" fmla="*/ 641 w 671"/>
                <a:gd name="T69" fmla="*/ 506 h 945"/>
                <a:gd name="T70" fmla="*/ 633 w 671"/>
                <a:gd name="T71" fmla="*/ 492 h 945"/>
                <a:gd name="T72" fmla="*/ 625 w 671"/>
                <a:gd name="T73" fmla="*/ 471 h 945"/>
                <a:gd name="T74" fmla="*/ 612 w 671"/>
                <a:gd name="T75" fmla="*/ 441 h 945"/>
                <a:gd name="T76" fmla="*/ 597 w 671"/>
                <a:gd name="T77" fmla="*/ 405 h 945"/>
                <a:gd name="T78" fmla="*/ 580 w 671"/>
                <a:gd name="T79" fmla="*/ 365 h 945"/>
                <a:gd name="T80" fmla="*/ 563 w 671"/>
                <a:gd name="T81" fmla="*/ 325 h 945"/>
                <a:gd name="T82" fmla="*/ 547 w 671"/>
                <a:gd name="T83" fmla="*/ 283 h 945"/>
                <a:gd name="T84" fmla="*/ 530 w 671"/>
                <a:gd name="T85" fmla="*/ 243 h 945"/>
                <a:gd name="T86" fmla="*/ 515 w 671"/>
                <a:gd name="T87" fmla="*/ 207 h 945"/>
                <a:gd name="T88" fmla="*/ 504 w 671"/>
                <a:gd name="T89" fmla="*/ 175 h 945"/>
                <a:gd name="T90" fmla="*/ 492 w 671"/>
                <a:gd name="T91" fmla="*/ 148 h 945"/>
                <a:gd name="T92" fmla="*/ 483 w 671"/>
                <a:gd name="T93" fmla="*/ 124 h 945"/>
                <a:gd name="T94" fmla="*/ 477 w 671"/>
                <a:gd name="T95" fmla="*/ 106 h 945"/>
                <a:gd name="T96" fmla="*/ 471 w 671"/>
                <a:gd name="T97" fmla="*/ 91 h 945"/>
                <a:gd name="T98" fmla="*/ 426 w 671"/>
                <a:gd name="T99" fmla="*/ 34 h 945"/>
                <a:gd name="T100" fmla="*/ 120 w 671"/>
                <a:gd name="T101"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1" h="945">
                  <a:moveTo>
                    <a:pt x="120" y="0"/>
                  </a:moveTo>
                  <a:lnTo>
                    <a:pt x="118" y="2"/>
                  </a:lnTo>
                  <a:lnTo>
                    <a:pt x="114" y="13"/>
                  </a:lnTo>
                  <a:lnTo>
                    <a:pt x="112" y="19"/>
                  </a:lnTo>
                  <a:lnTo>
                    <a:pt x="108" y="28"/>
                  </a:lnTo>
                  <a:lnTo>
                    <a:pt x="106" y="38"/>
                  </a:lnTo>
                  <a:lnTo>
                    <a:pt x="104" y="51"/>
                  </a:lnTo>
                  <a:lnTo>
                    <a:pt x="101" y="65"/>
                  </a:lnTo>
                  <a:lnTo>
                    <a:pt x="97" y="76"/>
                  </a:lnTo>
                  <a:lnTo>
                    <a:pt x="93" y="91"/>
                  </a:lnTo>
                  <a:lnTo>
                    <a:pt x="91" y="106"/>
                  </a:lnTo>
                  <a:lnTo>
                    <a:pt x="87" y="124"/>
                  </a:lnTo>
                  <a:lnTo>
                    <a:pt x="85" y="139"/>
                  </a:lnTo>
                  <a:lnTo>
                    <a:pt x="83" y="156"/>
                  </a:lnTo>
                  <a:lnTo>
                    <a:pt x="83" y="177"/>
                  </a:lnTo>
                  <a:lnTo>
                    <a:pt x="80" y="194"/>
                  </a:lnTo>
                  <a:lnTo>
                    <a:pt x="80" y="213"/>
                  </a:lnTo>
                  <a:lnTo>
                    <a:pt x="80" y="232"/>
                  </a:lnTo>
                  <a:lnTo>
                    <a:pt x="80" y="251"/>
                  </a:lnTo>
                  <a:lnTo>
                    <a:pt x="80" y="270"/>
                  </a:lnTo>
                  <a:lnTo>
                    <a:pt x="80" y="291"/>
                  </a:lnTo>
                  <a:lnTo>
                    <a:pt x="82" y="310"/>
                  </a:lnTo>
                  <a:lnTo>
                    <a:pt x="83" y="331"/>
                  </a:lnTo>
                  <a:lnTo>
                    <a:pt x="83" y="350"/>
                  </a:lnTo>
                  <a:lnTo>
                    <a:pt x="83" y="367"/>
                  </a:lnTo>
                  <a:lnTo>
                    <a:pt x="83" y="386"/>
                  </a:lnTo>
                  <a:lnTo>
                    <a:pt x="83" y="405"/>
                  </a:lnTo>
                  <a:lnTo>
                    <a:pt x="82" y="422"/>
                  </a:lnTo>
                  <a:lnTo>
                    <a:pt x="82" y="439"/>
                  </a:lnTo>
                  <a:lnTo>
                    <a:pt x="80" y="456"/>
                  </a:lnTo>
                  <a:lnTo>
                    <a:pt x="80" y="473"/>
                  </a:lnTo>
                  <a:lnTo>
                    <a:pt x="76" y="487"/>
                  </a:lnTo>
                  <a:lnTo>
                    <a:pt x="74" y="502"/>
                  </a:lnTo>
                  <a:lnTo>
                    <a:pt x="70" y="515"/>
                  </a:lnTo>
                  <a:lnTo>
                    <a:pt x="66" y="527"/>
                  </a:lnTo>
                  <a:lnTo>
                    <a:pt x="62" y="540"/>
                  </a:lnTo>
                  <a:lnTo>
                    <a:pt x="59" y="553"/>
                  </a:lnTo>
                  <a:lnTo>
                    <a:pt x="55" y="565"/>
                  </a:lnTo>
                  <a:lnTo>
                    <a:pt x="51" y="578"/>
                  </a:lnTo>
                  <a:lnTo>
                    <a:pt x="45" y="591"/>
                  </a:lnTo>
                  <a:lnTo>
                    <a:pt x="42" y="603"/>
                  </a:lnTo>
                  <a:lnTo>
                    <a:pt x="38" y="616"/>
                  </a:lnTo>
                  <a:lnTo>
                    <a:pt x="34" y="629"/>
                  </a:lnTo>
                  <a:lnTo>
                    <a:pt x="28" y="644"/>
                  </a:lnTo>
                  <a:lnTo>
                    <a:pt x="24" y="658"/>
                  </a:lnTo>
                  <a:lnTo>
                    <a:pt x="21" y="675"/>
                  </a:lnTo>
                  <a:lnTo>
                    <a:pt x="19" y="692"/>
                  </a:lnTo>
                  <a:lnTo>
                    <a:pt x="15" y="709"/>
                  </a:lnTo>
                  <a:lnTo>
                    <a:pt x="11" y="730"/>
                  </a:lnTo>
                  <a:lnTo>
                    <a:pt x="7" y="749"/>
                  </a:lnTo>
                  <a:lnTo>
                    <a:pt x="7" y="768"/>
                  </a:lnTo>
                  <a:lnTo>
                    <a:pt x="4" y="787"/>
                  </a:lnTo>
                  <a:lnTo>
                    <a:pt x="4" y="806"/>
                  </a:lnTo>
                  <a:lnTo>
                    <a:pt x="2" y="825"/>
                  </a:lnTo>
                  <a:lnTo>
                    <a:pt x="2" y="844"/>
                  </a:lnTo>
                  <a:lnTo>
                    <a:pt x="0" y="859"/>
                  </a:lnTo>
                  <a:lnTo>
                    <a:pt x="0" y="876"/>
                  </a:lnTo>
                  <a:lnTo>
                    <a:pt x="0" y="890"/>
                  </a:lnTo>
                  <a:lnTo>
                    <a:pt x="0" y="903"/>
                  </a:lnTo>
                  <a:lnTo>
                    <a:pt x="0" y="911"/>
                  </a:lnTo>
                  <a:lnTo>
                    <a:pt x="0" y="918"/>
                  </a:lnTo>
                  <a:lnTo>
                    <a:pt x="0" y="922"/>
                  </a:lnTo>
                  <a:lnTo>
                    <a:pt x="0" y="926"/>
                  </a:lnTo>
                  <a:lnTo>
                    <a:pt x="118" y="920"/>
                  </a:lnTo>
                  <a:lnTo>
                    <a:pt x="312" y="464"/>
                  </a:lnTo>
                  <a:lnTo>
                    <a:pt x="431" y="633"/>
                  </a:lnTo>
                  <a:lnTo>
                    <a:pt x="507" y="945"/>
                  </a:lnTo>
                  <a:lnTo>
                    <a:pt x="671" y="918"/>
                  </a:lnTo>
                  <a:lnTo>
                    <a:pt x="642" y="509"/>
                  </a:lnTo>
                  <a:lnTo>
                    <a:pt x="641" y="506"/>
                  </a:lnTo>
                  <a:lnTo>
                    <a:pt x="637" y="502"/>
                  </a:lnTo>
                  <a:lnTo>
                    <a:pt x="633" y="492"/>
                  </a:lnTo>
                  <a:lnTo>
                    <a:pt x="631" y="485"/>
                  </a:lnTo>
                  <a:lnTo>
                    <a:pt x="625" y="471"/>
                  </a:lnTo>
                  <a:lnTo>
                    <a:pt x="620" y="458"/>
                  </a:lnTo>
                  <a:lnTo>
                    <a:pt x="612" y="441"/>
                  </a:lnTo>
                  <a:lnTo>
                    <a:pt x="606" y="426"/>
                  </a:lnTo>
                  <a:lnTo>
                    <a:pt x="597" y="405"/>
                  </a:lnTo>
                  <a:lnTo>
                    <a:pt x="589" y="386"/>
                  </a:lnTo>
                  <a:lnTo>
                    <a:pt x="580" y="365"/>
                  </a:lnTo>
                  <a:lnTo>
                    <a:pt x="572" y="346"/>
                  </a:lnTo>
                  <a:lnTo>
                    <a:pt x="563" y="325"/>
                  </a:lnTo>
                  <a:lnTo>
                    <a:pt x="555" y="304"/>
                  </a:lnTo>
                  <a:lnTo>
                    <a:pt x="547" y="283"/>
                  </a:lnTo>
                  <a:lnTo>
                    <a:pt x="540" y="264"/>
                  </a:lnTo>
                  <a:lnTo>
                    <a:pt x="530" y="243"/>
                  </a:lnTo>
                  <a:lnTo>
                    <a:pt x="523" y="224"/>
                  </a:lnTo>
                  <a:lnTo>
                    <a:pt x="515" y="207"/>
                  </a:lnTo>
                  <a:lnTo>
                    <a:pt x="509" y="190"/>
                  </a:lnTo>
                  <a:lnTo>
                    <a:pt x="504" y="175"/>
                  </a:lnTo>
                  <a:lnTo>
                    <a:pt x="498" y="162"/>
                  </a:lnTo>
                  <a:lnTo>
                    <a:pt x="492" y="148"/>
                  </a:lnTo>
                  <a:lnTo>
                    <a:pt x="488" y="135"/>
                  </a:lnTo>
                  <a:lnTo>
                    <a:pt x="483" y="124"/>
                  </a:lnTo>
                  <a:lnTo>
                    <a:pt x="479" y="114"/>
                  </a:lnTo>
                  <a:lnTo>
                    <a:pt x="477" y="106"/>
                  </a:lnTo>
                  <a:lnTo>
                    <a:pt x="475" y="101"/>
                  </a:lnTo>
                  <a:lnTo>
                    <a:pt x="471" y="91"/>
                  </a:lnTo>
                  <a:lnTo>
                    <a:pt x="471" y="89"/>
                  </a:lnTo>
                  <a:lnTo>
                    <a:pt x="426" y="34"/>
                  </a:lnTo>
                  <a:lnTo>
                    <a:pt x="120" y="0"/>
                  </a:lnTo>
                  <a:lnTo>
                    <a:pt x="12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26" name="Freeform 1126"/>
            <p:cNvSpPr>
              <a:spLocks/>
            </p:cNvSpPr>
            <p:nvPr/>
          </p:nvSpPr>
          <p:spPr bwMode="auto">
            <a:xfrm>
              <a:off x="603" y="2897"/>
              <a:ext cx="53" cy="99"/>
            </a:xfrm>
            <a:custGeom>
              <a:avLst/>
              <a:gdLst>
                <a:gd name="T0" fmla="*/ 57 w 107"/>
                <a:gd name="T1" fmla="*/ 0 h 198"/>
                <a:gd name="T2" fmla="*/ 63 w 107"/>
                <a:gd name="T3" fmla="*/ 57 h 198"/>
                <a:gd name="T4" fmla="*/ 76 w 107"/>
                <a:gd name="T5" fmla="*/ 80 h 198"/>
                <a:gd name="T6" fmla="*/ 95 w 107"/>
                <a:gd name="T7" fmla="*/ 46 h 198"/>
                <a:gd name="T8" fmla="*/ 105 w 107"/>
                <a:gd name="T9" fmla="*/ 59 h 198"/>
                <a:gd name="T10" fmla="*/ 103 w 107"/>
                <a:gd name="T11" fmla="*/ 74 h 198"/>
                <a:gd name="T12" fmla="*/ 107 w 107"/>
                <a:gd name="T13" fmla="*/ 112 h 198"/>
                <a:gd name="T14" fmla="*/ 82 w 107"/>
                <a:gd name="T15" fmla="*/ 198 h 198"/>
                <a:gd name="T16" fmla="*/ 36 w 107"/>
                <a:gd name="T17" fmla="*/ 194 h 198"/>
                <a:gd name="T18" fmla="*/ 0 w 107"/>
                <a:gd name="T19" fmla="*/ 105 h 198"/>
                <a:gd name="T20" fmla="*/ 36 w 107"/>
                <a:gd name="T21" fmla="*/ 38 h 198"/>
                <a:gd name="T22" fmla="*/ 38 w 107"/>
                <a:gd name="T23" fmla="*/ 17 h 198"/>
                <a:gd name="T24" fmla="*/ 57 w 107"/>
                <a:gd name="T25" fmla="*/ 0 h 198"/>
                <a:gd name="T26" fmla="*/ 57 w 107"/>
                <a:gd name="T2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98">
                  <a:moveTo>
                    <a:pt x="57" y="0"/>
                  </a:moveTo>
                  <a:lnTo>
                    <a:pt x="63" y="57"/>
                  </a:lnTo>
                  <a:lnTo>
                    <a:pt x="76" y="80"/>
                  </a:lnTo>
                  <a:lnTo>
                    <a:pt x="95" y="46"/>
                  </a:lnTo>
                  <a:lnTo>
                    <a:pt x="105" y="59"/>
                  </a:lnTo>
                  <a:lnTo>
                    <a:pt x="103" y="74"/>
                  </a:lnTo>
                  <a:lnTo>
                    <a:pt x="107" y="112"/>
                  </a:lnTo>
                  <a:lnTo>
                    <a:pt x="82" y="198"/>
                  </a:lnTo>
                  <a:lnTo>
                    <a:pt x="36" y="194"/>
                  </a:lnTo>
                  <a:lnTo>
                    <a:pt x="0" y="105"/>
                  </a:lnTo>
                  <a:lnTo>
                    <a:pt x="36" y="38"/>
                  </a:lnTo>
                  <a:lnTo>
                    <a:pt x="38" y="17"/>
                  </a:lnTo>
                  <a:lnTo>
                    <a:pt x="57" y="0"/>
                  </a:lnTo>
                  <a:lnTo>
                    <a:pt x="57"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27" name="Freeform 1127"/>
            <p:cNvSpPr>
              <a:spLocks/>
            </p:cNvSpPr>
            <p:nvPr/>
          </p:nvSpPr>
          <p:spPr bwMode="auto">
            <a:xfrm>
              <a:off x="574" y="2978"/>
              <a:ext cx="404" cy="526"/>
            </a:xfrm>
            <a:custGeom>
              <a:avLst/>
              <a:gdLst>
                <a:gd name="T0" fmla="*/ 236 w 808"/>
                <a:gd name="T1" fmla="*/ 469 h 1051"/>
                <a:gd name="T2" fmla="*/ 289 w 808"/>
                <a:gd name="T3" fmla="*/ 523 h 1051"/>
                <a:gd name="T4" fmla="*/ 316 w 808"/>
                <a:gd name="T5" fmla="*/ 523 h 1051"/>
                <a:gd name="T6" fmla="*/ 348 w 808"/>
                <a:gd name="T7" fmla="*/ 523 h 1051"/>
                <a:gd name="T8" fmla="*/ 386 w 808"/>
                <a:gd name="T9" fmla="*/ 523 h 1051"/>
                <a:gd name="T10" fmla="*/ 426 w 808"/>
                <a:gd name="T11" fmla="*/ 523 h 1051"/>
                <a:gd name="T12" fmla="*/ 459 w 808"/>
                <a:gd name="T13" fmla="*/ 523 h 1051"/>
                <a:gd name="T14" fmla="*/ 485 w 808"/>
                <a:gd name="T15" fmla="*/ 523 h 1051"/>
                <a:gd name="T16" fmla="*/ 512 w 808"/>
                <a:gd name="T17" fmla="*/ 523 h 1051"/>
                <a:gd name="T18" fmla="*/ 529 w 808"/>
                <a:gd name="T19" fmla="*/ 523 h 1051"/>
                <a:gd name="T20" fmla="*/ 537 w 808"/>
                <a:gd name="T21" fmla="*/ 521 h 1051"/>
                <a:gd name="T22" fmla="*/ 563 w 808"/>
                <a:gd name="T23" fmla="*/ 515 h 1051"/>
                <a:gd name="T24" fmla="*/ 597 w 808"/>
                <a:gd name="T25" fmla="*/ 509 h 1051"/>
                <a:gd name="T26" fmla="*/ 639 w 808"/>
                <a:gd name="T27" fmla="*/ 504 h 1051"/>
                <a:gd name="T28" fmla="*/ 681 w 808"/>
                <a:gd name="T29" fmla="*/ 496 h 1051"/>
                <a:gd name="T30" fmla="*/ 719 w 808"/>
                <a:gd name="T31" fmla="*/ 490 h 1051"/>
                <a:gd name="T32" fmla="*/ 751 w 808"/>
                <a:gd name="T33" fmla="*/ 486 h 1051"/>
                <a:gd name="T34" fmla="*/ 778 w 808"/>
                <a:gd name="T35" fmla="*/ 485 h 1051"/>
                <a:gd name="T36" fmla="*/ 807 w 808"/>
                <a:gd name="T37" fmla="*/ 483 h 1051"/>
                <a:gd name="T38" fmla="*/ 793 w 808"/>
                <a:gd name="T39" fmla="*/ 587 h 1051"/>
                <a:gd name="T40" fmla="*/ 774 w 808"/>
                <a:gd name="T41" fmla="*/ 595 h 1051"/>
                <a:gd name="T42" fmla="*/ 748 w 808"/>
                <a:gd name="T43" fmla="*/ 606 h 1051"/>
                <a:gd name="T44" fmla="*/ 710 w 808"/>
                <a:gd name="T45" fmla="*/ 627 h 1051"/>
                <a:gd name="T46" fmla="*/ 660 w 808"/>
                <a:gd name="T47" fmla="*/ 656 h 1051"/>
                <a:gd name="T48" fmla="*/ 601 w 808"/>
                <a:gd name="T49" fmla="*/ 696 h 1051"/>
                <a:gd name="T50" fmla="*/ 531 w 808"/>
                <a:gd name="T51" fmla="*/ 743 h 1051"/>
                <a:gd name="T52" fmla="*/ 468 w 808"/>
                <a:gd name="T53" fmla="*/ 791 h 1051"/>
                <a:gd name="T54" fmla="*/ 411 w 808"/>
                <a:gd name="T55" fmla="*/ 829 h 1051"/>
                <a:gd name="T56" fmla="*/ 379 w 808"/>
                <a:gd name="T57" fmla="*/ 853 h 1051"/>
                <a:gd name="T58" fmla="*/ 388 w 808"/>
                <a:gd name="T59" fmla="*/ 965 h 1051"/>
                <a:gd name="T60" fmla="*/ 369 w 808"/>
                <a:gd name="T61" fmla="*/ 983 h 1051"/>
                <a:gd name="T62" fmla="*/ 348 w 808"/>
                <a:gd name="T63" fmla="*/ 1005 h 1051"/>
                <a:gd name="T64" fmla="*/ 316 w 808"/>
                <a:gd name="T65" fmla="*/ 1026 h 1051"/>
                <a:gd name="T66" fmla="*/ 276 w 808"/>
                <a:gd name="T67" fmla="*/ 1043 h 1051"/>
                <a:gd name="T68" fmla="*/ 230 w 808"/>
                <a:gd name="T69" fmla="*/ 1049 h 1051"/>
                <a:gd name="T70" fmla="*/ 183 w 808"/>
                <a:gd name="T71" fmla="*/ 1042 h 1051"/>
                <a:gd name="T72" fmla="*/ 135 w 808"/>
                <a:gd name="T73" fmla="*/ 1024 h 1051"/>
                <a:gd name="T74" fmla="*/ 97 w 808"/>
                <a:gd name="T75" fmla="*/ 1005 h 1051"/>
                <a:gd name="T76" fmla="*/ 69 w 808"/>
                <a:gd name="T77" fmla="*/ 988 h 1051"/>
                <a:gd name="T78" fmla="*/ 59 w 808"/>
                <a:gd name="T79" fmla="*/ 981 h 1051"/>
                <a:gd name="T80" fmla="*/ 52 w 808"/>
                <a:gd name="T81" fmla="*/ 967 h 1051"/>
                <a:gd name="T82" fmla="*/ 38 w 808"/>
                <a:gd name="T83" fmla="*/ 935 h 1051"/>
                <a:gd name="T84" fmla="*/ 25 w 808"/>
                <a:gd name="T85" fmla="*/ 891 h 1051"/>
                <a:gd name="T86" fmla="*/ 12 w 808"/>
                <a:gd name="T87" fmla="*/ 836 h 1051"/>
                <a:gd name="T88" fmla="*/ 4 w 808"/>
                <a:gd name="T89" fmla="*/ 775 h 1051"/>
                <a:gd name="T90" fmla="*/ 0 w 808"/>
                <a:gd name="T91" fmla="*/ 707 h 1051"/>
                <a:gd name="T92" fmla="*/ 2 w 808"/>
                <a:gd name="T93" fmla="*/ 639 h 1051"/>
                <a:gd name="T94" fmla="*/ 6 w 808"/>
                <a:gd name="T95" fmla="*/ 578 h 1051"/>
                <a:gd name="T96" fmla="*/ 14 w 808"/>
                <a:gd name="T97" fmla="*/ 534 h 1051"/>
                <a:gd name="T98" fmla="*/ 16 w 808"/>
                <a:gd name="T99" fmla="*/ 509 h 1051"/>
                <a:gd name="T100" fmla="*/ 16 w 808"/>
                <a:gd name="T101" fmla="*/ 500 h 1051"/>
                <a:gd name="T102" fmla="*/ 14 w 808"/>
                <a:gd name="T103" fmla="*/ 466 h 1051"/>
                <a:gd name="T104" fmla="*/ 14 w 808"/>
                <a:gd name="T105" fmla="*/ 408 h 1051"/>
                <a:gd name="T106" fmla="*/ 14 w 808"/>
                <a:gd name="T107" fmla="*/ 338 h 1051"/>
                <a:gd name="T108" fmla="*/ 19 w 808"/>
                <a:gd name="T109" fmla="*/ 264 h 1051"/>
                <a:gd name="T110" fmla="*/ 25 w 808"/>
                <a:gd name="T111" fmla="*/ 192 h 1051"/>
                <a:gd name="T112" fmla="*/ 38 w 808"/>
                <a:gd name="T113" fmla="*/ 133 h 1051"/>
                <a:gd name="T114" fmla="*/ 52 w 808"/>
                <a:gd name="T115" fmla="*/ 82 h 1051"/>
                <a:gd name="T116" fmla="*/ 67 w 808"/>
                <a:gd name="T117" fmla="*/ 44 h 1051"/>
                <a:gd name="T118" fmla="*/ 80 w 808"/>
                <a:gd name="T119" fmla="*/ 15 h 1051"/>
                <a:gd name="T120" fmla="*/ 143 w 808"/>
                <a:gd name="T12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051">
                  <a:moveTo>
                    <a:pt x="143" y="0"/>
                  </a:moveTo>
                  <a:lnTo>
                    <a:pt x="173" y="150"/>
                  </a:lnTo>
                  <a:lnTo>
                    <a:pt x="236" y="469"/>
                  </a:lnTo>
                  <a:lnTo>
                    <a:pt x="276" y="523"/>
                  </a:lnTo>
                  <a:lnTo>
                    <a:pt x="278" y="523"/>
                  </a:lnTo>
                  <a:lnTo>
                    <a:pt x="289" y="523"/>
                  </a:lnTo>
                  <a:lnTo>
                    <a:pt x="295" y="523"/>
                  </a:lnTo>
                  <a:lnTo>
                    <a:pt x="305" y="523"/>
                  </a:lnTo>
                  <a:lnTo>
                    <a:pt x="316" y="523"/>
                  </a:lnTo>
                  <a:lnTo>
                    <a:pt x="327" y="523"/>
                  </a:lnTo>
                  <a:lnTo>
                    <a:pt x="337" y="523"/>
                  </a:lnTo>
                  <a:lnTo>
                    <a:pt x="348" y="523"/>
                  </a:lnTo>
                  <a:lnTo>
                    <a:pt x="362" y="523"/>
                  </a:lnTo>
                  <a:lnTo>
                    <a:pt x="375" y="523"/>
                  </a:lnTo>
                  <a:lnTo>
                    <a:pt x="386" y="523"/>
                  </a:lnTo>
                  <a:lnTo>
                    <a:pt x="400" y="523"/>
                  </a:lnTo>
                  <a:lnTo>
                    <a:pt x="413" y="523"/>
                  </a:lnTo>
                  <a:lnTo>
                    <a:pt x="426" y="523"/>
                  </a:lnTo>
                  <a:lnTo>
                    <a:pt x="438" y="523"/>
                  </a:lnTo>
                  <a:lnTo>
                    <a:pt x="447" y="523"/>
                  </a:lnTo>
                  <a:lnTo>
                    <a:pt x="459" y="523"/>
                  </a:lnTo>
                  <a:lnTo>
                    <a:pt x="468" y="523"/>
                  </a:lnTo>
                  <a:lnTo>
                    <a:pt x="476" y="523"/>
                  </a:lnTo>
                  <a:lnTo>
                    <a:pt x="485" y="523"/>
                  </a:lnTo>
                  <a:lnTo>
                    <a:pt x="493" y="523"/>
                  </a:lnTo>
                  <a:lnTo>
                    <a:pt x="500" y="523"/>
                  </a:lnTo>
                  <a:lnTo>
                    <a:pt x="512" y="523"/>
                  </a:lnTo>
                  <a:lnTo>
                    <a:pt x="521" y="523"/>
                  </a:lnTo>
                  <a:lnTo>
                    <a:pt x="525" y="523"/>
                  </a:lnTo>
                  <a:lnTo>
                    <a:pt x="529" y="523"/>
                  </a:lnTo>
                  <a:lnTo>
                    <a:pt x="529" y="521"/>
                  </a:lnTo>
                  <a:lnTo>
                    <a:pt x="533" y="521"/>
                  </a:lnTo>
                  <a:lnTo>
                    <a:pt x="537" y="521"/>
                  </a:lnTo>
                  <a:lnTo>
                    <a:pt x="544" y="519"/>
                  </a:lnTo>
                  <a:lnTo>
                    <a:pt x="552" y="517"/>
                  </a:lnTo>
                  <a:lnTo>
                    <a:pt x="563" y="515"/>
                  </a:lnTo>
                  <a:lnTo>
                    <a:pt x="573" y="513"/>
                  </a:lnTo>
                  <a:lnTo>
                    <a:pt x="586" y="513"/>
                  </a:lnTo>
                  <a:lnTo>
                    <a:pt x="597" y="509"/>
                  </a:lnTo>
                  <a:lnTo>
                    <a:pt x="611" y="507"/>
                  </a:lnTo>
                  <a:lnTo>
                    <a:pt x="624" y="504"/>
                  </a:lnTo>
                  <a:lnTo>
                    <a:pt x="639" y="504"/>
                  </a:lnTo>
                  <a:lnTo>
                    <a:pt x="653" y="500"/>
                  </a:lnTo>
                  <a:lnTo>
                    <a:pt x="668" y="498"/>
                  </a:lnTo>
                  <a:lnTo>
                    <a:pt x="681" y="496"/>
                  </a:lnTo>
                  <a:lnTo>
                    <a:pt x="696" y="494"/>
                  </a:lnTo>
                  <a:lnTo>
                    <a:pt x="708" y="490"/>
                  </a:lnTo>
                  <a:lnTo>
                    <a:pt x="719" y="490"/>
                  </a:lnTo>
                  <a:lnTo>
                    <a:pt x="730" y="486"/>
                  </a:lnTo>
                  <a:lnTo>
                    <a:pt x="742" y="486"/>
                  </a:lnTo>
                  <a:lnTo>
                    <a:pt x="751" y="486"/>
                  </a:lnTo>
                  <a:lnTo>
                    <a:pt x="761" y="485"/>
                  </a:lnTo>
                  <a:lnTo>
                    <a:pt x="769" y="485"/>
                  </a:lnTo>
                  <a:lnTo>
                    <a:pt x="778" y="485"/>
                  </a:lnTo>
                  <a:lnTo>
                    <a:pt x="789" y="483"/>
                  </a:lnTo>
                  <a:lnTo>
                    <a:pt x="799" y="483"/>
                  </a:lnTo>
                  <a:lnTo>
                    <a:pt x="807" y="483"/>
                  </a:lnTo>
                  <a:lnTo>
                    <a:pt x="808" y="483"/>
                  </a:lnTo>
                  <a:lnTo>
                    <a:pt x="797" y="587"/>
                  </a:lnTo>
                  <a:lnTo>
                    <a:pt x="793" y="587"/>
                  </a:lnTo>
                  <a:lnTo>
                    <a:pt x="788" y="591"/>
                  </a:lnTo>
                  <a:lnTo>
                    <a:pt x="782" y="591"/>
                  </a:lnTo>
                  <a:lnTo>
                    <a:pt x="774" y="595"/>
                  </a:lnTo>
                  <a:lnTo>
                    <a:pt x="767" y="597"/>
                  </a:lnTo>
                  <a:lnTo>
                    <a:pt x="759" y="602"/>
                  </a:lnTo>
                  <a:lnTo>
                    <a:pt x="748" y="606"/>
                  </a:lnTo>
                  <a:lnTo>
                    <a:pt x="736" y="612"/>
                  </a:lnTo>
                  <a:lnTo>
                    <a:pt x="723" y="618"/>
                  </a:lnTo>
                  <a:lnTo>
                    <a:pt x="710" y="627"/>
                  </a:lnTo>
                  <a:lnTo>
                    <a:pt x="694" y="635"/>
                  </a:lnTo>
                  <a:lnTo>
                    <a:pt x="679" y="644"/>
                  </a:lnTo>
                  <a:lnTo>
                    <a:pt x="660" y="656"/>
                  </a:lnTo>
                  <a:lnTo>
                    <a:pt x="643" y="669"/>
                  </a:lnTo>
                  <a:lnTo>
                    <a:pt x="622" y="680"/>
                  </a:lnTo>
                  <a:lnTo>
                    <a:pt x="601" y="696"/>
                  </a:lnTo>
                  <a:lnTo>
                    <a:pt x="576" y="711"/>
                  </a:lnTo>
                  <a:lnTo>
                    <a:pt x="556" y="728"/>
                  </a:lnTo>
                  <a:lnTo>
                    <a:pt x="531" y="743"/>
                  </a:lnTo>
                  <a:lnTo>
                    <a:pt x="508" y="758"/>
                  </a:lnTo>
                  <a:lnTo>
                    <a:pt x="487" y="773"/>
                  </a:lnTo>
                  <a:lnTo>
                    <a:pt x="468" y="791"/>
                  </a:lnTo>
                  <a:lnTo>
                    <a:pt x="447" y="804"/>
                  </a:lnTo>
                  <a:lnTo>
                    <a:pt x="428" y="815"/>
                  </a:lnTo>
                  <a:lnTo>
                    <a:pt x="411" y="829"/>
                  </a:lnTo>
                  <a:lnTo>
                    <a:pt x="400" y="840"/>
                  </a:lnTo>
                  <a:lnTo>
                    <a:pt x="386" y="848"/>
                  </a:lnTo>
                  <a:lnTo>
                    <a:pt x="379" y="853"/>
                  </a:lnTo>
                  <a:lnTo>
                    <a:pt x="373" y="857"/>
                  </a:lnTo>
                  <a:lnTo>
                    <a:pt x="373" y="861"/>
                  </a:lnTo>
                  <a:lnTo>
                    <a:pt x="388" y="965"/>
                  </a:lnTo>
                  <a:lnTo>
                    <a:pt x="384" y="967"/>
                  </a:lnTo>
                  <a:lnTo>
                    <a:pt x="377" y="977"/>
                  </a:lnTo>
                  <a:lnTo>
                    <a:pt x="369" y="983"/>
                  </a:lnTo>
                  <a:lnTo>
                    <a:pt x="363" y="990"/>
                  </a:lnTo>
                  <a:lnTo>
                    <a:pt x="356" y="998"/>
                  </a:lnTo>
                  <a:lnTo>
                    <a:pt x="348" y="1005"/>
                  </a:lnTo>
                  <a:lnTo>
                    <a:pt x="337" y="1013"/>
                  </a:lnTo>
                  <a:lnTo>
                    <a:pt x="327" y="1021"/>
                  </a:lnTo>
                  <a:lnTo>
                    <a:pt x="316" y="1026"/>
                  </a:lnTo>
                  <a:lnTo>
                    <a:pt x="303" y="1034"/>
                  </a:lnTo>
                  <a:lnTo>
                    <a:pt x="289" y="1040"/>
                  </a:lnTo>
                  <a:lnTo>
                    <a:pt x="276" y="1043"/>
                  </a:lnTo>
                  <a:lnTo>
                    <a:pt x="261" y="1047"/>
                  </a:lnTo>
                  <a:lnTo>
                    <a:pt x="247" y="1051"/>
                  </a:lnTo>
                  <a:lnTo>
                    <a:pt x="230" y="1049"/>
                  </a:lnTo>
                  <a:lnTo>
                    <a:pt x="215" y="1047"/>
                  </a:lnTo>
                  <a:lnTo>
                    <a:pt x="198" y="1043"/>
                  </a:lnTo>
                  <a:lnTo>
                    <a:pt x="183" y="1042"/>
                  </a:lnTo>
                  <a:lnTo>
                    <a:pt x="168" y="1036"/>
                  </a:lnTo>
                  <a:lnTo>
                    <a:pt x="152" y="1030"/>
                  </a:lnTo>
                  <a:lnTo>
                    <a:pt x="135" y="1024"/>
                  </a:lnTo>
                  <a:lnTo>
                    <a:pt x="122" y="1019"/>
                  </a:lnTo>
                  <a:lnTo>
                    <a:pt x="109" y="1011"/>
                  </a:lnTo>
                  <a:lnTo>
                    <a:pt x="97" y="1005"/>
                  </a:lnTo>
                  <a:lnTo>
                    <a:pt x="84" y="998"/>
                  </a:lnTo>
                  <a:lnTo>
                    <a:pt x="76" y="994"/>
                  </a:lnTo>
                  <a:lnTo>
                    <a:pt x="69" y="988"/>
                  </a:lnTo>
                  <a:lnTo>
                    <a:pt x="63" y="986"/>
                  </a:lnTo>
                  <a:lnTo>
                    <a:pt x="59" y="984"/>
                  </a:lnTo>
                  <a:lnTo>
                    <a:pt x="59" y="981"/>
                  </a:lnTo>
                  <a:lnTo>
                    <a:pt x="57" y="979"/>
                  </a:lnTo>
                  <a:lnTo>
                    <a:pt x="55" y="973"/>
                  </a:lnTo>
                  <a:lnTo>
                    <a:pt x="52" y="967"/>
                  </a:lnTo>
                  <a:lnTo>
                    <a:pt x="46" y="958"/>
                  </a:lnTo>
                  <a:lnTo>
                    <a:pt x="42" y="948"/>
                  </a:lnTo>
                  <a:lnTo>
                    <a:pt x="38" y="935"/>
                  </a:lnTo>
                  <a:lnTo>
                    <a:pt x="35" y="924"/>
                  </a:lnTo>
                  <a:lnTo>
                    <a:pt x="29" y="908"/>
                  </a:lnTo>
                  <a:lnTo>
                    <a:pt x="25" y="891"/>
                  </a:lnTo>
                  <a:lnTo>
                    <a:pt x="19" y="874"/>
                  </a:lnTo>
                  <a:lnTo>
                    <a:pt x="16" y="857"/>
                  </a:lnTo>
                  <a:lnTo>
                    <a:pt x="12" y="836"/>
                  </a:lnTo>
                  <a:lnTo>
                    <a:pt x="8" y="817"/>
                  </a:lnTo>
                  <a:lnTo>
                    <a:pt x="4" y="796"/>
                  </a:lnTo>
                  <a:lnTo>
                    <a:pt x="4" y="775"/>
                  </a:lnTo>
                  <a:lnTo>
                    <a:pt x="0" y="753"/>
                  </a:lnTo>
                  <a:lnTo>
                    <a:pt x="0" y="730"/>
                  </a:lnTo>
                  <a:lnTo>
                    <a:pt x="0" y="707"/>
                  </a:lnTo>
                  <a:lnTo>
                    <a:pt x="0" y="684"/>
                  </a:lnTo>
                  <a:lnTo>
                    <a:pt x="0" y="659"/>
                  </a:lnTo>
                  <a:lnTo>
                    <a:pt x="2" y="639"/>
                  </a:lnTo>
                  <a:lnTo>
                    <a:pt x="4" y="618"/>
                  </a:lnTo>
                  <a:lnTo>
                    <a:pt x="6" y="597"/>
                  </a:lnTo>
                  <a:lnTo>
                    <a:pt x="6" y="578"/>
                  </a:lnTo>
                  <a:lnTo>
                    <a:pt x="10" y="561"/>
                  </a:lnTo>
                  <a:lnTo>
                    <a:pt x="10" y="545"/>
                  </a:lnTo>
                  <a:lnTo>
                    <a:pt x="14" y="534"/>
                  </a:lnTo>
                  <a:lnTo>
                    <a:pt x="14" y="523"/>
                  </a:lnTo>
                  <a:lnTo>
                    <a:pt x="14" y="515"/>
                  </a:lnTo>
                  <a:lnTo>
                    <a:pt x="16" y="509"/>
                  </a:lnTo>
                  <a:lnTo>
                    <a:pt x="17" y="509"/>
                  </a:lnTo>
                  <a:lnTo>
                    <a:pt x="16" y="507"/>
                  </a:lnTo>
                  <a:lnTo>
                    <a:pt x="16" y="500"/>
                  </a:lnTo>
                  <a:lnTo>
                    <a:pt x="16" y="490"/>
                  </a:lnTo>
                  <a:lnTo>
                    <a:pt x="16" y="481"/>
                  </a:lnTo>
                  <a:lnTo>
                    <a:pt x="14" y="466"/>
                  </a:lnTo>
                  <a:lnTo>
                    <a:pt x="14" y="448"/>
                  </a:lnTo>
                  <a:lnTo>
                    <a:pt x="14" y="428"/>
                  </a:lnTo>
                  <a:lnTo>
                    <a:pt x="14" y="408"/>
                  </a:lnTo>
                  <a:lnTo>
                    <a:pt x="14" y="386"/>
                  </a:lnTo>
                  <a:lnTo>
                    <a:pt x="14" y="363"/>
                  </a:lnTo>
                  <a:lnTo>
                    <a:pt x="14" y="338"/>
                  </a:lnTo>
                  <a:lnTo>
                    <a:pt x="16" y="313"/>
                  </a:lnTo>
                  <a:lnTo>
                    <a:pt x="17" y="287"/>
                  </a:lnTo>
                  <a:lnTo>
                    <a:pt x="19" y="264"/>
                  </a:lnTo>
                  <a:lnTo>
                    <a:pt x="21" y="239"/>
                  </a:lnTo>
                  <a:lnTo>
                    <a:pt x="25" y="216"/>
                  </a:lnTo>
                  <a:lnTo>
                    <a:pt x="25" y="192"/>
                  </a:lnTo>
                  <a:lnTo>
                    <a:pt x="29" y="171"/>
                  </a:lnTo>
                  <a:lnTo>
                    <a:pt x="35" y="150"/>
                  </a:lnTo>
                  <a:lnTo>
                    <a:pt x="38" y="133"/>
                  </a:lnTo>
                  <a:lnTo>
                    <a:pt x="42" y="112"/>
                  </a:lnTo>
                  <a:lnTo>
                    <a:pt x="48" y="97"/>
                  </a:lnTo>
                  <a:lnTo>
                    <a:pt x="52" y="82"/>
                  </a:lnTo>
                  <a:lnTo>
                    <a:pt x="59" y="68"/>
                  </a:lnTo>
                  <a:lnTo>
                    <a:pt x="63" y="55"/>
                  </a:lnTo>
                  <a:lnTo>
                    <a:pt x="67" y="44"/>
                  </a:lnTo>
                  <a:lnTo>
                    <a:pt x="71" y="34"/>
                  </a:lnTo>
                  <a:lnTo>
                    <a:pt x="74" y="26"/>
                  </a:lnTo>
                  <a:lnTo>
                    <a:pt x="80" y="15"/>
                  </a:lnTo>
                  <a:lnTo>
                    <a:pt x="82" y="13"/>
                  </a:lnTo>
                  <a:lnTo>
                    <a:pt x="143" y="0"/>
                  </a:lnTo>
                  <a:lnTo>
                    <a:pt x="143"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28" name="Freeform 1128"/>
            <p:cNvSpPr>
              <a:spLocks/>
            </p:cNvSpPr>
            <p:nvPr/>
          </p:nvSpPr>
          <p:spPr bwMode="auto">
            <a:xfrm>
              <a:off x="716" y="3247"/>
              <a:ext cx="257" cy="255"/>
            </a:xfrm>
            <a:custGeom>
              <a:avLst/>
              <a:gdLst>
                <a:gd name="T0" fmla="*/ 465 w 513"/>
                <a:gd name="T1" fmla="*/ 62 h 509"/>
                <a:gd name="T2" fmla="*/ 418 w 513"/>
                <a:gd name="T3" fmla="*/ 49 h 509"/>
                <a:gd name="T4" fmla="*/ 405 w 513"/>
                <a:gd name="T5" fmla="*/ 59 h 509"/>
                <a:gd name="T6" fmla="*/ 389 w 513"/>
                <a:gd name="T7" fmla="*/ 66 h 509"/>
                <a:gd name="T8" fmla="*/ 370 w 513"/>
                <a:gd name="T9" fmla="*/ 80 h 509"/>
                <a:gd name="T10" fmla="*/ 344 w 513"/>
                <a:gd name="T11" fmla="*/ 91 h 509"/>
                <a:gd name="T12" fmla="*/ 315 w 513"/>
                <a:gd name="T13" fmla="*/ 106 h 509"/>
                <a:gd name="T14" fmla="*/ 281 w 513"/>
                <a:gd name="T15" fmla="*/ 121 h 509"/>
                <a:gd name="T16" fmla="*/ 245 w 513"/>
                <a:gd name="T17" fmla="*/ 137 h 509"/>
                <a:gd name="T18" fmla="*/ 203 w 513"/>
                <a:gd name="T19" fmla="*/ 150 h 509"/>
                <a:gd name="T20" fmla="*/ 161 w 513"/>
                <a:gd name="T21" fmla="*/ 163 h 509"/>
                <a:gd name="T22" fmla="*/ 119 w 513"/>
                <a:gd name="T23" fmla="*/ 177 h 509"/>
                <a:gd name="T24" fmla="*/ 81 w 513"/>
                <a:gd name="T25" fmla="*/ 188 h 509"/>
                <a:gd name="T26" fmla="*/ 49 w 513"/>
                <a:gd name="T27" fmla="*/ 196 h 509"/>
                <a:gd name="T28" fmla="*/ 22 w 513"/>
                <a:gd name="T29" fmla="*/ 201 h 509"/>
                <a:gd name="T30" fmla="*/ 5 w 513"/>
                <a:gd name="T31" fmla="*/ 205 h 509"/>
                <a:gd name="T32" fmla="*/ 0 w 513"/>
                <a:gd name="T33" fmla="*/ 209 h 509"/>
                <a:gd name="T34" fmla="*/ 95 w 513"/>
                <a:gd name="T35" fmla="*/ 243 h 509"/>
                <a:gd name="T36" fmla="*/ 53 w 513"/>
                <a:gd name="T37" fmla="*/ 325 h 509"/>
                <a:gd name="T38" fmla="*/ 57 w 513"/>
                <a:gd name="T39" fmla="*/ 338 h 509"/>
                <a:gd name="T40" fmla="*/ 59 w 513"/>
                <a:gd name="T41" fmla="*/ 355 h 509"/>
                <a:gd name="T42" fmla="*/ 60 w 513"/>
                <a:gd name="T43" fmla="*/ 376 h 509"/>
                <a:gd name="T44" fmla="*/ 60 w 513"/>
                <a:gd name="T45" fmla="*/ 391 h 509"/>
                <a:gd name="T46" fmla="*/ 59 w 513"/>
                <a:gd name="T47" fmla="*/ 408 h 509"/>
                <a:gd name="T48" fmla="*/ 53 w 513"/>
                <a:gd name="T49" fmla="*/ 426 h 509"/>
                <a:gd name="T50" fmla="*/ 45 w 513"/>
                <a:gd name="T51" fmla="*/ 446 h 509"/>
                <a:gd name="T52" fmla="*/ 32 w 513"/>
                <a:gd name="T53" fmla="*/ 465 h 509"/>
                <a:gd name="T54" fmla="*/ 19 w 513"/>
                <a:gd name="T55" fmla="*/ 486 h 509"/>
                <a:gd name="T56" fmla="*/ 7 w 513"/>
                <a:gd name="T57" fmla="*/ 502 h 509"/>
                <a:gd name="T58" fmla="*/ 3 w 513"/>
                <a:gd name="T59" fmla="*/ 509 h 509"/>
                <a:gd name="T60" fmla="*/ 9 w 513"/>
                <a:gd name="T61" fmla="*/ 505 h 509"/>
                <a:gd name="T62" fmla="*/ 26 w 513"/>
                <a:gd name="T63" fmla="*/ 496 h 509"/>
                <a:gd name="T64" fmla="*/ 47 w 513"/>
                <a:gd name="T65" fmla="*/ 485 h 509"/>
                <a:gd name="T66" fmla="*/ 68 w 513"/>
                <a:gd name="T67" fmla="*/ 471 h 509"/>
                <a:gd name="T68" fmla="*/ 83 w 513"/>
                <a:gd name="T69" fmla="*/ 454 h 509"/>
                <a:gd name="T70" fmla="*/ 95 w 513"/>
                <a:gd name="T71" fmla="*/ 441 h 509"/>
                <a:gd name="T72" fmla="*/ 104 w 513"/>
                <a:gd name="T73" fmla="*/ 427 h 509"/>
                <a:gd name="T74" fmla="*/ 114 w 513"/>
                <a:gd name="T75" fmla="*/ 329 h 509"/>
                <a:gd name="T76" fmla="*/ 129 w 513"/>
                <a:gd name="T77" fmla="*/ 315 h 509"/>
                <a:gd name="T78" fmla="*/ 146 w 513"/>
                <a:gd name="T79" fmla="*/ 304 h 509"/>
                <a:gd name="T80" fmla="*/ 167 w 513"/>
                <a:gd name="T81" fmla="*/ 291 h 509"/>
                <a:gd name="T82" fmla="*/ 192 w 513"/>
                <a:gd name="T83" fmla="*/ 273 h 509"/>
                <a:gd name="T84" fmla="*/ 214 w 513"/>
                <a:gd name="T85" fmla="*/ 258 h 509"/>
                <a:gd name="T86" fmla="*/ 237 w 513"/>
                <a:gd name="T87" fmla="*/ 243 h 509"/>
                <a:gd name="T88" fmla="*/ 258 w 513"/>
                <a:gd name="T89" fmla="*/ 228 h 509"/>
                <a:gd name="T90" fmla="*/ 279 w 513"/>
                <a:gd name="T91" fmla="*/ 213 h 509"/>
                <a:gd name="T92" fmla="*/ 296 w 513"/>
                <a:gd name="T93" fmla="*/ 197 h 509"/>
                <a:gd name="T94" fmla="*/ 313 w 513"/>
                <a:gd name="T95" fmla="*/ 186 h 509"/>
                <a:gd name="T96" fmla="*/ 330 w 513"/>
                <a:gd name="T97" fmla="*/ 173 h 509"/>
                <a:gd name="T98" fmla="*/ 346 w 513"/>
                <a:gd name="T99" fmla="*/ 159 h 509"/>
                <a:gd name="T100" fmla="*/ 363 w 513"/>
                <a:gd name="T101" fmla="*/ 148 h 509"/>
                <a:gd name="T102" fmla="*/ 382 w 513"/>
                <a:gd name="T103" fmla="*/ 135 h 509"/>
                <a:gd name="T104" fmla="*/ 401 w 513"/>
                <a:gd name="T105" fmla="*/ 121 h 509"/>
                <a:gd name="T106" fmla="*/ 422 w 513"/>
                <a:gd name="T107" fmla="*/ 108 h 509"/>
                <a:gd name="T108" fmla="*/ 441 w 513"/>
                <a:gd name="T109" fmla="*/ 93 h 509"/>
                <a:gd name="T110" fmla="*/ 460 w 513"/>
                <a:gd name="T111" fmla="*/ 82 h 509"/>
                <a:gd name="T112" fmla="*/ 479 w 513"/>
                <a:gd name="T113" fmla="*/ 70 h 509"/>
                <a:gd name="T114" fmla="*/ 494 w 513"/>
                <a:gd name="T115" fmla="*/ 61 h 509"/>
                <a:gd name="T116" fmla="*/ 509 w 513"/>
                <a:gd name="T117" fmla="*/ 51 h 509"/>
                <a:gd name="T118" fmla="*/ 513 w 513"/>
                <a:gd name="T119" fmla="*/ 4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509">
                  <a:moveTo>
                    <a:pt x="513" y="49"/>
                  </a:moveTo>
                  <a:lnTo>
                    <a:pt x="465" y="62"/>
                  </a:lnTo>
                  <a:lnTo>
                    <a:pt x="437" y="0"/>
                  </a:lnTo>
                  <a:lnTo>
                    <a:pt x="418" y="49"/>
                  </a:lnTo>
                  <a:lnTo>
                    <a:pt x="414" y="51"/>
                  </a:lnTo>
                  <a:lnTo>
                    <a:pt x="405" y="59"/>
                  </a:lnTo>
                  <a:lnTo>
                    <a:pt x="397" y="62"/>
                  </a:lnTo>
                  <a:lnTo>
                    <a:pt x="389" y="66"/>
                  </a:lnTo>
                  <a:lnTo>
                    <a:pt x="380" y="72"/>
                  </a:lnTo>
                  <a:lnTo>
                    <a:pt x="370" y="80"/>
                  </a:lnTo>
                  <a:lnTo>
                    <a:pt x="357" y="83"/>
                  </a:lnTo>
                  <a:lnTo>
                    <a:pt x="344" y="91"/>
                  </a:lnTo>
                  <a:lnTo>
                    <a:pt x="329" y="99"/>
                  </a:lnTo>
                  <a:lnTo>
                    <a:pt x="315" y="106"/>
                  </a:lnTo>
                  <a:lnTo>
                    <a:pt x="298" y="114"/>
                  </a:lnTo>
                  <a:lnTo>
                    <a:pt x="281" y="121"/>
                  </a:lnTo>
                  <a:lnTo>
                    <a:pt x="262" y="129"/>
                  </a:lnTo>
                  <a:lnTo>
                    <a:pt x="245" y="137"/>
                  </a:lnTo>
                  <a:lnTo>
                    <a:pt x="224" y="142"/>
                  </a:lnTo>
                  <a:lnTo>
                    <a:pt x="203" y="150"/>
                  </a:lnTo>
                  <a:lnTo>
                    <a:pt x="182" y="156"/>
                  </a:lnTo>
                  <a:lnTo>
                    <a:pt x="161" y="163"/>
                  </a:lnTo>
                  <a:lnTo>
                    <a:pt x="140" y="169"/>
                  </a:lnTo>
                  <a:lnTo>
                    <a:pt x="119" y="177"/>
                  </a:lnTo>
                  <a:lnTo>
                    <a:pt x="98" y="180"/>
                  </a:lnTo>
                  <a:lnTo>
                    <a:pt x="81" y="188"/>
                  </a:lnTo>
                  <a:lnTo>
                    <a:pt x="62" y="192"/>
                  </a:lnTo>
                  <a:lnTo>
                    <a:pt x="49" y="196"/>
                  </a:lnTo>
                  <a:lnTo>
                    <a:pt x="32" y="197"/>
                  </a:lnTo>
                  <a:lnTo>
                    <a:pt x="22" y="201"/>
                  </a:lnTo>
                  <a:lnTo>
                    <a:pt x="11" y="203"/>
                  </a:lnTo>
                  <a:lnTo>
                    <a:pt x="5" y="205"/>
                  </a:lnTo>
                  <a:lnTo>
                    <a:pt x="0" y="207"/>
                  </a:lnTo>
                  <a:lnTo>
                    <a:pt x="0" y="209"/>
                  </a:lnTo>
                  <a:lnTo>
                    <a:pt x="11" y="249"/>
                  </a:lnTo>
                  <a:lnTo>
                    <a:pt x="95" y="243"/>
                  </a:lnTo>
                  <a:lnTo>
                    <a:pt x="53" y="319"/>
                  </a:lnTo>
                  <a:lnTo>
                    <a:pt x="53" y="325"/>
                  </a:lnTo>
                  <a:lnTo>
                    <a:pt x="55" y="331"/>
                  </a:lnTo>
                  <a:lnTo>
                    <a:pt x="57" y="338"/>
                  </a:lnTo>
                  <a:lnTo>
                    <a:pt x="57" y="346"/>
                  </a:lnTo>
                  <a:lnTo>
                    <a:pt x="59" y="355"/>
                  </a:lnTo>
                  <a:lnTo>
                    <a:pt x="60" y="367"/>
                  </a:lnTo>
                  <a:lnTo>
                    <a:pt x="60" y="376"/>
                  </a:lnTo>
                  <a:lnTo>
                    <a:pt x="60" y="384"/>
                  </a:lnTo>
                  <a:lnTo>
                    <a:pt x="60" y="391"/>
                  </a:lnTo>
                  <a:lnTo>
                    <a:pt x="59" y="399"/>
                  </a:lnTo>
                  <a:lnTo>
                    <a:pt x="59" y="408"/>
                  </a:lnTo>
                  <a:lnTo>
                    <a:pt x="57" y="416"/>
                  </a:lnTo>
                  <a:lnTo>
                    <a:pt x="53" y="426"/>
                  </a:lnTo>
                  <a:lnTo>
                    <a:pt x="49" y="433"/>
                  </a:lnTo>
                  <a:lnTo>
                    <a:pt x="45" y="446"/>
                  </a:lnTo>
                  <a:lnTo>
                    <a:pt x="40" y="454"/>
                  </a:lnTo>
                  <a:lnTo>
                    <a:pt x="32" y="465"/>
                  </a:lnTo>
                  <a:lnTo>
                    <a:pt x="26" y="475"/>
                  </a:lnTo>
                  <a:lnTo>
                    <a:pt x="19" y="486"/>
                  </a:lnTo>
                  <a:lnTo>
                    <a:pt x="11" y="494"/>
                  </a:lnTo>
                  <a:lnTo>
                    <a:pt x="7" y="502"/>
                  </a:lnTo>
                  <a:lnTo>
                    <a:pt x="3" y="505"/>
                  </a:lnTo>
                  <a:lnTo>
                    <a:pt x="3" y="509"/>
                  </a:lnTo>
                  <a:lnTo>
                    <a:pt x="3" y="507"/>
                  </a:lnTo>
                  <a:lnTo>
                    <a:pt x="9" y="505"/>
                  </a:lnTo>
                  <a:lnTo>
                    <a:pt x="15" y="502"/>
                  </a:lnTo>
                  <a:lnTo>
                    <a:pt x="26" y="496"/>
                  </a:lnTo>
                  <a:lnTo>
                    <a:pt x="36" y="490"/>
                  </a:lnTo>
                  <a:lnTo>
                    <a:pt x="47" y="485"/>
                  </a:lnTo>
                  <a:lnTo>
                    <a:pt x="57" y="477"/>
                  </a:lnTo>
                  <a:lnTo>
                    <a:pt x="68" y="471"/>
                  </a:lnTo>
                  <a:lnTo>
                    <a:pt x="76" y="462"/>
                  </a:lnTo>
                  <a:lnTo>
                    <a:pt x="83" y="454"/>
                  </a:lnTo>
                  <a:lnTo>
                    <a:pt x="89" y="446"/>
                  </a:lnTo>
                  <a:lnTo>
                    <a:pt x="95" y="441"/>
                  </a:lnTo>
                  <a:lnTo>
                    <a:pt x="102" y="429"/>
                  </a:lnTo>
                  <a:lnTo>
                    <a:pt x="104" y="427"/>
                  </a:lnTo>
                  <a:lnTo>
                    <a:pt x="112" y="332"/>
                  </a:lnTo>
                  <a:lnTo>
                    <a:pt x="114" y="329"/>
                  </a:lnTo>
                  <a:lnTo>
                    <a:pt x="123" y="321"/>
                  </a:lnTo>
                  <a:lnTo>
                    <a:pt x="129" y="315"/>
                  </a:lnTo>
                  <a:lnTo>
                    <a:pt x="138" y="312"/>
                  </a:lnTo>
                  <a:lnTo>
                    <a:pt x="146" y="304"/>
                  </a:lnTo>
                  <a:lnTo>
                    <a:pt x="157" y="298"/>
                  </a:lnTo>
                  <a:lnTo>
                    <a:pt x="167" y="291"/>
                  </a:lnTo>
                  <a:lnTo>
                    <a:pt x="178" y="281"/>
                  </a:lnTo>
                  <a:lnTo>
                    <a:pt x="192" y="273"/>
                  </a:lnTo>
                  <a:lnTo>
                    <a:pt x="203" y="266"/>
                  </a:lnTo>
                  <a:lnTo>
                    <a:pt x="214" y="258"/>
                  </a:lnTo>
                  <a:lnTo>
                    <a:pt x="226" y="251"/>
                  </a:lnTo>
                  <a:lnTo>
                    <a:pt x="237" y="243"/>
                  </a:lnTo>
                  <a:lnTo>
                    <a:pt x="249" y="235"/>
                  </a:lnTo>
                  <a:lnTo>
                    <a:pt x="258" y="228"/>
                  </a:lnTo>
                  <a:lnTo>
                    <a:pt x="270" y="218"/>
                  </a:lnTo>
                  <a:lnTo>
                    <a:pt x="279" y="213"/>
                  </a:lnTo>
                  <a:lnTo>
                    <a:pt x="287" y="205"/>
                  </a:lnTo>
                  <a:lnTo>
                    <a:pt x="296" y="197"/>
                  </a:lnTo>
                  <a:lnTo>
                    <a:pt x="304" y="194"/>
                  </a:lnTo>
                  <a:lnTo>
                    <a:pt x="313" y="186"/>
                  </a:lnTo>
                  <a:lnTo>
                    <a:pt x="323" y="180"/>
                  </a:lnTo>
                  <a:lnTo>
                    <a:pt x="330" y="173"/>
                  </a:lnTo>
                  <a:lnTo>
                    <a:pt x="338" y="169"/>
                  </a:lnTo>
                  <a:lnTo>
                    <a:pt x="346" y="159"/>
                  </a:lnTo>
                  <a:lnTo>
                    <a:pt x="355" y="156"/>
                  </a:lnTo>
                  <a:lnTo>
                    <a:pt x="363" y="148"/>
                  </a:lnTo>
                  <a:lnTo>
                    <a:pt x="372" y="142"/>
                  </a:lnTo>
                  <a:lnTo>
                    <a:pt x="382" y="135"/>
                  </a:lnTo>
                  <a:lnTo>
                    <a:pt x="393" y="131"/>
                  </a:lnTo>
                  <a:lnTo>
                    <a:pt x="401" y="121"/>
                  </a:lnTo>
                  <a:lnTo>
                    <a:pt x="410" y="116"/>
                  </a:lnTo>
                  <a:lnTo>
                    <a:pt x="422" y="108"/>
                  </a:lnTo>
                  <a:lnTo>
                    <a:pt x="431" y="101"/>
                  </a:lnTo>
                  <a:lnTo>
                    <a:pt x="441" y="93"/>
                  </a:lnTo>
                  <a:lnTo>
                    <a:pt x="450" y="89"/>
                  </a:lnTo>
                  <a:lnTo>
                    <a:pt x="460" y="82"/>
                  </a:lnTo>
                  <a:lnTo>
                    <a:pt x="471" y="76"/>
                  </a:lnTo>
                  <a:lnTo>
                    <a:pt x="479" y="70"/>
                  </a:lnTo>
                  <a:lnTo>
                    <a:pt x="486" y="64"/>
                  </a:lnTo>
                  <a:lnTo>
                    <a:pt x="494" y="61"/>
                  </a:lnTo>
                  <a:lnTo>
                    <a:pt x="500" y="57"/>
                  </a:lnTo>
                  <a:lnTo>
                    <a:pt x="509" y="51"/>
                  </a:lnTo>
                  <a:lnTo>
                    <a:pt x="513" y="49"/>
                  </a:lnTo>
                  <a:lnTo>
                    <a:pt x="513" y="49"/>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29" name="Freeform 1129"/>
            <p:cNvSpPr>
              <a:spLocks/>
            </p:cNvSpPr>
            <p:nvPr/>
          </p:nvSpPr>
          <p:spPr bwMode="auto">
            <a:xfrm>
              <a:off x="606" y="3005"/>
              <a:ext cx="55" cy="208"/>
            </a:xfrm>
            <a:custGeom>
              <a:avLst/>
              <a:gdLst>
                <a:gd name="T0" fmla="*/ 89 w 110"/>
                <a:gd name="T1" fmla="*/ 0 h 416"/>
                <a:gd name="T2" fmla="*/ 19 w 110"/>
                <a:gd name="T3" fmla="*/ 13 h 416"/>
                <a:gd name="T4" fmla="*/ 51 w 110"/>
                <a:gd name="T5" fmla="*/ 36 h 416"/>
                <a:gd name="T6" fmla="*/ 51 w 110"/>
                <a:gd name="T7" fmla="*/ 42 h 416"/>
                <a:gd name="T8" fmla="*/ 51 w 110"/>
                <a:gd name="T9" fmla="*/ 48 h 416"/>
                <a:gd name="T10" fmla="*/ 55 w 110"/>
                <a:gd name="T11" fmla="*/ 55 h 416"/>
                <a:gd name="T12" fmla="*/ 55 w 110"/>
                <a:gd name="T13" fmla="*/ 65 h 416"/>
                <a:gd name="T14" fmla="*/ 55 w 110"/>
                <a:gd name="T15" fmla="*/ 78 h 416"/>
                <a:gd name="T16" fmla="*/ 53 w 110"/>
                <a:gd name="T17" fmla="*/ 84 h 416"/>
                <a:gd name="T18" fmla="*/ 53 w 110"/>
                <a:gd name="T19" fmla="*/ 89 h 416"/>
                <a:gd name="T20" fmla="*/ 51 w 110"/>
                <a:gd name="T21" fmla="*/ 97 h 416"/>
                <a:gd name="T22" fmla="*/ 51 w 110"/>
                <a:gd name="T23" fmla="*/ 105 h 416"/>
                <a:gd name="T24" fmla="*/ 48 w 110"/>
                <a:gd name="T25" fmla="*/ 112 h 416"/>
                <a:gd name="T26" fmla="*/ 44 w 110"/>
                <a:gd name="T27" fmla="*/ 120 h 416"/>
                <a:gd name="T28" fmla="*/ 40 w 110"/>
                <a:gd name="T29" fmla="*/ 127 h 416"/>
                <a:gd name="T30" fmla="*/ 38 w 110"/>
                <a:gd name="T31" fmla="*/ 135 h 416"/>
                <a:gd name="T32" fmla="*/ 34 w 110"/>
                <a:gd name="T33" fmla="*/ 144 h 416"/>
                <a:gd name="T34" fmla="*/ 30 w 110"/>
                <a:gd name="T35" fmla="*/ 152 h 416"/>
                <a:gd name="T36" fmla="*/ 27 w 110"/>
                <a:gd name="T37" fmla="*/ 160 h 416"/>
                <a:gd name="T38" fmla="*/ 21 w 110"/>
                <a:gd name="T39" fmla="*/ 167 h 416"/>
                <a:gd name="T40" fmla="*/ 17 w 110"/>
                <a:gd name="T41" fmla="*/ 173 h 416"/>
                <a:gd name="T42" fmla="*/ 13 w 110"/>
                <a:gd name="T43" fmla="*/ 181 h 416"/>
                <a:gd name="T44" fmla="*/ 10 w 110"/>
                <a:gd name="T45" fmla="*/ 190 h 416"/>
                <a:gd name="T46" fmla="*/ 10 w 110"/>
                <a:gd name="T47" fmla="*/ 198 h 416"/>
                <a:gd name="T48" fmla="*/ 4 w 110"/>
                <a:gd name="T49" fmla="*/ 211 h 416"/>
                <a:gd name="T50" fmla="*/ 4 w 110"/>
                <a:gd name="T51" fmla="*/ 224 h 416"/>
                <a:gd name="T52" fmla="*/ 4 w 110"/>
                <a:gd name="T53" fmla="*/ 236 h 416"/>
                <a:gd name="T54" fmla="*/ 10 w 110"/>
                <a:gd name="T55" fmla="*/ 245 h 416"/>
                <a:gd name="T56" fmla="*/ 13 w 110"/>
                <a:gd name="T57" fmla="*/ 257 h 416"/>
                <a:gd name="T58" fmla="*/ 21 w 110"/>
                <a:gd name="T59" fmla="*/ 266 h 416"/>
                <a:gd name="T60" fmla="*/ 27 w 110"/>
                <a:gd name="T61" fmla="*/ 276 h 416"/>
                <a:gd name="T62" fmla="*/ 34 w 110"/>
                <a:gd name="T63" fmla="*/ 287 h 416"/>
                <a:gd name="T64" fmla="*/ 38 w 110"/>
                <a:gd name="T65" fmla="*/ 295 h 416"/>
                <a:gd name="T66" fmla="*/ 38 w 110"/>
                <a:gd name="T67" fmla="*/ 308 h 416"/>
                <a:gd name="T68" fmla="*/ 36 w 110"/>
                <a:gd name="T69" fmla="*/ 317 h 416"/>
                <a:gd name="T70" fmla="*/ 32 w 110"/>
                <a:gd name="T71" fmla="*/ 329 h 416"/>
                <a:gd name="T72" fmla="*/ 27 w 110"/>
                <a:gd name="T73" fmla="*/ 338 h 416"/>
                <a:gd name="T74" fmla="*/ 19 w 110"/>
                <a:gd name="T75" fmla="*/ 350 h 416"/>
                <a:gd name="T76" fmla="*/ 11 w 110"/>
                <a:gd name="T77" fmla="*/ 357 h 416"/>
                <a:gd name="T78" fmla="*/ 6 w 110"/>
                <a:gd name="T79" fmla="*/ 367 h 416"/>
                <a:gd name="T80" fmla="*/ 0 w 110"/>
                <a:gd name="T81" fmla="*/ 371 h 416"/>
                <a:gd name="T82" fmla="*/ 0 w 110"/>
                <a:gd name="T83" fmla="*/ 375 h 416"/>
                <a:gd name="T84" fmla="*/ 10 w 110"/>
                <a:gd name="T85" fmla="*/ 416 h 416"/>
                <a:gd name="T86" fmla="*/ 46 w 110"/>
                <a:gd name="T87" fmla="*/ 352 h 416"/>
                <a:gd name="T88" fmla="*/ 97 w 110"/>
                <a:gd name="T89" fmla="*/ 361 h 416"/>
                <a:gd name="T90" fmla="*/ 105 w 110"/>
                <a:gd name="T91" fmla="*/ 219 h 416"/>
                <a:gd name="T92" fmla="*/ 110 w 110"/>
                <a:gd name="T93" fmla="*/ 97 h 416"/>
                <a:gd name="T94" fmla="*/ 89 w 110"/>
                <a:gd name="T95" fmla="*/ 0 h 416"/>
                <a:gd name="T96" fmla="*/ 89 w 110"/>
                <a:gd name="T9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416">
                  <a:moveTo>
                    <a:pt x="89" y="0"/>
                  </a:moveTo>
                  <a:lnTo>
                    <a:pt x="19" y="13"/>
                  </a:lnTo>
                  <a:lnTo>
                    <a:pt x="51" y="36"/>
                  </a:lnTo>
                  <a:lnTo>
                    <a:pt x="51" y="42"/>
                  </a:lnTo>
                  <a:lnTo>
                    <a:pt x="51" y="48"/>
                  </a:lnTo>
                  <a:lnTo>
                    <a:pt x="55" y="55"/>
                  </a:lnTo>
                  <a:lnTo>
                    <a:pt x="55" y="65"/>
                  </a:lnTo>
                  <a:lnTo>
                    <a:pt x="55" y="78"/>
                  </a:lnTo>
                  <a:lnTo>
                    <a:pt x="53" y="84"/>
                  </a:lnTo>
                  <a:lnTo>
                    <a:pt x="53" y="89"/>
                  </a:lnTo>
                  <a:lnTo>
                    <a:pt x="51" y="97"/>
                  </a:lnTo>
                  <a:lnTo>
                    <a:pt x="51" y="105"/>
                  </a:lnTo>
                  <a:lnTo>
                    <a:pt x="48" y="112"/>
                  </a:lnTo>
                  <a:lnTo>
                    <a:pt x="44" y="120"/>
                  </a:lnTo>
                  <a:lnTo>
                    <a:pt x="40" y="127"/>
                  </a:lnTo>
                  <a:lnTo>
                    <a:pt x="38" y="135"/>
                  </a:lnTo>
                  <a:lnTo>
                    <a:pt x="34" y="144"/>
                  </a:lnTo>
                  <a:lnTo>
                    <a:pt x="30" y="152"/>
                  </a:lnTo>
                  <a:lnTo>
                    <a:pt x="27" y="160"/>
                  </a:lnTo>
                  <a:lnTo>
                    <a:pt x="21" y="167"/>
                  </a:lnTo>
                  <a:lnTo>
                    <a:pt x="17" y="173"/>
                  </a:lnTo>
                  <a:lnTo>
                    <a:pt x="13" y="181"/>
                  </a:lnTo>
                  <a:lnTo>
                    <a:pt x="10" y="190"/>
                  </a:lnTo>
                  <a:lnTo>
                    <a:pt x="10" y="198"/>
                  </a:lnTo>
                  <a:lnTo>
                    <a:pt x="4" y="211"/>
                  </a:lnTo>
                  <a:lnTo>
                    <a:pt x="4" y="224"/>
                  </a:lnTo>
                  <a:lnTo>
                    <a:pt x="4" y="236"/>
                  </a:lnTo>
                  <a:lnTo>
                    <a:pt x="10" y="245"/>
                  </a:lnTo>
                  <a:lnTo>
                    <a:pt x="13" y="257"/>
                  </a:lnTo>
                  <a:lnTo>
                    <a:pt x="21" y="266"/>
                  </a:lnTo>
                  <a:lnTo>
                    <a:pt x="27" y="276"/>
                  </a:lnTo>
                  <a:lnTo>
                    <a:pt x="34" y="287"/>
                  </a:lnTo>
                  <a:lnTo>
                    <a:pt x="38" y="295"/>
                  </a:lnTo>
                  <a:lnTo>
                    <a:pt x="38" y="308"/>
                  </a:lnTo>
                  <a:lnTo>
                    <a:pt x="36" y="317"/>
                  </a:lnTo>
                  <a:lnTo>
                    <a:pt x="32" y="329"/>
                  </a:lnTo>
                  <a:lnTo>
                    <a:pt x="27" y="338"/>
                  </a:lnTo>
                  <a:lnTo>
                    <a:pt x="19" y="350"/>
                  </a:lnTo>
                  <a:lnTo>
                    <a:pt x="11" y="357"/>
                  </a:lnTo>
                  <a:lnTo>
                    <a:pt x="6" y="367"/>
                  </a:lnTo>
                  <a:lnTo>
                    <a:pt x="0" y="371"/>
                  </a:lnTo>
                  <a:lnTo>
                    <a:pt x="0" y="375"/>
                  </a:lnTo>
                  <a:lnTo>
                    <a:pt x="10" y="416"/>
                  </a:lnTo>
                  <a:lnTo>
                    <a:pt x="46" y="352"/>
                  </a:lnTo>
                  <a:lnTo>
                    <a:pt x="97" y="361"/>
                  </a:lnTo>
                  <a:lnTo>
                    <a:pt x="105" y="219"/>
                  </a:lnTo>
                  <a:lnTo>
                    <a:pt x="110" y="97"/>
                  </a:lnTo>
                  <a:lnTo>
                    <a:pt x="89" y="0"/>
                  </a:lnTo>
                  <a:lnTo>
                    <a:pt x="89" y="0"/>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30" name="Freeform 1130"/>
            <p:cNvSpPr>
              <a:spLocks/>
            </p:cNvSpPr>
            <p:nvPr/>
          </p:nvSpPr>
          <p:spPr bwMode="auto">
            <a:xfrm>
              <a:off x="585" y="3609"/>
              <a:ext cx="218" cy="300"/>
            </a:xfrm>
            <a:custGeom>
              <a:avLst/>
              <a:gdLst>
                <a:gd name="T0" fmla="*/ 48 w 438"/>
                <a:gd name="T1" fmla="*/ 194 h 601"/>
                <a:gd name="T2" fmla="*/ 53 w 438"/>
                <a:gd name="T3" fmla="*/ 207 h 601"/>
                <a:gd name="T4" fmla="*/ 59 w 438"/>
                <a:gd name="T5" fmla="*/ 222 h 601"/>
                <a:gd name="T6" fmla="*/ 69 w 438"/>
                <a:gd name="T7" fmla="*/ 245 h 601"/>
                <a:gd name="T8" fmla="*/ 72 w 438"/>
                <a:gd name="T9" fmla="*/ 272 h 601"/>
                <a:gd name="T10" fmla="*/ 76 w 438"/>
                <a:gd name="T11" fmla="*/ 304 h 601"/>
                <a:gd name="T12" fmla="*/ 76 w 438"/>
                <a:gd name="T13" fmla="*/ 336 h 601"/>
                <a:gd name="T14" fmla="*/ 74 w 438"/>
                <a:gd name="T15" fmla="*/ 376 h 601"/>
                <a:gd name="T16" fmla="*/ 65 w 438"/>
                <a:gd name="T17" fmla="*/ 414 h 601"/>
                <a:gd name="T18" fmla="*/ 55 w 438"/>
                <a:gd name="T19" fmla="*/ 454 h 601"/>
                <a:gd name="T20" fmla="*/ 42 w 438"/>
                <a:gd name="T21" fmla="*/ 490 h 601"/>
                <a:gd name="T22" fmla="*/ 31 w 438"/>
                <a:gd name="T23" fmla="*/ 525 h 601"/>
                <a:gd name="T24" fmla="*/ 17 w 438"/>
                <a:gd name="T25" fmla="*/ 551 h 601"/>
                <a:gd name="T26" fmla="*/ 8 w 438"/>
                <a:gd name="T27" fmla="*/ 576 h 601"/>
                <a:gd name="T28" fmla="*/ 2 w 438"/>
                <a:gd name="T29" fmla="*/ 589 h 601"/>
                <a:gd name="T30" fmla="*/ 0 w 438"/>
                <a:gd name="T31" fmla="*/ 595 h 601"/>
                <a:gd name="T32" fmla="*/ 42 w 438"/>
                <a:gd name="T33" fmla="*/ 593 h 601"/>
                <a:gd name="T34" fmla="*/ 50 w 438"/>
                <a:gd name="T35" fmla="*/ 580 h 601"/>
                <a:gd name="T36" fmla="*/ 61 w 438"/>
                <a:gd name="T37" fmla="*/ 555 h 601"/>
                <a:gd name="T38" fmla="*/ 78 w 438"/>
                <a:gd name="T39" fmla="*/ 523 h 601"/>
                <a:gd name="T40" fmla="*/ 97 w 438"/>
                <a:gd name="T41" fmla="*/ 485 h 601"/>
                <a:gd name="T42" fmla="*/ 120 w 438"/>
                <a:gd name="T43" fmla="*/ 443 h 601"/>
                <a:gd name="T44" fmla="*/ 143 w 438"/>
                <a:gd name="T45" fmla="*/ 399 h 601"/>
                <a:gd name="T46" fmla="*/ 164 w 438"/>
                <a:gd name="T47" fmla="*/ 359 h 601"/>
                <a:gd name="T48" fmla="*/ 183 w 438"/>
                <a:gd name="T49" fmla="*/ 321 h 601"/>
                <a:gd name="T50" fmla="*/ 198 w 438"/>
                <a:gd name="T51" fmla="*/ 291 h 601"/>
                <a:gd name="T52" fmla="*/ 211 w 438"/>
                <a:gd name="T53" fmla="*/ 264 h 601"/>
                <a:gd name="T54" fmla="*/ 223 w 438"/>
                <a:gd name="T55" fmla="*/ 241 h 601"/>
                <a:gd name="T56" fmla="*/ 230 w 438"/>
                <a:gd name="T57" fmla="*/ 224 h 601"/>
                <a:gd name="T58" fmla="*/ 236 w 438"/>
                <a:gd name="T59" fmla="*/ 213 h 601"/>
                <a:gd name="T60" fmla="*/ 244 w 438"/>
                <a:gd name="T61" fmla="*/ 203 h 601"/>
                <a:gd name="T62" fmla="*/ 352 w 438"/>
                <a:gd name="T63" fmla="*/ 367 h 601"/>
                <a:gd name="T64" fmla="*/ 390 w 438"/>
                <a:gd name="T65" fmla="*/ 367 h 601"/>
                <a:gd name="T66" fmla="*/ 358 w 438"/>
                <a:gd name="T67" fmla="*/ 238 h 601"/>
                <a:gd name="T68" fmla="*/ 282 w 438"/>
                <a:gd name="T69" fmla="*/ 124 h 601"/>
                <a:gd name="T70" fmla="*/ 263 w 438"/>
                <a:gd name="T71" fmla="*/ 118 h 601"/>
                <a:gd name="T72" fmla="*/ 244 w 438"/>
                <a:gd name="T73" fmla="*/ 110 h 601"/>
                <a:gd name="T74" fmla="*/ 226 w 438"/>
                <a:gd name="T75" fmla="*/ 103 h 601"/>
                <a:gd name="T76" fmla="*/ 213 w 438"/>
                <a:gd name="T77" fmla="*/ 97 h 601"/>
                <a:gd name="T78" fmla="*/ 198 w 438"/>
                <a:gd name="T79" fmla="*/ 91 h 601"/>
                <a:gd name="T80" fmla="*/ 181 w 438"/>
                <a:gd name="T81" fmla="*/ 78 h 601"/>
                <a:gd name="T82" fmla="*/ 162 w 438"/>
                <a:gd name="T83" fmla="*/ 59 h 601"/>
                <a:gd name="T84" fmla="*/ 149 w 438"/>
                <a:gd name="T85" fmla="*/ 44 h 601"/>
                <a:gd name="T86" fmla="*/ 135 w 438"/>
                <a:gd name="T87" fmla="*/ 30 h 601"/>
                <a:gd name="T88" fmla="*/ 126 w 438"/>
                <a:gd name="T89" fmla="*/ 15 h 601"/>
                <a:gd name="T90" fmla="*/ 116 w 438"/>
                <a:gd name="T91" fmla="*/ 4 h 601"/>
                <a:gd name="T92" fmla="*/ 114 w 438"/>
                <a:gd name="T93"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8" h="601">
                  <a:moveTo>
                    <a:pt x="114" y="0"/>
                  </a:moveTo>
                  <a:lnTo>
                    <a:pt x="48" y="194"/>
                  </a:lnTo>
                  <a:lnTo>
                    <a:pt x="50" y="196"/>
                  </a:lnTo>
                  <a:lnTo>
                    <a:pt x="53" y="207"/>
                  </a:lnTo>
                  <a:lnTo>
                    <a:pt x="55" y="213"/>
                  </a:lnTo>
                  <a:lnTo>
                    <a:pt x="59" y="222"/>
                  </a:lnTo>
                  <a:lnTo>
                    <a:pt x="63" y="232"/>
                  </a:lnTo>
                  <a:lnTo>
                    <a:pt x="69" y="245"/>
                  </a:lnTo>
                  <a:lnTo>
                    <a:pt x="71" y="257"/>
                  </a:lnTo>
                  <a:lnTo>
                    <a:pt x="72" y="272"/>
                  </a:lnTo>
                  <a:lnTo>
                    <a:pt x="74" y="287"/>
                  </a:lnTo>
                  <a:lnTo>
                    <a:pt x="76" y="304"/>
                  </a:lnTo>
                  <a:lnTo>
                    <a:pt x="76" y="319"/>
                  </a:lnTo>
                  <a:lnTo>
                    <a:pt x="76" y="336"/>
                  </a:lnTo>
                  <a:lnTo>
                    <a:pt x="76" y="357"/>
                  </a:lnTo>
                  <a:lnTo>
                    <a:pt x="74" y="376"/>
                  </a:lnTo>
                  <a:lnTo>
                    <a:pt x="69" y="395"/>
                  </a:lnTo>
                  <a:lnTo>
                    <a:pt x="65" y="414"/>
                  </a:lnTo>
                  <a:lnTo>
                    <a:pt x="59" y="433"/>
                  </a:lnTo>
                  <a:lnTo>
                    <a:pt x="55" y="454"/>
                  </a:lnTo>
                  <a:lnTo>
                    <a:pt x="48" y="471"/>
                  </a:lnTo>
                  <a:lnTo>
                    <a:pt x="42" y="490"/>
                  </a:lnTo>
                  <a:lnTo>
                    <a:pt x="34" y="508"/>
                  </a:lnTo>
                  <a:lnTo>
                    <a:pt x="31" y="525"/>
                  </a:lnTo>
                  <a:lnTo>
                    <a:pt x="23" y="540"/>
                  </a:lnTo>
                  <a:lnTo>
                    <a:pt x="17" y="551"/>
                  </a:lnTo>
                  <a:lnTo>
                    <a:pt x="14" y="565"/>
                  </a:lnTo>
                  <a:lnTo>
                    <a:pt x="8" y="576"/>
                  </a:lnTo>
                  <a:lnTo>
                    <a:pt x="4" y="582"/>
                  </a:lnTo>
                  <a:lnTo>
                    <a:pt x="2" y="589"/>
                  </a:lnTo>
                  <a:lnTo>
                    <a:pt x="0" y="593"/>
                  </a:lnTo>
                  <a:lnTo>
                    <a:pt x="0" y="595"/>
                  </a:lnTo>
                  <a:lnTo>
                    <a:pt x="42" y="595"/>
                  </a:lnTo>
                  <a:lnTo>
                    <a:pt x="42" y="593"/>
                  </a:lnTo>
                  <a:lnTo>
                    <a:pt x="46" y="587"/>
                  </a:lnTo>
                  <a:lnTo>
                    <a:pt x="50" y="580"/>
                  </a:lnTo>
                  <a:lnTo>
                    <a:pt x="55" y="568"/>
                  </a:lnTo>
                  <a:lnTo>
                    <a:pt x="61" y="555"/>
                  </a:lnTo>
                  <a:lnTo>
                    <a:pt x="71" y="540"/>
                  </a:lnTo>
                  <a:lnTo>
                    <a:pt x="78" y="523"/>
                  </a:lnTo>
                  <a:lnTo>
                    <a:pt x="90" y="506"/>
                  </a:lnTo>
                  <a:lnTo>
                    <a:pt x="97" y="485"/>
                  </a:lnTo>
                  <a:lnTo>
                    <a:pt x="111" y="464"/>
                  </a:lnTo>
                  <a:lnTo>
                    <a:pt x="120" y="443"/>
                  </a:lnTo>
                  <a:lnTo>
                    <a:pt x="131" y="420"/>
                  </a:lnTo>
                  <a:lnTo>
                    <a:pt x="143" y="399"/>
                  </a:lnTo>
                  <a:lnTo>
                    <a:pt x="152" y="380"/>
                  </a:lnTo>
                  <a:lnTo>
                    <a:pt x="164" y="359"/>
                  </a:lnTo>
                  <a:lnTo>
                    <a:pt x="175" y="340"/>
                  </a:lnTo>
                  <a:lnTo>
                    <a:pt x="183" y="321"/>
                  </a:lnTo>
                  <a:lnTo>
                    <a:pt x="190" y="306"/>
                  </a:lnTo>
                  <a:lnTo>
                    <a:pt x="198" y="291"/>
                  </a:lnTo>
                  <a:lnTo>
                    <a:pt x="206" y="278"/>
                  </a:lnTo>
                  <a:lnTo>
                    <a:pt x="211" y="264"/>
                  </a:lnTo>
                  <a:lnTo>
                    <a:pt x="217" y="253"/>
                  </a:lnTo>
                  <a:lnTo>
                    <a:pt x="223" y="241"/>
                  </a:lnTo>
                  <a:lnTo>
                    <a:pt x="226" y="234"/>
                  </a:lnTo>
                  <a:lnTo>
                    <a:pt x="230" y="224"/>
                  </a:lnTo>
                  <a:lnTo>
                    <a:pt x="234" y="219"/>
                  </a:lnTo>
                  <a:lnTo>
                    <a:pt x="236" y="213"/>
                  </a:lnTo>
                  <a:lnTo>
                    <a:pt x="240" y="209"/>
                  </a:lnTo>
                  <a:lnTo>
                    <a:pt x="244" y="203"/>
                  </a:lnTo>
                  <a:lnTo>
                    <a:pt x="244" y="202"/>
                  </a:lnTo>
                  <a:lnTo>
                    <a:pt x="352" y="367"/>
                  </a:lnTo>
                  <a:lnTo>
                    <a:pt x="420" y="601"/>
                  </a:lnTo>
                  <a:lnTo>
                    <a:pt x="390" y="367"/>
                  </a:lnTo>
                  <a:lnTo>
                    <a:pt x="438" y="285"/>
                  </a:lnTo>
                  <a:lnTo>
                    <a:pt x="358" y="238"/>
                  </a:lnTo>
                  <a:lnTo>
                    <a:pt x="285" y="127"/>
                  </a:lnTo>
                  <a:lnTo>
                    <a:pt x="282" y="124"/>
                  </a:lnTo>
                  <a:lnTo>
                    <a:pt x="274" y="122"/>
                  </a:lnTo>
                  <a:lnTo>
                    <a:pt x="263" y="118"/>
                  </a:lnTo>
                  <a:lnTo>
                    <a:pt x="251" y="114"/>
                  </a:lnTo>
                  <a:lnTo>
                    <a:pt x="244" y="110"/>
                  </a:lnTo>
                  <a:lnTo>
                    <a:pt x="236" y="106"/>
                  </a:lnTo>
                  <a:lnTo>
                    <a:pt x="226" y="103"/>
                  </a:lnTo>
                  <a:lnTo>
                    <a:pt x="221" y="101"/>
                  </a:lnTo>
                  <a:lnTo>
                    <a:pt x="213" y="97"/>
                  </a:lnTo>
                  <a:lnTo>
                    <a:pt x="206" y="93"/>
                  </a:lnTo>
                  <a:lnTo>
                    <a:pt x="198" y="91"/>
                  </a:lnTo>
                  <a:lnTo>
                    <a:pt x="194" y="87"/>
                  </a:lnTo>
                  <a:lnTo>
                    <a:pt x="181" y="78"/>
                  </a:lnTo>
                  <a:lnTo>
                    <a:pt x="169" y="67"/>
                  </a:lnTo>
                  <a:lnTo>
                    <a:pt x="162" y="59"/>
                  </a:lnTo>
                  <a:lnTo>
                    <a:pt x="156" y="51"/>
                  </a:lnTo>
                  <a:lnTo>
                    <a:pt x="149" y="44"/>
                  </a:lnTo>
                  <a:lnTo>
                    <a:pt x="143" y="38"/>
                  </a:lnTo>
                  <a:lnTo>
                    <a:pt x="135" y="30"/>
                  </a:lnTo>
                  <a:lnTo>
                    <a:pt x="131" y="21"/>
                  </a:lnTo>
                  <a:lnTo>
                    <a:pt x="126" y="15"/>
                  </a:lnTo>
                  <a:lnTo>
                    <a:pt x="122" y="11"/>
                  </a:lnTo>
                  <a:lnTo>
                    <a:pt x="116" y="4"/>
                  </a:lnTo>
                  <a:lnTo>
                    <a:pt x="114" y="0"/>
                  </a:lnTo>
                  <a:lnTo>
                    <a:pt x="11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31" name="Freeform 1131"/>
            <p:cNvSpPr>
              <a:spLocks/>
            </p:cNvSpPr>
            <p:nvPr/>
          </p:nvSpPr>
          <p:spPr bwMode="auto">
            <a:xfrm>
              <a:off x="639" y="3062"/>
              <a:ext cx="124" cy="168"/>
            </a:xfrm>
            <a:custGeom>
              <a:avLst/>
              <a:gdLst>
                <a:gd name="T0" fmla="*/ 237 w 249"/>
                <a:gd name="T1" fmla="*/ 21 h 337"/>
                <a:gd name="T2" fmla="*/ 245 w 249"/>
                <a:gd name="T3" fmla="*/ 93 h 337"/>
                <a:gd name="T4" fmla="*/ 237 w 249"/>
                <a:gd name="T5" fmla="*/ 101 h 337"/>
                <a:gd name="T6" fmla="*/ 249 w 249"/>
                <a:gd name="T7" fmla="*/ 156 h 337"/>
                <a:gd name="T8" fmla="*/ 232 w 249"/>
                <a:gd name="T9" fmla="*/ 169 h 337"/>
                <a:gd name="T10" fmla="*/ 214 w 249"/>
                <a:gd name="T11" fmla="*/ 240 h 337"/>
                <a:gd name="T12" fmla="*/ 211 w 249"/>
                <a:gd name="T13" fmla="*/ 240 h 337"/>
                <a:gd name="T14" fmla="*/ 205 w 249"/>
                <a:gd name="T15" fmla="*/ 241 h 337"/>
                <a:gd name="T16" fmla="*/ 194 w 249"/>
                <a:gd name="T17" fmla="*/ 243 h 337"/>
                <a:gd name="T18" fmla="*/ 182 w 249"/>
                <a:gd name="T19" fmla="*/ 249 h 337"/>
                <a:gd name="T20" fmla="*/ 169 w 249"/>
                <a:gd name="T21" fmla="*/ 251 h 337"/>
                <a:gd name="T22" fmla="*/ 159 w 249"/>
                <a:gd name="T23" fmla="*/ 255 h 337"/>
                <a:gd name="T24" fmla="*/ 152 w 249"/>
                <a:gd name="T25" fmla="*/ 259 h 337"/>
                <a:gd name="T26" fmla="*/ 148 w 249"/>
                <a:gd name="T27" fmla="*/ 264 h 337"/>
                <a:gd name="T28" fmla="*/ 146 w 249"/>
                <a:gd name="T29" fmla="*/ 270 h 337"/>
                <a:gd name="T30" fmla="*/ 144 w 249"/>
                <a:gd name="T31" fmla="*/ 280 h 337"/>
                <a:gd name="T32" fmla="*/ 138 w 249"/>
                <a:gd name="T33" fmla="*/ 291 h 337"/>
                <a:gd name="T34" fmla="*/ 135 w 249"/>
                <a:gd name="T35" fmla="*/ 304 h 337"/>
                <a:gd name="T36" fmla="*/ 131 w 249"/>
                <a:gd name="T37" fmla="*/ 314 h 337"/>
                <a:gd name="T38" fmla="*/ 127 w 249"/>
                <a:gd name="T39" fmla="*/ 325 h 337"/>
                <a:gd name="T40" fmla="*/ 123 w 249"/>
                <a:gd name="T41" fmla="*/ 333 h 337"/>
                <a:gd name="T42" fmla="*/ 123 w 249"/>
                <a:gd name="T43" fmla="*/ 337 h 337"/>
                <a:gd name="T44" fmla="*/ 0 w 249"/>
                <a:gd name="T45" fmla="*/ 253 h 337"/>
                <a:gd name="T46" fmla="*/ 22 w 249"/>
                <a:gd name="T47" fmla="*/ 146 h 337"/>
                <a:gd name="T48" fmla="*/ 76 w 249"/>
                <a:gd name="T49" fmla="*/ 0 h 337"/>
                <a:gd name="T50" fmla="*/ 237 w 249"/>
                <a:gd name="T51" fmla="*/ 21 h 337"/>
                <a:gd name="T52" fmla="*/ 237 w 249"/>
                <a:gd name="T53" fmla="*/ 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337">
                  <a:moveTo>
                    <a:pt x="237" y="21"/>
                  </a:moveTo>
                  <a:lnTo>
                    <a:pt x="245" y="93"/>
                  </a:lnTo>
                  <a:lnTo>
                    <a:pt x="237" y="101"/>
                  </a:lnTo>
                  <a:lnTo>
                    <a:pt x="249" y="156"/>
                  </a:lnTo>
                  <a:lnTo>
                    <a:pt x="232" y="169"/>
                  </a:lnTo>
                  <a:lnTo>
                    <a:pt x="214" y="240"/>
                  </a:lnTo>
                  <a:lnTo>
                    <a:pt x="211" y="240"/>
                  </a:lnTo>
                  <a:lnTo>
                    <a:pt x="205" y="241"/>
                  </a:lnTo>
                  <a:lnTo>
                    <a:pt x="194" y="243"/>
                  </a:lnTo>
                  <a:lnTo>
                    <a:pt x="182" y="249"/>
                  </a:lnTo>
                  <a:lnTo>
                    <a:pt x="169" y="251"/>
                  </a:lnTo>
                  <a:lnTo>
                    <a:pt x="159" y="255"/>
                  </a:lnTo>
                  <a:lnTo>
                    <a:pt x="152" y="259"/>
                  </a:lnTo>
                  <a:lnTo>
                    <a:pt x="148" y="264"/>
                  </a:lnTo>
                  <a:lnTo>
                    <a:pt x="146" y="270"/>
                  </a:lnTo>
                  <a:lnTo>
                    <a:pt x="144" y="280"/>
                  </a:lnTo>
                  <a:lnTo>
                    <a:pt x="138" y="291"/>
                  </a:lnTo>
                  <a:lnTo>
                    <a:pt x="135" y="304"/>
                  </a:lnTo>
                  <a:lnTo>
                    <a:pt x="131" y="314"/>
                  </a:lnTo>
                  <a:lnTo>
                    <a:pt x="127" y="325"/>
                  </a:lnTo>
                  <a:lnTo>
                    <a:pt x="123" y="333"/>
                  </a:lnTo>
                  <a:lnTo>
                    <a:pt x="123" y="337"/>
                  </a:lnTo>
                  <a:lnTo>
                    <a:pt x="0" y="253"/>
                  </a:lnTo>
                  <a:lnTo>
                    <a:pt x="22" y="146"/>
                  </a:lnTo>
                  <a:lnTo>
                    <a:pt x="76" y="0"/>
                  </a:lnTo>
                  <a:lnTo>
                    <a:pt x="237" y="21"/>
                  </a:lnTo>
                  <a:lnTo>
                    <a:pt x="237" y="21"/>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32" name="Freeform 1132"/>
            <p:cNvSpPr>
              <a:spLocks/>
            </p:cNvSpPr>
            <p:nvPr/>
          </p:nvSpPr>
          <p:spPr bwMode="auto">
            <a:xfrm>
              <a:off x="637" y="3216"/>
              <a:ext cx="75" cy="31"/>
            </a:xfrm>
            <a:custGeom>
              <a:avLst/>
              <a:gdLst>
                <a:gd name="T0" fmla="*/ 30 w 150"/>
                <a:gd name="T1" fmla="*/ 0 h 61"/>
                <a:gd name="T2" fmla="*/ 127 w 150"/>
                <a:gd name="T3" fmla="*/ 27 h 61"/>
                <a:gd name="T4" fmla="*/ 150 w 150"/>
                <a:gd name="T5" fmla="*/ 46 h 61"/>
                <a:gd name="T6" fmla="*/ 146 w 150"/>
                <a:gd name="T7" fmla="*/ 46 h 61"/>
                <a:gd name="T8" fmla="*/ 139 w 150"/>
                <a:gd name="T9" fmla="*/ 47 h 61"/>
                <a:gd name="T10" fmla="*/ 129 w 150"/>
                <a:gd name="T11" fmla="*/ 49 h 61"/>
                <a:gd name="T12" fmla="*/ 118 w 150"/>
                <a:gd name="T13" fmla="*/ 53 h 61"/>
                <a:gd name="T14" fmla="*/ 110 w 150"/>
                <a:gd name="T15" fmla="*/ 53 h 61"/>
                <a:gd name="T16" fmla="*/ 101 w 150"/>
                <a:gd name="T17" fmla="*/ 57 h 61"/>
                <a:gd name="T18" fmla="*/ 93 w 150"/>
                <a:gd name="T19" fmla="*/ 57 h 61"/>
                <a:gd name="T20" fmla="*/ 87 w 150"/>
                <a:gd name="T21" fmla="*/ 59 h 61"/>
                <a:gd name="T22" fmla="*/ 80 w 150"/>
                <a:gd name="T23" fmla="*/ 59 h 61"/>
                <a:gd name="T24" fmla="*/ 72 w 150"/>
                <a:gd name="T25" fmla="*/ 59 h 61"/>
                <a:gd name="T26" fmla="*/ 64 w 150"/>
                <a:gd name="T27" fmla="*/ 59 h 61"/>
                <a:gd name="T28" fmla="*/ 59 w 150"/>
                <a:gd name="T29" fmla="*/ 61 h 61"/>
                <a:gd name="T30" fmla="*/ 51 w 150"/>
                <a:gd name="T31" fmla="*/ 57 h 61"/>
                <a:gd name="T32" fmla="*/ 44 w 150"/>
                <a:gd name="T33" fmla="*/ 57 h 61"/>
                <a:gd name="T34" fmla="*/ 38 w 150"/>
                <a:gd name="T35" fmla="*/ 53 h 61"/>
                <a:gd name="T36" fmla="*/ 32 w 150"/>
                <a:gd name="T37" fmla="*/ 53 h 61"/>
                <a:gd name="T38" fmla="*/ 21 w 150"/>
                <a:gd name="T39" fmla="*/ 47 h 61"/>
                <a:gd name="T40" fmla="*/ 15 w 150"/>
                <a:gd name="T41" fmla="*/ 42 h 61"/>
                <a:gd name="T42" fmla="*/ 7 w 150"/>
                <a:gd name="T43" fmla="*/ 36 h 61"/>
                <a:gd name="T44" fmla="*/ 4 w 150"/>
                <a:gd name="T45" fmla="*/ 32 h 61"/>
                <a:gd name="T46" fmla="*/ 0 w 150"/>
                <a:gd name="T47" fmla="*/ 28 h 61"/>
                <a:gd name="T48" fmla="*/ 30 w 150"/>
                <a:gd name="T49" fmla="*/ 0 h 61"/>
                <a:gd name="T50" fmla="*/ 30 w 150"/>
                <a:gd name="T5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61">
                  <a:moveTo>
                    <a:pt x="30" y="0"/>
                  </a:moveTo>
                  <a:lnTo>
                    <a:pt x="127" y="27"/>
                  </a:lnTo>
                  <a:lnTo>
                    <a:pt x="150" y="46"/>
                  </a:lnTo>
                  <a:lnTo>
                    <a:pt x="146" y="46"/>
                  </a:lnTo>
                  <a:lnTo>
                    <a:pt x="139" y="47"/>
                  </a:lnTo>
                  <a:lnTo>
                    <a:pt x="129" y="49"/>
                  </a:lnTo>
                  <a:lnTo>
                    <a:pt x="118" y="53"/>
                  </a:lnTo>
                  <a:lnTo>
                    <a:pt x="110" y="53"/>
                  </a:lnTo>
                  <a:lnTo>
                    <a:pt x="101" y="57"/>
                  </a:lnTo>
                  <a:lnTo>
                    <a:pt x="93" y="57"/>
                  </a:lnTo>
                  <a:lnTo>
                    <a:pt x="87" y="59"/>
                  </a:lnTo>
                  <a:lnTo>
                    <a:pt x="80" y="59"/>
                  </a:lnTo>
                  <a:lnTo>
                    <a:pt x="72" y="59"/>
                  </a:lnTo>
                  <a:lnTo>
                    <a:pt x="64" y="59"/>
                  </a:lnTo>
                  <a:lnTo>
                    <a:pt x="59" y="61"/>
                  </a:lnTo>
                  <a:lnTo>
                    <a:pt x="51" y="57"/>
                  </a:lnTo>
                  <a:lnTo>
                    <a:pt x="44" y="57"/>
                  </a:lnTo>
                  <a:lnTo>
                    <a:pt x="38" y="53"/>
                  </a:lnTo>
                  <a:lnTo>
                    <a:pt x="32" y="53"/>
                  </a:lnTo>
                  <a:lnTo>
                    <a:pt x="21" y="47"/>
                  </a:lnTo>
                  <a:lnTo>
                    <a:pt x="15" y="42"/>
                  </a:lnTo>
                  <a:lnTo>
                    <a:pt x="7" y="36"/>
                  </a:lnTo>
                  <a:lnTo>
                    <a:pt x="4" y="32"/>
                  </a:lnTo>
                  <a:lnTo>
                    <a:pt x="0" y="28"/>
                  </a:lnTo>
                  <a:lnTo>
                    <a:pt x="30" y="0"/>
                  </a:lnTo>
                  <a:lnTo>
                    <a:pt x="30" y="0"/>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33" name="Freeform 1133"/>
            <p:cNvSpPr>
              <a:spLocks/>
            </p:cNvSpPr>
            <p:nvPr/>
          </p:nvSpPr>
          <p:spPr bwMode="auto">
            <a:xfrm>
              <a:off x="971" y="3195"/>
              <a:ext cx="94" cy="63"/>
            </a:xfrm>
            <a:custGeom>
              <a:avLst/>
              <a:gdLst>
                <a:gd name="T0" fmla="*/ 0 w 188"/>
                <a:gd name="T1" fmla="*/ 52 h 128"/>
                <a:gd name="T2" fmla="*/ 59 w 188"/>
                <a:gd name="T3" fmla="*/ 19 h 128"/>
                <a:gd name="T4" fmla="*/ 90 w 188"/>
                <a:gd name="T5" fmla="*/ 23 h 128"/>
                <a:gd name="T6" fmla="*/ 188 w 188"/>
                <a:gd name="T7" fmla="*/ 0 h 128"/>
                <a:gd name="T8" fmla="*/ 188 w 188"/>
                <a:gd name="T9" fmla="*/ 17 h 128"/>
                <a:gd name="T10" fmla="*/ 147 w 188"/>
                <a:gd name="T11" fmla="*/ 34 h 128"/>
                <a:gd name="T12" fmla="*/ 154 w 188"/>
                <a:gd name="T13" fmla="*/ 71 h 128"/>
                <a:gd name="T14" fmla="*/ 95 w 188"/>
                <a:gd name="T15" fmla="*/ 126 h 128"/>
                <a:gd name="T16" fmla="*/ 69 w 188"/>
                <a:gd name="T17" fmla="*/ 118 h 128"/>
                <a:gd name="T18" fmla="*/ 46 w 188"/>
                <a:gd name="T19" fmla="*/ 88 h 128"/>
                <a:gd name="T20" fmla="*/ 0 w 188"/>
                <a:gd name="T21" fmla="*/ 128 h 128"/>
                <a:gd name="T22" fmla="*/ 0 w 188"/>
                <a:gd name="T23" fmla="*/ 52 h 128"/>
                <a:gd name="T24" fmla="*/ 0 w 188"/>
                <a:gd name="T25"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28">
                  <a:moveTo>
                    <a:pt x="0" y="52"/>
                  </a:moveTo>
                  <a:lnTo>
                    <a:pt x="59" y="19"/>
                  </a:lnTo>
                  <a:lnTo>
                    <a:pt x="90" y="23"/>
                  </a:lnTo>
                  <a:lnTo>
                    <a:pt x="188" y="0"/>
                  </a:lnTo>
                  <a:lnTo>
                    <a:pt x="188" y="17"/>
                  </a:lnTo>
                  <a:lnTo>
                    <a:pt x="147" y="34"/>
                  </a:lnTo>
                  <a:lnTo>
                    <a:pt x="154" y="71"/>
                  </a:lnTo>
                  <a:lnTo>
                    <a:pt x="95" y="126"/>
                  </a:lnTo>
                  <a:lnTo>
                    <a:pt x="69" y="118"/>
                  </a:lnTo>
                  <a:lnTo>
                    <a:pt x="46" y="88"/>
                  </a:lnTo>
                  <a:lnTo>
                    <a:pt x="0" y="128"/>
                  </a:lnTo>
                  <a:lnTo>
                    <a:pt x="0" y="52"/>
                  </a:lnTo>
                  <a:lnTo>
                    <a:pt x="0" y="5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34" name="Freeform 1134"/>
            <p:cNvSpPr>
              <a:spLocks/>
            </p:cNvSpPr>
            <p:nvPr/>
          </p:nvSpPr>
          <p:spPr bwMode="auto">
            <a:xfrm>
              <a:off x="638" y="3032"/>
              <a:ext cx="138" cy="130"/>
            </a:xfrm>
            <a:custGeom>
              <a:avLst/>
              <a:gdLst>
                <a:gd name="T0" fmla="*/ 131 w 275"/>
                <a:gd name="T1" fmla="*/ 154 h 261"/>
                <a:gd name="T2" fmla="*/ 144 w 275"/>
                <a:gd name="T3" fmla="*/ 156 h 261"/>
                <a:gd name="T4" fmla="*/ 161 w 275"/>
                <a:gd name="T5" fmla="*/ 152 h 261"/>
                <a:gd name="T6" fmla="*/ 178 w 275"/>
                <a:gd name="T7" fmla="*/ 148 h 261"/>
                <a:gd name="T8" fmla="*/ 190 w 275"/>
                <a:gd name="T9" fmla="*/ 131 h 261"/>
                <a:gd name="T10" fmla="*/ 197 w 275"/>
                <a:gd name="T11" fmla="*/ 116 h 261"/>
                <a:gd name="T12" fmla="*/ 201 w 275"/>
                <a:gd name="T13" fmla="*/ 103 h 261"/>
                <a:gd name="T14" fmla="*/ 205 w 275"/>
                <a:gd name="T15" fmla="*/ 97 h 261"/>
                <a:gd name="T16" fmla="*/ 220 w 275"/>
                <a:gd name="T17" fmla="*/ 97 h 261"/>
                <a:gd name="T18" fmla="*/ 237 w 275"/>
                <a:gd name="T19" fmla="*/ 93 h 261"/>
                <a:gd name="T20" fmla="*/ 254 w 275"/>
                <a:gd name="T21" fmla="*/ 89 h 261"/>
                <a:gd name="T22" fmla="*/ 262 w 275"/>
                <a:gd name="T23" fmla="*/ 76 h 261"/>
                <a:gd name="T24" fmla="*/ 272 w 275"/>
                <a:gd name="T25" fmla="*/ 61 h 261"/>
                <a:gd name="T26" fmla="*/ 275 w 275"/>
                <a:gd name="T27" fmla="*/ 44 h 261"/>
                <a:gd name="T28" fmla="*/ 272 w 275"/>
                <a:gd name="T29" fmla="*/ 38 h 261"/>
                <a:gd name="T30" fmla="*/ 260 w 275"/>
                <a:gd name="T31" fmla="*/ 29 h 261"/>
                <a:gd name="T32" fmla="*/ 239 w 275"/>
                <a:gd name="T33" fmla="*/ 21 h 261"/>
                <a:gd name="T34" fmla="*/ 224 w 275"/>
                <a:gd name="T35" fmla="*/ 17 h 261"/>
                <a:gd name="T36" fmla="*/ 205 w 275"/>
                <a:gd name="T37" fmla="*/ 13 h 261"/>
                <a:gd name="T38" fmla="*/ 184 w 275"/>
                <a:gd name="T39" fmla="*/ 8 h 261"/>
                <a:gd name="T40" fmla="*/ 165 w 275"/>
                <a:gd name="T41" fmla="*/ 6 h 261"/>
                <a:gd name="T42" fmla="*/ 142 w 275"/>
                <a:gd name="T43" fmla="*/ 2 h 261"/>
                <a:gd name="T44" fmla="*/ 121 w 275"/>
                <a:gd name="T45" fmla="*/ 0 h 261"/>
                <a:gd name="T46" fmla="*/ 102 w 275"/>
                <a:gd name="T47" fmla="*/ 0 h 261"/>
                <a:gd name="T48" fmla="*/ 87 w 275"/>
                <a:gd name="T49" fmla="*/ 0 h 261"/>
                <a:gd name="T50" fmla="*/ 74 w 275"/>
                <a:gd name="T51" fmla="*/ 0 h 261"/>
                <a:gd name="T52" fmla="*/ 62 w 275"/>
                <a:gd name="T53" fmla="*/ 0 h 261"/>
                <a:gd name="T54" fmla="*/ 49 w 275"/>
                <a:gd name="T55" fmla="*/ 4 h 261"/>
                <a:gd name="T56" fmla="*/ 43 w 275"/>
                <a:gd name="T57" fmla="*/ 10 h 261"/>
                <a:gd name="T58" fmla="*/ 30 w 275"/>
                <a:gd name="T59" fmla="*/ 15 h 261"/>
                <a:gd name="T60" fmla="*/ 19 w 275"/>
                <a:gd name="T61" fmla="*/ 23 h 261"/>
                <a:gd name="T62" fmla="*/ 11 w 275"/>
                <a:gd name="T63" fmla="*/ 38 h 261"/>
                <a:gd name="T64" fmla="*/ 5 w 275"/>
                <a:gd name="T65" fmla="*/ 55 h 261"/>
                <a:gd name="T66" fmla="*/ 4 w 275"/>
                <a:gd name="T67" fmla="*/ 80 h 261"/>
                <a:gd name="T68" fmla="*/ 2 w 275"/>
                <a:gd name="T69" fmla="*/ 93 h 261"/>
                <a:gd name="T70" fmla="*/ 2 w 275"/>
                <a:gd name="T71" fmla="*/ 110 h 261"/>
                <a:gd name="T72" fmla="*/ 2 w 275"/>
                <a:gd name="T73" fmla="*/ 126 h 261"/>
                <a:gd name="T74" fmla="*/ 2 w 275"/>
                <a:gd name="T75" fmla="*/ 143 h 261"/>
                <a:gd name="T76" fmla="*/ 0 w 275"/>
                <a:gd name="T77" fmla="*/ 156 h 261"/>
                <a:gd name="T78" fmla="*/ 0 w 275"/>
                <a:gd name="T79" fmla="*/ 173 h 261"/>
                <a:gd name="T80" fmla="*/ 0 w 275"/>
                <a:gd name="T81" fmla="*/ 186 h 261"/>
                <a:gd name="T82" fmla="*/ 2 w 275"/>
                <a:gd name="T83" fmla="*/ 202 h 261"/>
                <a:gd name="T84" fmla="*/ 4 w 275"/>
                <a:gd name="T85" fmla="*/ 226 h 261"/>
                <a:gd name="T86" fmla="*/ 11 w 275"/>
                <a:gd name="T87" fmla="*/ 245 h 261"/>
                <a:gd name="T88" fmla="*/ 28 w 275"/>
                <a:gd name="T89" fmla="*/ 261 h 261"/>
                <a:gd name="T90" fmla="*/ 53 w 275"/>
                <a:gd name="T91" fmla="*/ 249 h 261"/>
                <a:gd name="T92" fmla="*/ 66 w 275"/>
                <a:gd name="T93" fmla="*/ 234 h 261"/>
                <a:gd name="T94" fmla="*/ 80 w 275"/>
                <a:gd name="T95" fmla="*/ 219 h 261"/>
                <a:gd name="T96" fmla="*/ 89 w 275"/>
                <a:gd name="T97" fmla="*/ 205 h 261"/>
                <a:gd name="T98" fmla="*/ 95 w 275"/>
                <a:gd name="T99" fmla="*/ 200 h 261"/>
                <a:gd name="T100" fmla="*/ 91 w 275"/>
                <a:gd name="T101" fmla="*/ 194 h 261"/>
                <a:gd name="T102" fmla="*/ 87 w 275"/>
                <a:gd name="T103" fmla="*/ 181 h 261"/>
                <a:gd name="T104" fmla="*/ 83 w 275"/>
                <a:gd name="T105" fmla="*/ 166 h 261"/>
                <a:gd name="T106" fmla="*/ 83 w 275"/>
                <a:gd name="T107" fmla="*/ 152 h 261"/>
                <a:gd name="T108" fmla="*/ 87 w 275"/>
                <a:gd name="T109" fmla="*/ 139 h 261"/>
                <a:gd name="T110" fmla="*/ 95 w 275"/>
                <a:gd name="T111" fmla="*/ 131 h 261"/>
                <a:gd name="T112" fmla="*/ 110 w 275"/>
                <a:gd name="T113" fmla="*/ 131 h 261"/>
                <a:gd name="T114" fmla="*/ 121 w 275"/>
                <a:gd name="T115" fmla="*/ 143 h 261"/>
                <a:gd name="T116" fmla="*/ 125 w 275"/>
                <a:gd name="T117" fmla="*/ 1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5" h="261">
                  <a:moveTo>
                    <a:pt x="125" y="154"/>
                  </a:moveTo>
                  <a:lnTo>
                    <a:pt x="131" y="154"/>
                  </a:lnTo>
                  <a:lnTo>
                    <a:pt x="137" y="154"/>
                  </a:lnTo>
                  <a:lnTo>
                    <a:pt x="144" y="156"/>
                  </a:lnTo>
                  <a:lnTo>
                    <a:pt x="152" y="154"/>
                  </a:lnTo>
                  <a:lnTo>
                    <a:pt x="161" y="152"/>
                  </a:lnTo>
                  <a:lnTo>
                    <a:pt x="169" y="150"/>
                  </a:lnTo>
                  <a:lnTo>
                    <a:pt x="178" y="148"/>
                  </a:lnTo>
                  <a:lnTo>
                    <a:pt x="184" y="139"/>
                  </a:lnTo>
                  <a:lnTo>
                    <a:pt x="190" y="131"/>
                  </a:lnTo>
                  <a:lnTo>
                    <a:pt x="194" y="124"/>
                  </a:lnTo>
                  <a:lnTo>
                    <a:pt x="197" y="116"/>
                  </a:lnTo>
                  <a:lnTo>
                    <a:pt x="199" y="108"/>
                  </a:lnTo>
                  <a:lnTo>
                    <a:pt x="201" y="103"/>
                  </a:lnTo>
                  <a:lnTo>
                    <a:pt x="203" y="97"/>
                  </a:lnTo>
                  <a:lnTo>
                    <a:pt x="205" y="97"/>
                  </a:lnTo>
                  <a:lnTo>
                    <a:pt x="209" y="97"/>
                  </a:lnTo>
                  <a:lnTo>
                    <a:pt x="220" y="97"/>
                  </a:lnTo>
                  <a:lnTo>
                    <a:pt x="230" y="95"/>
                  </a:lnTo>
                  <a:lnTo>
                    <a:pt x="237" y="93"/>
                  </a:lnTo>
                  <a:lnTo>
                    <a:pt x="245" y="91"/>
                  </a:lnTo>
                  <a:lnTo>
                    <a:pt x="254" y="89"/>
                  </a:lnTo>
                  <a:lnTo>
                    <a:pt x="258" y="82"/>
                  </a:lnTo>
                  <a:lnTo>
                    <a:pt x="262" y="76"/>
                  </a:lnTo>
                  <a:lnTo>
                    <a:pt x="268" y="67"/>
                  </a:lnTo>
                  <a:lnTo>
                    <a:pt x="272" y="61"/>
                  </a:lnTo>
                  <a:lnTo>
                    <a:pt x="275" y="48"/>
                  </a:lnTo>
                  <a:lnTo>
                    <a:pt x="275" y="44"/>
                  </a:lnTo>
                  <a:lnTo>
                    <a:pt x="275" y="42"/>
                  </a:lnTo>
                  <a:lnTo>
                    <a:pt x="272" y="38"/>
                  </a:lnTo>
                  <a:lnTo>
                    <a:pt x="266" y="34"/>
                  </a:lnTo>
                  <a:lnTo>
                    <a:pt x="260" y="29"/>
                  </a:lnTo>
                  <a:lnTo>
                    <a:pt x="251" y="25"/>
                  </a:lnTo>
                  <a:lnTo>
                    <a:pt x="239" y="21"/>
                  </a:lnTo>
                  <a:lnTo>
                    <a:pt x="232" y="17"/>
                  </a:lnTo>
                  <a:lnTo>
                    <a:pt x="224" y="17"/>
                  </a:lnTo>
                  <a:lnTo>
                    <a:pt x="215" y="13"/>
                  </a:lnTo>
                  <a:lnTo>
                    <a:pt x="205" y="13"/>
                  </a:lnTo>
                  <a:lnTo>
                    <a:pt x="196" y="10"/>
                  </a:lnTo>
                  <a:lnTo>
                    <a:pt x="184" y="8"/>
                  </a:lnTo>
                  <a:lnTo>
                    <a:pt x="175" y="6"/>
                  </a:lnTo>
                  <a:lnTo>
                    <a:pt x="165" y="6"/>
                  </a:lnTo>
                  <a:lnTo>
                    <a:pt x="154" y="4"/>
                  </a:lnTo>
                  <a:lnTo>
                    <a:pt x="142" y="2"/>
                  </a:lnTo>
                  <a:lnTo>
                    <a:pt x="133" y="0"/>
                  </a:lnTo>
                  <a:lnTo>
                    <a:pt x="121" y="0"/>
                  </a:lnTo>
                  <a:lnTo>
                    <a:pt x="112" y="0"/>
                  </a:lnTo>
                  <a:lnTo>
                    <a:pt x="102" y="0"/>
                  </a:lnTo>
                  <a:lnTo>
                    <a:pt x="95" y="0"/>
                  </a:lnTo>
                  <a:lnTo>
                    <a:pt x="87" y="0"/>
                  </a:lnTo>
                  <a:lnTo>
                    <a:pt x="80" y="0"/>
                  </a:lnTo>
                  <a:lnTo>
                    <a:pt x="74" y="0"/>
                  </a:lnTo>
                  <a:lnTo>
                    <a:pt x="66" y="0"/>
                  </a:lnTo>
                  <a:lnTo>
                    <a:pt x="62" y="0"/>
                  </a:lnTo>
                  <a:lnTo>
                    <a:pt x="55" y="2"/>
                  </a:lnTo>
                  <a:lnTo>
                    <a:pt x="49" y="4"/>
                  </a:lnTo>
                  <a:lnTo>
                    <a:pt x="45" y="8"/>
                  </a:lnTo>
                  <a:lnTo>
                    <a:pt x="43" y="10"/>
                  </a:lnTo>
                  <a:lnTo>
                    <a:pt x="38" y="10"/>
                  </a:lnTo>
                  <a:lnTo>
                    <a:pt x="30" y="15"/>
                  </a:lnTo>
                  <a:lnTo>
                    <a:pt x="24" y="17"/>
                  </a:lnTo>
                  <a:lnTo>
                    <a:pt x="19" y="23"/>
                  </a:lnTo>
                  <a:lnTo>
                    <a:pt x="15" y="29"/>
                  </a:lnTo>
                  <a:lnTo>
                    <a:pt x="11" y="38"/>
                  </a:lnTo>
                  <a:lnTo>
                    <a:pt x="7" y="44"/>
                  </a:lnTo>
                  <a:lnTo>
                    <a:pt x="5" y="55"/>
                  </a:lnTo>
                  <a:lnTo>
                    <a:pt x="4" y="67"/>
                  </a:lnTo>
                  <a:lnTo>
                    <a:pt x="4" y="80"/>
                  </a:lnTo>
                  <a:lnTo>
                    <a:pt x="2" y="88"/>
                  </a:lnTo>
                  <a:lnTo>
                    <a:pt x="2" y="93"/>
                  </a:lnTo>
                  <a:lnTo>
                    <a:pt x="2" y="101"/>
                  </a:lnTo>
                  <a:lnTo>
                    <a:pt x="2" y="110"/>
                  </a:lnTo>
                  <a:lnTo>
                    <a:pt x="2" y="118"/>
                  </a:lnTo>
                  <a:lnTo>
                    <a:pt x="2" y="126"/>
                  </a:lnTo>
                  <a:lnTo>
                    <a:pt x="2" y="133"/>
                  </a:lnTo>
                  <a:lnTo>
                    <a:pt x="2" y="143"/>
                  </a:lnTo>
                  <a:lnTo>
                    <a:pt x="0" y="148"/>
                  </a:lnTo>
                  <a:lnTo>
                    <a:pt x="0" y="156"/>
                  </a:lnTo>
                  <a:lnTo>
                    <a:pt x="0" y="164"/>
                  </a:lnTo>
                  <a:lnTo>
                    <a:pt x="0" y="173"/>
                  </a:lnTo>
                  <a:lnTo>
                    <a:pt x="0" y="179"/>
                  </a:lnTo>
                  <a:lnTo>
                    <a:pt x="0" y="186"/>
                  </a:lnTo>
                  <a:lnTo>
                    <a:pt x="0" y="194"/>
                  </a:lnTo>
                  <a:lnTo>
                    <a:pt x="2" y="202"/>
                  </a:lnTo>
                  <a:lnTo>
                    <a:pt x="2" y="213"/>
                  </a:lnTo>
                  <a:lnTo>
                    <a:pt x="4" y="226"/>
                  </a:lnTo>
                  <a:lnTo>
                    <a:pt x="7" y="236"/>
                  </a:lnTo>
                  <a:lnTo>
                    <a:pt x="11" y="245"/>
                  </a:lnTo>
                  <a:lnTo>
                    <a:pt x="17" y="257"/>
                  </a:lnTo>
                  <a:lnTo>
                    <a:pt x="28" y="261"/>
                  </a:lnTo>
                  <a:lnTo>
                    <a:pt x="38" y="257"/>
                  </a:lnTo>
                  <a:lnTo>
                    <a:pt x="53" y="249"/>
                  </a:lnTo>
                  <a:lnTo>
                    <a:pt x="59" y="242"/>
                  </a:lnTo>
                  <a:lnTo>
                    <a:pt x="66" y="234"/>
                  </a:lnTo>
                  <a:lnTo>
                    <a:pt x="72" y="226"/>
                  </a:lnTo>
                  <a:lnTo>
                    <a:pt x="80" y="219"/>
                  </a:lnTo>
                  <a:lnTo>
                    <a:pt x="83" y="211"/>
                  </a:lnTo>
                  <a:lnTo>
                    <a:pt x="89" y="205"/>
                  </a:lnTo>
                  <a:lnTo>
                    <a:pt x="91" y="200"/>
                  </a:lnTo>
                  <a:lnTo>
                    <a:pt x="95" y="200"/>
                  </a:lnTo>
                  <a:lnTo>
                    <a:pt x="93" y="198"/>
                  </a:lnTo>
                  <a:lnTo>
                    <a:pt x="91" y="194"/>
                  </a:lnTo>
                  <a:lnTo>
                    <a:pt x="89" y="188"/>
                  </a:lnTo>
                  <a:lnTo>
                    <a:pt x="87" y="181"/>
                  </a:lnTo>
                  <a:lnTo>
                    <a:pt x="85" y="173"/>
                  </a:lnTo>
                  <a:lnTo>
                    <a:pt x="83" y="166"/>
                  </a:lnTo>
                  <a:lnTo>
                    <a:pt x="83" y="158"/>
                  </a:lnTo>
                  <a:lnTo>
                    <a:pt x="83" y="152"/>
                  </a:lnTo>
                  <a:lnTo>
                    <a:pt x="83" y="143"/>
                  </a:lnTo>
                  <a:lnTo>
                    <a:pt x="87" y="139"/>
                  </a:lnTo>
                  <a:lnTo>
                    <a:pt x="91" y="133"/>
                  </a:lnTo>
                  <a:lnTo>
                    <a:pt x="95" y="131"/>
                  </a:lnTo>
                  <a:lnTo>
                    <a:pt x="102" y="128"/>
                  </a:lnTo>
                  <a:lnTo>
                    <a:pt x="110" y="131"/>
                  </a:lnTo>
                  <a:lnTo>
                    <a:pt x="116" y="135"/>
                  </a:lnTo>
                  <a:lnTo>
                    <a:pt x="121" y="143"/>
                  </a:lnTo>
                  <a:lnTo>
                    <a:pt x="123" y="150"/>
                  </a:lnTo>
                  <a:lnTo>
                    <a:pt x="125" y="154"/>
                  </a:lnTo>
                  <a:lnTo>
                    <a:pt x="125" y="15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35" name="Freeform 1135"/>
            <p:cNvSpPr>
              <a:spLocks/>
            </p:cNvSpPr>
            <p:nvPr/>
          </p:nvSpPr>
          <p:spPr bwMode="auto">
            <a:xfrm>
              <a:off x="1802" y="3522"/>
              <a:ext cx="20" cy="27"/>
            </a:xfrm>
            <a:custGeom>
              <a:avLst/>
              <a:gdLst>
                <a:gd name="T0" fmla="*/ 10 w 42"/>
                <a:gd name="T1" fmla="*/ 0 h 55"/>
                <a:gd name="T2" fmla="*/ 0 w 42"/>
                <a:gd name="T3" fmla="*/ 29 h 55"/>
                <a:gd name="T4" fmla="*/ 38 w 42"/>
                <a:gd name="T5" fmla="*/ 55 h 55"/>
                <a:gd name="T6" fmla="*/ 42 w 42"/>
                <a:gd name="T7" fmla="*/ 38 h 55"/>
                <a:gd name="T8" fmla="*/ 25 w 42"/>
                <a:gd name="T9" fmla="*/ 13 h 55"/>
                <a:gd name="T10" fmla="*/ 10 w 42"/>
                <a:gd name="T11" fmla="*/ 0 h 55"/>
                <a:gd name="T12" fmla="*/ 10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10" y="0"/>
                  </a:moveTo>
                  <a:lnTo>
                    <a:pt x="0" y="29"/>
                  </a:lnTo>
                  <a:lnTo>
                    <a:pt x="38" y="55"/>
                  </a:lnTo>
                  <a:lnTo>
                    <a:pt x="42" y="38"/>
                  </a:lnTo>
                  <a:lnTo>
                    <a:pt x="25" y="13"/>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36" name="Freeform 1136"/>
            <p:cNvSpPr>
              <a:spLocks/>
            </p:cNvSpPr>
            <p:nvPr/>
          </p:nvSpPr>
          <p:spPr bwMode="auto">
            <a:xfrm>
              <a:off x="1818" y="3555"/>
              <a:ext cx="20" cy="27"/>
            </a:xfrm>
            <a:custGeom>
              <a:avLst/>
              <a:gdLst>
                <a:gd name="T0" fmla="*/ 10 w 40"/>
                <a:gd name="T1" fmla="*/ 0 h 55"/>
                <a:gd name="T2" fmla="*/ 0 w 40"/>
                <a:gd name="T3" fmla="*/ 26 h 55"/>
                <a:gd name="T4" fmla="*/ 37 w 40"/>
                <a:gd name="T5" fmla="*/ 55 h 55"/>
                <a:gd name="T6" fmla="*/ 40 w 40"/>
                <a:gd name="T7" fmla="*/ 38 h 55"/>
                <a:gd name="T8" fmla="*/ 25 w 40"/>
                <a:gd name="T9" fmla="*/ 11 h 55"/>
                <a:gd name="T10" fmla="*/ 10 w 40"/>
                <a:gd name="T11" fmla="*/ 0 h 55"/>
                <a:gd name="T12" fmla="*/ 1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10" y="0"/>
                  </a:moveTo>
                  <a:lnTo>
                    <a:pt x="0" y="26"/>
                  </a:lnTo>
                  <a:lnTo>
                    <a:pt x="37" y="55"/>
                  </a:lnTo>
                  <a:lnTo>
                    <a:pt x="40" y="38"/>
                  </a:lnTo>
                  <a:lnTo>
                    <a:pt x="25" y="11"/>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37" name="Freeform 1137"/>
            <p:cNvSpPr>
              <a:spLocks/>
            </p:cNvSpPr>
            <p:nvPr/>
          </p:nvSpPr>
          <p:spPr bwMode="auto">
            <a:xfrm>
              <a:off x="1833" y="3588"/>
              <a:ext cx="21" cy="28"/>
            </a:xfrm>
            <a:custGeom>
              <a:avLst/>
              <a:gdLst>
                <a:gd name="T0" fmla="*/ 9 w 42"/>
                <a:gd name="T1" fmla="*/ 0 h 55"/>
                <a:gd name="T2" fmla="*/ 0 w 42"/>
                <a:gd name="T3" fmla="*/ 27 h 55"/>
                <a:gd name="T4" fmla="*/ 38 w 42"/>
                <a:gd name="T5" fmla="*/ 55 h 55"/>
                <a:gd name="T6" fmla="*/ 42 w 42"/>
                <a:gd name="T7" fmla="*/ 38 h 55"/>
                <a:gd name="T8" fmla="*/ 26 w 42"/>
                <a:gd name="T9" fmla="*/ 12 h 55"/>
                <a:gd name="T10" fmla="*/ 9 w 42"/>
                <a:gd name="T11" fmla="*/ 0 h 55"/>
                <a:gd name="T12" fmla="*/ 9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9" y="0"/>
                  </a:moveTo>
                  <a:lnTo>
                    <a:pt x="0" y="27"/>
                  </a:lnTo>
                  <a:lnTo>
                    <a:pt x="38" y="55"/>
                  </a:lnTo>
                  <a:lnTo>
                    <a:pt x="42" y="38"/>
                  </a:lnTo>
                  <a:lnTo>
                    <a:pt x="26" y="12"/>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38" name="Freeform 1138"/>
            <p:cNvSpPr>
              <a:spLocks/>
            </p:cNvSpPr>
            <p:nvPr/>
          </p:nvSpPr>
          <p:spPr bwMode="auto">
            <a:xfrm>
              <a:off x="1850" y="3621"/>
              <a:ext cx="19" cy="28"/>
            </a:xfrm>
            <a:custGeom>
              <a:avLst/>
              <a:gdLst>
                <a:gd name="T0" fmla="*/ 10 w 38"/>
                <a:gd name="T1" fmla="*/ 0 h 55"/>
                <a:gd name="T2" fmla="*/ 0 w 38"/>
                <a:gd name="T3" fmla="*/ 28 h 55"/>
                <a:gd name="T4" fmla="*/ 36 w 38"/>
                <a:gd name="T5" fmla="*/ 55 h 55"/>
                <a:gd name="T6" fmla="*/ 38 w 38"/>
                <a:gd name="T7" fmla="*/ 38 h 55"/>
                <a:gd name="T8" fmla="*/ 23 w 38"/>
                <a:gd name="T9" fmla="*/ 13 h 55"/>
                <a:gd name="T10" fmla="*/ 10 w 38"/>
                <a:gd name="T11" fmla="*/ 0 h 55"/>
                <a:gd name="T12" fmla="*/ 10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10" y="0"/>
                  </a:moveTo>
                  <a:lnTo>
                    <a:pt x="0" y="28"/>
                  </a:lnTo>
                  <a:lnTo>
                    <a:pt x="36" y="55"/>
                  </a:lnTo>
                  <a:lnTo>
                    <a:pt x="38" y="38"/>
                  </a:lnTo>
                  <a:lnTo>
                    <a:pt x="23" y="13"/>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39" name="Freeform 1139"/>
            <p:cNvSpPr>
              <a:spLocks/>
            </p:cNvSpPr>
            <p:nvPr/>
          </p:nvSpPr>
          <p:spPr bwMode="auto">
            <a:xfrm>
              <a:off x="1866" y="3656"/>
              <a:ext cx="20" cy="26"/>
            </a:xfrm>
            <a:custGeom>
              <a:avLst/>
              <a:gdLst>
                <a:gd name="T0" fmla="*/ 10 w 40"/>
                <a:gd name="T1" fmla="*/ 0 h 53"/>
                <a:gd name="T2" fmla="*/ 0 w 40"/>
                <a:gd name="T3" fmla="*/ 27 h 53"/>
                <a:gd name="T4" fmla="*/ 35 w 40"/>
                <a:gd name="T5" fmla="*/ 53 h 53"/>
                <a:gd name="T6" fmla="*/ 40 w 40"/>
                <a:gd name="T7" fmla="*/ 36 h 53"/>
                <a:gd name="T8" fmla="*/ 21 w 40"/>
                <a:gd name="T9" fmla="*/ 12 h 53"/>
                <a:gd name="T10" fmla="*/ 10 w 40"/>
                <a:gd name="T11" fmla="*/ 0 h 53"/>
                <a:gd name="T12" fmla="*/ 10 w 40"/>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40" h="53">
                  <a:moveTo>
                    <a:pt x="10" y="0"/>
                  </a:moveTo>
                  <a:lnTo>
                    <a:pt x="0" y="27"/>
                  </a:lnTo>
                  <a:lnTo>
                    <a:pt x="35" y="53"/>
                  </a:lnTo>
                  <a:lnTo>
                    <a:pt x="40" y="36"/>
                  </a:lnTo>
                  <a:lnTo>
                    <a:pt x="21" y="12"/>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40" name="Freeform 1140"/>
            <p:cNvSpPr>
              <a:spLocks/>
            </p:cNvSpPr>
            <p:nvPr/>
          </p:nvSpPr>
          <p:spPr bwMode="auto">
            <a:xfrm>
              <a:off x="1881" y="3688"/>
              <a:ext cx="20" cy="28"/>
            </a:xfrm>
            <a:custGeom>
              <a:avLst/>
              <a:gdLst>
                <a:gd name="T0" fmla="*/ 9 w 40"/>
                <a:gd name="T1" fmla="*/ 0 h 57"/>
                <a:gd name="T2" fmla="*/ 0 w 40"/>
                <a:gd name="T3" fmla="*/ 28 h 57"/>
                <a:gd name="T4" fmla="*/ 36 w 40"/>
                <a:gd name="T5" fmla="*/ 57 h 57"/>
                <a:gd name="T6" fmla="*/ 40 w 40"/>
                <a:gd name="T7" fmla="*/ 38 h 57"/>
                <a:gd name="T8" fmla="*/ 25 w 40"/>
                <a:gd name="T9" fmla="*/ 13 h 57"/>
                <a:gd name="T10" fmla="*/ 9 w 40"/>
                <a:gd name="T11" fmla="*/ 0 h 57"/>
                <a:gd name="T12" fmla="*/ 9 w 4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0" h="57">
                  <a:moveTo>
                    <a:pt x="9" y="0"/>
                  </a:moveTo>
                  <a:lnTo>
                    <a:pt x="0" y="28"/>
                  </a:lnTo>
                  <a:lnTo>
                    <a:pt x="36" y="57"/>
                  </a:lnTo>
                  <a:lnTo>
                    <a:pt x="40" y="38"/>
                  </a:lnTo>
                  <a:lnTo>
                    <a:pt x="25" y="13"/>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41" name="Freeform 1141"/>
            <p:cNvSpPr>
              <a:spLocks/>
            </p:cNvSpPr>
            <p:nvPr/>
          </p:nvSpPr>
          <p:spPr bwMode="auto">
            <a:xfrm>
              <a:off x="1898" y="3721"/>
              <a:ext cx="20" cy="29"/>
            </a:xfrm>
            <a:custGeom>
              <a:avLst/>
              <a:gdLst>
                <a:gd name="T0" fmla="*/ 8 w 40"/>
                <a:gd name="T1" fmla="*/ 0 h 57"/>
                <a:gd name="T2" fmla="*/ 0 w 40"/>
                <a:gd name="T3" fmla="*/ 29 h 57"/>
                <a:gd name="T4" fmla="*/ 34 w 40"/>
                <a:gd name="T5" fmla="*/ 57 h 57"/>
                <a:gd name="T6" fmla="*/ 40 w 40"/>
                <a:gd name="T7" fmla="*/ 38 h 57"/>
                <a:gd name="T8" fmla="*/ 23 w 40"/>
                <a:gd name="T9" fmla="*/ 14 h 57"/>
                <a:gd name="T10" fmla="*/ 8 w 40"/>
                <a:gd name="T11" fmla="*/ 0 h 57"/>
                <a:gd name="T12" fmla="*/ 8 w 4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0" h="57">
                  <a:moveTo>
                    <a:pt x="8" y="0"/>
                  </a:moveTo>
                  <a:lnTo>
                    <a:pt x="0" y="29"/>
                  </a:lnTo>
                  <a:lnTo>
                    <a:pt x="34" y="57"/>
                  </a:lnTo>
                  <a:lnTo>
                    <a:pt x="40" y="38"/>
                  </a:lnTo>
                  <a:lnTo>
                    <a:pt x="23" y="14"/>
                  </a:lnTo>
                  <a:lnTo>
                    <a:pt x="8" y="0"/>
                  </a:lnTo>
                  <a:lnTo>
                    <a:pt x="8"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42" name="Freeform 1142"/>
            <p:cNvSpPr>
              <a:spLocks/>
            </p:cNvSpPr>
            <p:nvPr/>
          </p:nvSpPr>
          <p:spPr bwMode="auto">
            <a:xfrm>
              <a:off x="1914" y="3754"/>
              <a:ext cx="19" cy="29"/>
            </a:xfrm>
            <a:custGeom>
              <a:avLst/>
              <a:gdLst>
                <a:gd name="T0" fmla="*/ 9 w 38"/>
                <a:gd name="T1" fmla="*/ 0 h 57"/>
                <a:gd name="T2" fmla="*/ 0 w 38"/>
                <a:gd name="T3" fmla="*/ 28 h 57"/>
                <a:gd name="T4" fmla="*/ 36 w 38"/>
                <a:gd name="T5" fmla="*/ 57 h 57"/>
                <a:gd name="T6" fmla="*/ 38 w 38"/>
                <a:gd name="T7" fmla="*/ 38 h 57"/>
                <a:gd name="T8" fmla="*/ 22 w 38"/>
                <a:gd name="T9" fmla="*/ 13 h 57"/>
                <a:gd name="T10" fmla="*/ 9 w 38"/>
                <a:gd name="T11" fmla="*/ 0 h 57"/>
                <a:gd name="T12" fmla="*/ 9 w 3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 h="57">
                  <a:moveTo>
                    <a:pt x="9" y="0"/>
                  </a:moveTo>
                  <a:lnTo>
                    <a:pt x="0" y="28"/>
                  </a:lnTo>
                  <a:lnTo>
                    <a:pt x="36" y="57"/>
                  </a:lnTo>
                  <a:lnTo>
                    <a:pt x="38" y="38"/>
                  </a:lnTo>
                  <a:lnTo>
                    <a:pt x="22" y="13"/>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43" name="Freeform 1143"/>
            <p:cNvSpPr>
              <a:spLocks/>
            </p:cNvSpPr>
            <p:nvPr/>
          </p:nvSpPr>
          <p:spPr bwMode="auto">
            <a:xfrm>
              <a:off x="1793" y="3547"/>
              <a:ext cx="21" cy="24"/>
            </a:xfrm>
            <a:custGeom>
              <a:avLst/>
              <a:gdLst>
                <a:gd name="T0" fmla="*/ 11 w 42"/>
                <a:gd name="T1" fmla="*/ 0 h 48"/>
                <a:gd name="T2" fmla="*/ 42 w 42"/>
                <a:gd name="T3" fmla="*/ 23 h 48"/>
                <a:gd name="T4" fmla="*/ 30 w 42"/>
                <a:gd name="T5" fmla="*/ 48 h 48"/>
                <a:gd name="T6" fmla="*/ 0 w 42"/>
                <a:gd name="T7" fmla="*/ 31 h 48"/>
                <a:gd name="T8" fmla="*/ 11 w 42"/>
                <a:gd name="T9" fmla="*/ 0 h 48"/>
                <a:gd name="T10" fmla="*/ 11 w 42"/>
                <a:gd name="T11" fmla="*/ 0 h 48"/>
              </a:gdLst>
              <a:ahLst/>
              <a:cxnLst>
                <a:cxn ang="0">
                  <a:pos x="T0" y="T1"/>
                </a:cxn>
                <a:cxn ang="0">
                  <a:pos x="T2" y="T3"/>
                </a:cxn>
                <a:cxn ang="0">
                  <a:pos x="T4" y="T5"/>
                </a:cxn>
                <a:cxn ang="0">
                  <a:pos x="T6" y="T7"/>
                </a:cxn>
                <a:cxn ang="0">
                  <a:pos x="T8" y="T9"/>
                </a:cxn>
                <a:cxn ang="0">
                  <a:pos x="T10" y="T11"/>
                </a:cxn>
              </a:cxnLst>
              <a:rect l="0" t="0" r="r" b="b"/>
              <a:pathLst>
                <a:path w="42" h="48">
                  <a:moveTo>
                    <a:pt x="11" y="0"/>
                  </a:moveTo>
                  <a:lnTo>
                    <a:pt x="42" y="23"/>
                  </a:lnTo>
                  <a:lnTo>
                    <a:pt x="30" y="48"/>
                  </a:lnTo>
                  <a:lnTo>
                    <a:pt x="0" y="31"/>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44" name="Freeform 1144"/>
            <p:cNvSpPr>
              <a:spLocks/>
            </p:cNvSpPr>
            <p:nvPr/>
          </p:nvSpPr>
          <p:spPr bwMode="auto">
            <a:xfrm>
              <a:off x="1809" y="3580"/>
              <a:ext cx="20" cy="22"/>
            </a:xfrm>
            <a:custGeom>
              <a:avLst/>
              <a:gdLst>
                <a:gd name="T0" fmla="*/ 10 w 40"/>
                <a:gd name="T1" fmla="*/ 0 h 44"/>
                <a:gd name="T2" fmla="*/ 40 w 40"/>
                <a:gd name="T3" fmla="*/ 19 h 44"/>
                <a:gd name="T4" fmla="*/ 29 w 40"/>
                <a:gd name="T5" fmla="*/ 44 h 44"/>
                <a:gd name="T6" fmla="*/ 0 w 40"/>
                <a:gd name="T7" fmla="*/ 29 h 44"/>
                <a:gd name="T8" fmla="*/ 10 w 40"/>
                <a:gd name="T9" fmla="*/ 0 h 44"/>
                <a:gd name="T10" fmla="*/ 10 w 40"/>
                <a:gd name="T11" fmla="*/ 0 h 44"/>
              </a:gdLst>
              <a:ahLst/>
              <a:cxnLst>
                <a:cxn ang="0">
                  <a:pos x="T0" y="T1"/>
                </a:cxn>
                <a:cxn ang="0">
                  <a:pos x="T2" y="T3"/>
                </a:cxn>
                <a:cxn ang="0">
                  <a:pos x="T4" y="T5"/>
                </a:cxn>
                <a:cxn ang="0">
                  <a:pos x="T6" y="T7"/>
                </a:cxn>
                <a:cxn ang="0">
                  <a:pos x="T8" y="T9"/>
                </a:cxn>
                <a:cxn ang="0">
                  <a:pos x="T10" y="T11"/>
                </a:cxn>
              </a:cxnLst>
              <a:rect l="0" t="0" r="r" b="b"/>
              <a:pathLst>
                <a:path w="40" h="44">
                  <a:moveTo>
                    <a:pt x="10" y="0"/>
                  </a:moveTo>
                  <a:lnTo>
                    <a:pt x="40" y="19"/>
                  </a:lnTo>
                  <a:lnTo>
                    <a:pt x="29" y="44"/>
                  </a:lnTo>
                  <a:lnTo>
                    <a:pt x="0" y="29"/>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45" name="Freeform 1145"/>
            <p:cNvSpPr>
              <a:spLocks/>
            </p:cNvSpPr>
            <p:nvPr/>
          </p:nvSpPr>
          <p:spPr bwMode="auto">
            <a:xfrm>
              <a:off x="1824" y="3613"/>
              <a:ext cx="20" cy="23"/>
            </a:xfrm>
            <a:custGeom>
              <a:avLst/>
              <a:gdLst>
                <a:gd name="T0" fmla="*/ 11 w 40"/>
                <a:gd name="T1" fmla="*/ 0 h 45"/>
                <a:gd name="T2" fmla="*/ 40 w 40"/>
                <a:gd name="T3" fmla="*/ 21 h 45"/>
                <a:gd name="T4" fmla="*/ 30 w 40"/>
                <a:gd name="T5" fmla="*/ 45 h 45"/>
                <a:gd name="T6" fmla="*/ 0 w 40"/>
                <a:gd name="T7" fmla="*/ 30 h 45"/>
                <a:gd name="T8" fmla="*/ 11 w 40"/>
                <a:gd name="T9" fmla="*/ 0 h 45"/>
                <a:gd name="T10" fmla="*/ 11 w 40"/>
                <a:gd name="T11" fmla="*/ 0 h 45"/>
              </a:gdLst>
              <a:ahLst/>
              <a:cxnLst>
                <a:cxn ang="0">
                  <a:pos x="T0" y="T1"/>
                </a:cxn>
                <a:cxn ang="0">
                  <a:pos x="T2" y="T3"/>
                </a:cxn>
                <a:cxn ang="0">
                  <a:pos x="T4" y="T5"/>
                </a:cxn>
                <a:cxn ang="0">
                  <a:pos x="T6" y="T7"/>
                </a:cxn>
                <a:cxn ang="0">
                  <a:pos x="T8" y="T9"/>
                </a:cxn>
                <a:cxn ang="0">
                  <a:pos x="T10" y="T11"/>
                </a:cxn>
              </a:cxnLst>
              <a:rect l="0" t="0" r="r" b="b"/>
              <a:pathLst>
                <a:path w="40" h="45">
                  <a:moveTo>
                    <a:pt x="11" y="0"/>
                  </a:moveTo>
                  <a:lnTo>
                    <a:pt x="40" y="21"/>
                  </a:lnTo>
                  <a:lnTo>
                    <a:pt x="30" y="45"/>
                  </a:lnTo>
                  <a:lnTo>
                    <a:pt x="0" y="30"/>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46" name="Freeform 1146"/>
            <p:cNvSpPr>
              <a:spLocks/>
            </p:cNvSpPr>
            <p:nvPr/>
          </p:nvSpPr>
          <p:spPr bwMode="auto">
            <a:xfrm>
              <a:off x="1841" y="3645"/>
              <a:ext cx="20" cy="24"/>
            </a:xfrm>
            <a:custGeom>
              <a:avLst/>
              <a:gdLst>
                <a:gd name="T0" fmla="*/ 11 w 40"/>
                <a:gd name="T1" fmla="*/ 0 h 48"/>
                <a:gd name="T2" fmla="*/ 40 w 40"/>
                <a:gd name="T3" fmla="*/ 23 h 48"/>
                <a:gd name="T4" fmla="*/ 29 w 40"/>
                <a:gd name="T5" fmla="*/ 48 h 48"/>
                <a:gd name="T6" fmla="*/ 0 w 40"/>
                <a:gd name="T7" fmla="*/ 33 h 48"/>
                <a:gd name="T8" fmla="*/ 11 w 40"/>
                <a:gd name="T9" fmla="*/ 0 h 48"/>
                <a:gd name="T10" fmla="*/ 11 w 40"/>
                <a:gd name="T11" fmla="*/ 0 h 48"/>
              </a:gdLst>
              <a:ahLst/>
              <a:cxnLst>
                <a:cxn ang="0">
                  <a:pos x="T0" y="T1"/>
                </a:cxn>
                <a:cxn ang="0">
                  <a:pos x="T2" y="T3"/>
                </a:cxn>
                <a:cxn ang="0">
                  <a:pos x="T4" y="T5"/>
                </a:cxn>
                <a:cxn ang="0">
                  <a:pos x="T6" y="T7"/>
                </a:cxn>
                <a:cxn ang="0">
                  <a:pos x="T8" y="T9"/>
                </a:cxn>
                <a:cxn ang="0">
                  <a:pos x="T10" y="T11"/>
                </a:cxn>
              </a:cxnLst>
              <a:rect l="0" t="0" r="r" b="b"/>
              <a:pathLst>
                <a:path w="40" h="48">
                  <a:moveTo>
                    <a:pt x="11" y="0"/>
                  </a:moveTo>
                  <a:lnTo>
                    <a:pt x="40" y="23"/>
                  </a:lnTo>
                  <a:lnTo>
                    <a:pt x="29" y="48"/>
                  </a:lnTo>
                  <a:lnTo>
                    <a:pt x="0" y="33"/>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47" name="Freeform 1147"/>
            <p:cNvSpPr>
              <a:spLocks/>
            </p:cNvSpPr>
            <p:nvPr/>
          </p:nvSpPr>
          <p:spPr bwMode="auto">
            <a:xfrm>
              <a:off x="1856" y="3678"/>
              <a:ext cx="21" cy="23"/>
            </a:xfrm>
            <a:custGeom>
              <a:avLst/>
              <a:gdLst>
                <a:gd name="T0" fmla="*/ 11 w 41"/>
                <a:gd name="T1" fmla="*/ 0 h 45"/>
                <a:gd name="T2" fmla="*/ 41 w 41"/>
                <a:gd name="T3" fmla="*/ 21 h 45"/>
                <a:gd name="T4" fmla="*/ 30 w 41"/>
                <a:gd name="T5" fmla="*/ 45 h 45"/>
                <a:gd name="T6" fmla="*/ 0 w 41"/>
                <a:gd name="T7" fmla="*/ 28 h 45"/>
                <a:gd name="T8" fmla="*/ 11 w 41"/>
                <a:gd name="T9" fmla="*/ 0 h 45"/>
                <a:gd name="T10" fmla="*/ 11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11" y="0"/>
                  </a:moveTo>
                  <a:lnTo>
                    <a:pt x="41" y="21"/>
                  </a:lnTo>
                  <a:lnTo>
                    <a:pt x="30" y="45"/>
                  </a:lnTo>
                  <a:lnTo>
                    <a:pt x="0" y="28"/>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48" name="Freeform 1148"/>
            <p:cNvSpPr>
              <a:spLocks/>
            </p:cNvSpPr>
            <p:nvPr/>
          </p:nvSpPr>
          <p:spPr bwMode="auto">
            <a:xfrm>
              <a:off x="1871" y="3712"/>
              <a:ext cx="22" cy="23"/>
            </a:xfrm>
            <a:custGeom>
              <a:avLst/>
              <a:gdLst>
                <a:gd name="T0" fmla="*/ 11 w 44"/>
                <a:gd name="T1" fmla="*/ 0 h 48"/>
                <a:gd name="T2" fmla="*/ 44 w 44"/>
                <a:gd name="T3" fmla="*/ 23 h 48"/>
                <a:gd name="T4" fmla="*/ 32 w 44"/>
                <a:gd name="T5" fmla="*/ 48 h 48"/>
                <a:gd name="T6" fmla="*/ 0 w 44"/>
                <a:gd name="T7" fmla="*/ 31 h 48"/>
                <a:gd name="T8" fmla="*/ 11 w 44"/>
                <a:gd name="T9" fmla="*/ 0 h 48"/>
                <a:gd name="T10" fmla="*/ 11 w 44"/>
                <a:gd name="T11" fmla="*/ 0 h 48"/>
              </a:gdLst>
              <a:ahLst/>
              <a:cxnLst>
                <a:cxn ang="0">
                  <a:pos x="T0" y="T1"/>
                </a:cxn>
                <a:cxn ang="0">
                  <a:pos x="T2" y="T3"/>
                </a:cxn>
                <a:cxn ang="0">
                  <a:pos x="T4" y="T5"/>
                </a:cxn>
                <a:cxn ang="0">
                  <a:pos x="T6" y="T7"/>
                </a:cxn>
                <a:cxn ang="0">
                  <a:pos x="T8" y="T9"/>
                </a:cxn>
                <a:cxn ang="0">
                  <a:pos x="T10" y="T11"/>
                </a:cxn>
              </a:cxnLst>
              <a:rect l="0" t="0" r="r" b="b"/>
              <a:pathLst>
                <a:path w="44" h="48">
                  <a:moveTo>
                    <a:pt x="11" y="0"/>
                  </a:moveTo>
                  <a:lnTo>
                    <a:pt x="44" y="23"/>
                  </a:lnTo>
                  <a:lnTo>
                    <a:pt x="32" y="48"/>
                  </a:lnTo>
                  <a:lnTo>
                    <a:pt x="0" y="31"/>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49" name="Freeform 1149"/>
            <p:cNvSpPr>
              <a:spLocks/>
            </p:cNvSpPr>
            <p:nvPr/>
          </p:nvSpPr>
          <p:spPr bwMode="auto">
            <a:xfrm>
              <a:off x="1887" y="3744"/>
              <a:ext cx="22" cy="23"/>
            </a:xfrm>
            <a:custGeom>
              <a:avLst/>
              <a:gdLst>
                <a:gd name="T0" fmla="*/ 12 w 44"/>
                <a:gd name="T1" fmla="*/ 0 h 46"/>
                <a:gd name="T2" fmla="*/ 44 w 44"/>
                <a:gd name="T3" fmla="*/ 21 h 46"/>
                <a:gd name="T4" fmla="*/ 31 w 44"/>
                <a:gd name="T5" fmla="*/ 46 h 46"/>
                <a:gd name="T6" fmla="*/ 0 w 44"/>
                <a:gd name="T7" fmla="*/ 30 h 46"/>
                <a:gd name="T8" fmla="*/ 12 w 44"/>
                <a:gd name="T9" fmla="*/ 0 h 46"/>
                <a:gd name="T10" fmla="*/ 12 w 44"/>
                <a:gd name="T11" fmla="*/ 0 h 46"/>
              </a:gdLst>
              <a:ahLst/>
              <a:cxnLst>
                <a:cxn ang="0">
                  <a:pos x="T0" y="T1"/>
                </a:cxn>
                <a:cxn ang="0">
                  <a:pos x="T2" y="T3"/>
                </a:cxn>
                <a:cxn ang="0">
                  <a:pos x="T4" y="T5"/>
                </a:cxn>
                <a:cxn ang="0">
                  <a:pos x="T6" y="T7"/>
                </a:cxn>
                <a:cxn ang="0">
                  <a:pos x="T8" y="T9"/>
                </a:cxn>
                <a:cxn ang="0">
                  <a:pos x="T10" y="T11"/>
                </a:cxn>
              </a:cxnLst>
              <a:rect l="0" t="0" r="r" b="b"/>
              <a:pathLst>
                <a:path w="44" h="46">
                  <a:moveTo>
                    <a:pt x="12" y="0"/>
                  </a:moveTo>
                  <a:lnTo>
                    <a:pt x="44" y="21"/>
                  </a:lnTo>
                  <a:lnTo>
                    <a:pt x="31" y="46"/>
                  </a:lnTo>
                  <a:lnTo>
                    <a:pt x="0" y="30"/>
                  </a:lnTo>
                  <a:lnTo>
                    <a:pt x="12" y="0"/>
                  </a:lnTo>
                  <a:lnTo>
                    <a:pt x="12"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50" name="Freeform 1150"/>
            <p:cNvSpPr>
              <a:spLocks/>
            </p:cNvSpPr>
            <p:nvPr/>
          </p:nvSpPr>
          <p:spPr bwMode="auto">
            <a:xfrm>
              <a:off x="1902" y="3777"/>
              <a:ext cx="22" cy="23"/>
            </a:xfrm>
            <a:custGeom>
              <a:avLst/>
              <a:gdLst>
                <a:gd name="T0" fmla="*/ 13 w 43"/>
                <a:gd name="T1" fmla="*/ 0 h 46"/>
                <a:gd name="T2" fmla="*/ 43 w 43"/>
                <a:gd name="T3" fmla="*/ 21 h 46"/>
                <a:gd name="T4" fmla="*/ 32 w 43"/>
                <a:gd name="T5" fmla="*/ 46 h 46"/>
                <a:gd name="T6" fmla="*/ 0 w 43"/>
                <a:gd name="T7" fmla="*/ 31 h 46"/>
                <a:gd name="T8" fmla="*/ 13 w 43"/>
                <a:gd name="T9" fmla="*/ 0 h 46"/>
                <a:gd name="T10" fmla="*/ 13 w 43"/>
                <a:gd name="T11" fmla="*/ 0 h 46"/>
              </a:gdLst>
              <a:ahLst/>
              <a:cxnLst>
                <a:cxn ang="0">
                  <a:pos x="T0" y="T1"/>
                </a:cxn>
                <a:cxn ang="0">
                  <a:pos x="T2" y="T3"/>
                </a:cxn>
                <a:cxn ang="0">
                  <a:pos x="T4" y="T5"/>
                </a:cxn>
                <a:cxn ang="0">
                  <a:pos x="T6" y="T7"/>
                </a:cxn>
                <a:cxn ang="0">
                  <a:pos x="T8" y="T9"/>
                </a:cxn>
                <a:cxn ang="0">
                  <a:pos x="T10" y="T11"/>
                </a:cxn>
              </a:cxnLst>
              <a:rect l="0" t="0" r="r" b="b"/>
              <a:pathLst>
                <a:path w="43" h="46">
                  <a:moveTo>
                    <a:pt x="13" y="0"/>
                  </a:moveTo>
                  <a:lnTo>
                    <a:pt x="43" y="21"/>
                  </a:lnTo>
                  <a:lnTo>
                    <a:pt x="32" y="46"/>
                  </a:lnTo>
                  <a:lnTo>
                    <a:pt x="0" y="31"/>
                  </a:lnTo>
                  <a:lnTo>
                    <a:pt x="13" y="0"/>
                  </a:lnTo>
                  <a:lnTo>
                    <a:pt x="13"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51" name="Freeform 1151"/>
            <p:cNvSpPr>
              <a:spLocks/>
            </p:cNvSpPr>
            <p:nvPr/>
          </p:nvSpPr>
          <p:spPr bwMode="auto">
            <a:xfrm>
              <a:off x="1806" y="3518"/>
              <a:ext cx="19" cy="28"/>
            </a:xfrm>
            <a:custGeom>
              <a:avLst/>
              <a:gdLst>
                <a:gd name="T0" fmla="*/ 7 w 38"/>
                <a:gd name="T1" fmla="*/ 0 h 57"/>
                <a:gd name="T2" fmla="*/ 0 w 38"/>
                <a:gd name="T3" fmla="*/ 30 h 57"/>
                <a:gd name="T4" fmla="*/ 34 w 38"/>
                <a:gd name="T5" fmla="*/ 57 h 57"/>
                <a:gd name="T6" fmla="*/ 38 w 38"/>
                <a:gd name="T7" fmla="*/ 38 h 57"/>
                <a:gd name="T8" fmla="*/ 22 w 38"/>
                <a:gd name="T9" fmla="*/ 13 h 57"/>
                <a:gd name="T10" fmla="*/ 7 w 38"/>
                <a:gd name="T11" fmla="*/ 0 h 57"/>
                <a:gd name="T12" fmla="*/ 7 w 3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 h="57">
                  <a:moveTo>
                    <a:pt x="7" y="0"/>
                  </a:moveTo>
                  <a:lnTo>
                    <a:pt x="0" y="30"/>
                  </a:lnTo>
                  <a:lnTo>
                    <a:pt x="34" y="57"/>
                  </a:lnTo>
                  <a:lnTo>
                    <a:pt x="38" y="38"/>
                  </a:lnTo>
                  <a:lnTo>
                    <a:pt x="22" y="13"/>
                  </a:lnTo>
                  <a:lnTo>
                    <a:pt x="7" y="0"/>
                  </a:lnTo>
                  <a:lnTo>
                    <a:pt x="7"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52" name="Freeform 1152"/>
            <p:cNvSpPr>
              <a:spLocks/>
            </p:cNvSpPr>
            <p:nvPr/>
          </p:nvSpPr>
          <p:spPr bwMode="auto">
            <a:xfrm>
              <a:off x="1821" y="3552"/>
              <a:ext cx="20" cy="28"/>
            </a:xfrm>
            <a:custGeom>
              <a:avLst/>
              <a:gdLst>
                <a:gd name="T0" fmla="*/ 10 w 42"/>
                <a:gd name="T1" fmla="*/ 0 h 55"/>
                <a:gd name="T2" fmla="*/ 0 w 42"/>
                <a:gd name="T3" fmla="*/ 25 h 55"/>
                <a:gd name="T4" fmla="*/ 38 w 42"/>
                <a:gd name="T5" fmla="*/ 55 h 55"/>
                <a:gd name="T6" fmla="*/ 42 w 42"/>
                <a:gd name="T7" fmla="*/ 38 h 55"/>
                <a:gd name="T8" fmla="*/ 25 w 42"/>
                <a:gd name="T9" fmla="*/ 13 h 55"/>
                <a:gd name="T10" fmla="*/ 10 w 42"/>
                <a:gd name="T11" fmla="*/ 0 h 55"/>
                <a:gd name="T12" fmla="*/ 10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10" y="0"/>
                  </a:moveTo>
                  <a:lnTo>
                    <a:pt x="0" y="25"/>
                  </a:lnTo>
                  <a:lnTo>
                    <a:pt x="38" y="55"/>
                  </a:lnTo>
                  <a:lnTo>
                    <a:pt x="42" y="38"/>
                  </a:lnTo>
                  <a:lnTo>
                    <a:pt x="25" y="13"/>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53" name="Freeform 1153"/>
            <p:cNvSpPr>
              <a:spLocks/>
            </p:cNvSpPr>
            <p:nvPr/>
          </p:nvSpPr>
          <p:spPr bwMode="auto">
            <a:xfrm>
              <a:off x="1838" y="3585"/>
              <a:ext cx="19" cy="28"/>
            </a:xfrm>
            <a:custGeom>
              <a:avLst/>
              <a:gdLst>
                <a:gd name="T0" fmla="*/ 10 w 38"/>
                <a:gd name="T1" fmla="*/ 0 h 55"/>
                <a:gd name="T2" fmla="*/ 0 w 38"/>
                <a:gd name="T3" fmla="*/ 26 h 55"/>
                <a:gd name="T4" fmla="*/ 37 w 38"/>
                <a:gd name="T5" fmla="*/ 55 h 55"/>
                <a:gd name="T6" fmla="*/ 38 w 38"/>
                <a:gd name="T7" fmla="*/ 38 h 55"/>
                <a:gd name="T8" fmla="*/ 23 w 38"/>
                <a:gd name="T9" fmla="*/ 9 h 55"/>
                <a:gd name="T10" fmla="*/ 10 w 38"/>
                <a:gd name="T11" fmla="*/ 0 h 55"/>
                <a:gd name="T12" fmla="*/ 10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10" y="0"/>
                  </a:moveTo>
                  <a:lnTo>
                    <a:pt x="0" y="26"/>
                  </a:lnTo>
                  <a:lnTo>
                    <a:pt x="37" y="55"/>
                  </a:lnTo>
                  <a:lnTo>
                    <a:pt x="38" y="38"/>
                  </a:lnTo>
                  <a:lnTo>
                    <a:pt x="23" y="9"/>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54" name="Freeform 1154"/>
            <p:cNvSpPr>
              <a:spLocks/>
            </p:cNvSpPr>
            <p:nvPr/>
          </p:nvSpPr>
          <p:spPr bwMode="auto">
            <a:xfrm>
              <a:off x="1854" y="3619"/>
              <a:ext cx="19" cy="26"/>
            </a:xfrm>
            <a:custGeom>
              <a:avLst/>
              <a:gdLst>
                <a:gd name="T0" fmla="*/ 9 w 38"/>
                <a:gd name="T1" fmla="*/ 0 h 53"/>
                <a:gd name="T2" fmla="*/ 0 w 38"/>
                <a:gd name="T3" fmla="*/ 29 h 53"/>
                <a:gd name="T4" fmla="*/ 34 w 38"/>
                <a:gd name="T5" fmla="*/ 53 h 53"/>
                <a:gd name="T6" fmla="*/ 38 w 38"/>
                <a:gd name="T7" fmla="*/ 38 h 53"/>
                <a:gd name="T8" fmla="*/ 21 w 38"/>
                <a:gd name="T9" fmla="*/ 11 h 53"/>
                <a:gd name="T10" fmla="*/ 9 w 38"/>
                <a:gd name="T11" fmla="*/ 0 h 53"/>
                <a:gd name="T12" fmla="*/ 9 w 3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8" h="53">
                  <a:moveTo>
                    <a:pt x="9" y="0"/>
                  </a:moveTo>
                  <a:lnTo>
                    <a:pt x="0" y="29"/>
                  </a:lnTo>
                  <a:lnTo>
                    <a:pt x="34" y="53"/>
                  </a:lnTo>
                  <a:lnTo>
                    <a:pt x="38" y="38"/>
                  </a:lnTo>
                  <a:lnTo>
                    <a:pt x="21" y="11"/>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55" name="Freeform 1155"/>
            <p:cNvSpPr>
              <a:spLocks/>
            </p:cNvSpPr>
            <p:nvPr/>
          </p:nvSpPr>
          <p:spPr bwMode="auto">
            <a:xfrm>
              <a:off x="1869" y="3652"/>
              <a:ext cx="21" cy="26"/>
            </a:xfrm>
            <a:custGeom>
              <a:avLst/>
              <a:gdLst>
                <a:gd name="T0" fmla="*/ 10 w 42"/>
                <a:gd name="T1" fmla="*/ 0 h 53"/>
                <a:gd name="T2" fmla="*/ 0 w 42"/>
                <a:gd name="T3" fmla="*/ 28 h 53"/>
                <a:gd name="T4" fmla="*/ 36 w 42"/>
                <a:gd name="T5" fmla="*/ 53 h 53"/>
                <a:gd name="T6" fmla="*/ 42 w 42"/>
                <a:gd name="T7" fmla="*/ 38 h 53"/>
                <a:gd name="T8" fmla="*/ 25 w 42"/>
                <a:gd name="T9" fmla="*/ 11 h 53"/>
                <a:gd name="T10" fmla="*/ 10 w 42"/>
                <a:gd name="T11" fmla="*/ 0 h 53"/>
                <a:gd name="T12" fmla="*/ 10 w 4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42" h="53">
                  <a:moveTo>
                    <a:pt x="10" y="0"/>
                  </a:moveTo>
                  <a:lnTo>
                    <a:pt x="0" y="28"/>
                  </a:lnTo>
                  <a:lnTo>
                    <a:pt x="36" y="53"/>
                  </a:lnTo>
                  <a:lnTo>
                    <a:pt x="42" y="38"/>
                  </a:lnTo>
                  <a:lnTo>
                    <a:pt x="25" y="11"/>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56" name="Freeform 1156"/>
            <p:cNvSpPr>
              <a:spLocks/>
            </p:cNvSpPr>
            <p:nvPr/>
          </p:nvSpPr>
          <p:spPr bwMode="auto">
            <a:xfrm>
              <a:off x="1885" y="3685"/>
              <a:ext cx="20" cy="28"/>
            </a:xfrm>
            <a:custGeom>
              <a:avLst/>
              <a:gdLst>
                <a:gd name="T0" fmla="*/ 10 w 40"/>
                <a:gd name="T1" fmla="*/ 0 h 55"/>
                <a:gd name="T2" fmla="*/ 0 w 40"/>
                <a:gd name="T3" fmla="*/ 29 h 55"/>
                <a:gd name="T4" fmla="*/ 35 w 40"/>
                <a:gd name="T5" fmla="*/ 55 h 55"/>
                <a:gd name="T6" fmla="*/ 40 w 40"/>
                <a:gd name="T7" fmla="*/ 38 h 55"/>
                <a:gd name="T8" fmla="*/ 25 w 40"/>
                <a:gd name="T9" fmla="*/ 12 h 55"/>
                <a:gd name="T10" fmla="*/ 10 w 40"/>
                <a:gd name="T11" fmla="*/ 0 h 55"/>
                <a:gd name="T12" fmla="*/ 1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10" y="0"/>
                  </a:moveTo>
                  <a:lnTo>
                    <a:pt x="0" y="29"/>
                  </a:lnTo>
                  <a:lnTo>
                    <a:pt x="35" y="55"/>
                  </a:lnTo>
                  <a:lnTo>
                    <a:pt x="40" y="38"/>
                  </a:lnTo>
                  <a:lnTo>
                    <a:pt x="25" y="12"/>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57" name="Freeform 1157"/>
            <p:cNvSpPr>
              <a:spLocks/>
            </p:cNvSpPr>
            <p:nvPr/>
          </p:nvSpPr>
          <p:spPr bwMode="auto">
            <a:xfrm>
              <a:off x="1901" y="3718"/>
              <a:ext cx="19" cy="28"/>
            </a:xfrm>
            <a:custGeom>
              <a:avLst/>
              <a:gdLst>
                <a:gd name="T0" fmla="*/ 9 w 38"/>
                <a:gd name="T1" fmla="*/ 0 h 55"/>
                <a:gd name="T2" fmla="*/ 0 w 38"/>
                <a:gd name="T3" fmla="*/ 28 h 55"/>
                <a:gd name="T4" fmla="*/ 36 w 38"/>
                <a:gd name="T5" fmla="*/ 55 h 55"/>
                <a:gd name="T6" fmla="*/ 38 w 38"/>
                <a:gd name="T7" fmla="*/ 38 h 55"/>
                <a:gd name="T8" fmla="*/ 23 w 38"/>
                <a:gd name="T9" fmla="*/ 13 h 55"/>
                <a:gd name="T10" fmla="*/ 9 w 38"/>
                <a:gd name="T11" fmla="*/ 0 h 55"/>
                <a:gd name="T12" fmla="*/ 9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9" y="0"/>
                  </a:moveTo>
                  <a:lnTo>
                    <a:pt x="0" y="28"/>
                  </a:lnTo>
                  <a:lnTo>
                    <a:pt x="36" y="55"/>
                  </a:lnTo>
                  <a:lnTo>
                    <a:pt x="38" y="38"/>
                  </a:lnTo>
                  <a:lnTo>
                    <a:pt x="23" y="13"/>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58" name="Freeform 1158"/>
            <p:cNvSpPr>
              <a:spLocks/>
            </p:cNvSpPr>
            <p:nvPr/>
          </p:nvSpPr>
          <p:spPr bwMode="auto">
            <a:xfrm>
              <a:off x="1918" y="3752"/>
              <a:ext cx="18" cy="27"/>
            </a:xfrm>
            <a:custGeom>
              <a:avLst/>
              <a:gdLst>
                <a:gd name="T0" fmla="*/ 8 w 36"/>
                <a:gd name="T1" fmla="*/ 0 h 55"/>
                <a:gd name="T2" fmla="*/ 0 w 36"/>
                <a:gd name="T3" fmla="*/ 27 h 55"/>
                <a:gd name="T4" fmla="*/ 36 w 36"/>
                <a:gd name="T5" fmla="*/ 55 h 55"/>
                <a:gd name="T6" fmla="*/ 36 w 36"/>
                <a:gd name="T7" fmla="*/ 38 h 55"/>
                <a:gd name="T8" fmla="*/ 21 w 36"/>
                <a:gd name="T9" fmla="*/ 13 h 55"/>
                <a:gd name="T10" fmla="*/ 8 w 36"/>
                <a:gd name="T11" fmla="*/ 0 h 55"/>
                <a:gd name="T12" fmla="*/ 8 w 3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6" h="55">
                  <a:moveTo>
                    <a:pt x="8" y="0"/>
                  </a:moveTo>
                  <a:lnTo>
                    <a:pt x="0" y="27"/>
                  </a:lnTo>
                  <a:lnTo>
                    <a:pt x="36" y="55"/>
                  </a:lnTo>
                  <a:lnTo>
                    <a:pt x="36" y="38"/>
                  </a:lnTo>
                  <a:lnTo>
                    <a:pt x="21" y="13"/>
                  </a:lnTo>
                  <a:lnTo>
                    <a:pt x="8" y="0"/>
                  </a:lnTo>
                  <a:lnTo>
                    <a:pt x="8"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59" name="Freeform 1159"/>
            <p:cNvSpPr>
              <a:spLocks/>
            </p:cNvSpPr>
            <p:nvPr/>
          </p:nvSpPr>
          <p:spPr bwMode="auto">
            <a:xfrm>
              <a:off x="1797" y="3543"/>
              <a:ext cx="20" cy="24"/>
            </a:xfrm>
            <a:custGeom>
              <a:avLst/>
              <a:gdLst>
                <a:gd name="T0" fmla="*/ 9 w 40"/>
                <a:gd name="T1" fmla="*/ 0 h 47"/>
                <a:gd name="T2" fmla="*/ 40 w 40"/>
                <a:gd name="T3" fmla="*/ 23 h 47"/>
                <a:gd name="T4" fmla="*/ 28 w 40"/>
                <a:gd name="T5" fmla="*/ 47 h 47"/>
                <a:gd name="T6" fmla="*/ 0 w 40"/>
                <a:gd name="T7" fmla="*/ 32 h 47"/>
                <a:gd name="T8" fmla="*/ 9 w 40"/>
                <a:gd name="T9" fmla="*/ 0 h 47"/>
                <a:gd name="T10" fmla="*/ 9 w 40"/>
                <a:gd name="T11" fmla="*/ 0 h 47"/>
              </a:gdLst>
              <a:ahLst/>
              <a:cxnLst>
                <a:cxn ang="0">
                  <a:pos x="T0" y="T1"/>
                </a:cxn>
                <a:cxn ang="0">
                  <a:pos x="T2" y="T3"/>
                </a:cxn>
                <a:cxn ang="0">
                  <a:pos x="T4" y="T5"/>
                </a:cxn>
                <a:cxn ang="0">
                  <a:pos x="T6" y="T7"/>
                </a:cxn>
                <a:cxn ang="0">
                  <a:pos x="T8" y="T9"/>
                </a:cxn>
                <a:cxn ang="0">
                  <a:pos x="T10" y="T11"/>
                </a:cxn>
              </a:cxnLst>
              <a:rect l="0" t="0" r="r" b="b"/>
              <a:pathLst>
                <a:path w="40" h="47">
                  <a:moveTo>
                    <a:pt x="9" y="0"/>
                  </a:moveTo>
                  <a:lnTo>
                    <a:pt x="40" y="23"/>
                  </a:lnTo>
                  <a:lnTo>
                    <a:pt x="28" y="47"/>
                  </a:lnTo>
                  <a:lnTo>
                    <a:pt x="0" y="32"/>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60" name="Freeform 1160"/>
            <p:cNvSpPr>
              <a:spLocks/>
            </p:cNvSpPr>
            <p:nvPr/>
          </p:nvSpPr>
          <p:spPr bwMode="auto">
            <a:xfrm>
              <a:off x="1812" y="3578"/>
              <a:ext cx="21" cy="22"/>
            </a:xfrm>
            <a:custGeom>
              <a:avLst/>
              <a:gdLst>
                <a:gd name="T0" fmla="*/ 11 w 42"/>
                <a:gd name="T1" fmla="*/ 0 h 44"/>
                <a:gd name="T2" fmla="*/ 42 w 42"/>
                <a:gd name="T3" fmla="*/ 19 h 44"/>
                <a:gd name="T4" fmla="*/ 32 w 42"/>
                <a:gd name="T5" fmla="*/ 44 h 44"/>
                <a:gd name="T6" fmla="*/ 0 w 42"/>
                <a:gd name="T7" fmla="*/ 29 h 44"/>
                <a:gd name="T8" fmla="*/ 11 w 42"/>
                <a:gd name="T9" fmla="*/ 0 h 44"/>
                <a:gd name="T10" fmla="*/ 11 w 42"/>
                <a:gd name="T11" fmla="*/ 0 h 44"/>
              </a:gdLst>
              <a:ahLst/>
              <a:cxnLst>
                <a:cxn ang="0">
                  <a:pos x="T0" y="T1"/>
                </a:cxn>
                <a:cxn ang="0">
                  <a:pos x="T2" y="T3"/>
                </a:cxn>
                <a:cxn ang="0">
                  <a:pos x="T4" y="T5"/>
                </a:cxn>
                <a:cxn ang="0">
                  <a:pos x="T6" y="T7"/>
                </a:cxn>
                <a:cxn ang="0">
                  <a:pos x="T8" y="T9"/>
                </a:cxn>
                <a:cxn ang="0">
                  <a:pos x="T10" y="T11"/>
                </a:cxn>
              </a:cxnLst>
              <a:rect l="0" t="0" r="r" b="b"/>
              <a:pathLst>
                <a:path w="42" h="44">
                  <a:moveTo>
                    <a:pt x="11" y="0"/>
                  </a:moveTo>
                  <a:lnTo>
                    <a:pt x="42" y="19"/>
                  </a:lnTo>
                  <a:lnTo>
                    <a:pt x="32" y="44"/>
                  </a:lnTo>
                  <a:lnTo>
                    <a:pt x="0" y="29"/>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61" name="Freeform 1161"/>
            <p:cNvSpPr>
              <a:spLocks/>
            </p:cNvSpPr>
            <p:nvPr/>
          </p:nvSpPr>
          <p:spPr bwMode="auto">
            <a:xfrm>
              <a:off x="1828" y="3609"/>
              <a:ext cx="21" cy="24"/>
            </a:xfrm>
            <a:custGeom>
              <a:avLst/>
              <a:gdLst>
                <a:gd name="T0" fmla="*/ 10 w 42"/>
                <a:gd name="T1" fmla="*/ 0 h 48"/>
                <a:gd name="T2" fmla="*/ 42 w 42"/>
                <a:gd name="T3" fmla="*/ 23 h 48"/>
                <a:gd name="T4" fmla="*/ 31 w 42"/>
                <a:gd name="T5" fmla="*/ 48 h 48"/>
                <a:gd name="T6" fmla="*/ 0 w 42"/>
                <a:gd name="T7" fmla="*/ 32 h 48"/>
                <a:gd name="T8" fmla="*/ 10 w 42"/>
                <a:gd name="T9" fmla="*/ 0 h 48"/>
                <a:gd name="T10" fmla="*/ 10 w 42"/>
                <a:gd name="T11" fmla="*/ 0 h 48"/>
              </a:gdLst>
              <a:ahLst/>
              <a:cxnLst>
                <a:cxn ang="0">
                  <a:pos x="T0" y="T1"/>
                </a:cxn>
                <a:cxn ang="0">
                  <a:pos x="T2" y="T3"/>
                </a:cxn>
                <a:cxn ang="0">
                  <a:pos x="T4" y="T5"/>
                </a:cxn>
                <a:cxn ang="0">
                  <a:pos x="T6" y="T7"/>
                </a:cxn>
                <a:cxn ang="0">
                  <a:pos x="T8" y="T9"/>
                </a:cxn>
                <a:cxn ang="0">
                  <a:pos x="T10" y="T11"/>
                </a:cxn>
              </a:cxnLst>
              <a:rect l="0" t="0" r="r" b="b"/>
              <a:pathLst>
                <a:path w="42" h="48">
                  <a:moveTo>
                    <a:pt x="10" y="0"/>
                  </a:moveTo>
                  <a:lnTo>
                    <a:pt x="42" y="23"/>
                  </a:lnTo>
                  <a:lnTo>
                    <a:pt x="31" y="48"/>
                  </a:lnTo>
                  <a:lnTo>
                    <a:pt x="0" y="32"/>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62" name="Freeform 1162"/>
            <p:cNvSpPr>
              <a:spLocks/>
            </p:cNvSpPr>
            <p:nvPr/>
          </p:nvSpPr>
          <p:spPr bwMode="auto">
            <a:xfrm>
              <a:off x="1843" y="3642"/>
              <a:ext cx="21" cy="24"/>
            </a:xfrm>
            <a:custGeom>
              <a:avLst/>
              <a:gdLst>
                <a:gd name="T0" fmla="*/ 11 w 42"/>
                <a:gd name="T1" fmla="*/ 0 h 47"/>
                <a:gd name="T2" fmla="*/ 42 w 42"/>
                <a:gd name="T3" fmla="*/ 20 h 47"/>
                <a:gd name="T4" fmla="*/ 32 w 42"/>
                <a:gd name="T5" fmla="*/ 47 h 47"/>
                <a:gd name="T6" fmla="*/ 0 w 42"/>
                <a:gd name="T7" fmla="*/ 30 h 47"/>
                <a:gd name="T8" fmla="*/ 11 w 42"/>
                <a:gd name="T9" fmla="*/ 0 h 47"/>
                <a:gd name="T10" fmla="*/ 11 w 42"/>
                <a:gd name="T11" fmla="*/ 0 h 47"/>
              </a:gdLst>
              <a:ahLst/>
              <a:cxnLst>
                <a:cxn ang="0">
                  <a:pos x="T0" y="T1"/>
                </a:cxn>
                <a:cxn ang="0">
                  <a:pos x="T2" y="T3"/>
                </a:cxn>
                <a:cxn ang="0">
                  <a:pos x="T4" y="T5"/>
                </a:cxn>
                <a:cxn ang="0">
                  <a:pos x="T6" y="T7"/>
                </a:cxn>
                <a:cxn ang="0">
                  <a:pos x="T8" y="T9"/>
                </a:cxn>
                <a:cxn ang="0">
                  <a:pos x="T10" y="T11"/>
                </a:cxn>
              </a:cxnLst>
              <a:rect l="0" t="0" r="r" b="b"/>
              <a:pathLst>
                <a:path w="42" h="47">
                  <a:moveTo>
                    <a:pt x="11" y="0"/>
                  </a:moveTo>
                  <a:lnTo>
                    <a:pt x="42" y="20"/>
                  </a:lnTo>
                  <a:lnTo>
                    <a:pt x="32" y="47"/>
                  </a:lnTo>
                  <a:lnTo>
                    <a:pt x="0" y="30"/>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63" name="Freeform 1163"/>
            <p:cNvSpPr>
              <a:spLocks/>
            </p:cNvSpPr>
            <p:nvPr/>
          </p:nvSpPr>
          <p:spPr bwMode="auto">
            <a:xfrm>
              <a:off x="1860" y="3676"/>
              <a:ext cx="20" cy="21"/>
            </a:xfrm>
            <a:custGeom>
              <a:avLst/>
              <a:gdLst>
                <a:gd name="T0" fmla="*/ 10 w 42"/>
                <a:gd name="T1" fmla="*/ 0 h 44"/>
                <a:gd name="T2" fmla="*/ 42 w 42"/>
                <a:gd name="T3" fmla="*/ 19 h 44"/>
                <a:gd name="T4" fmla="*/ 31 w 42"/>
                <a:gd name="T5" fmla="*/ 44 h 44"/>
                <a:gd name="T6" fmla="*/ 0 w 42"/>
                <a:gd name="T7" fmla="*/ 29 h 44"/>
                <a:gd name="T8" fmla="*/ 10 w 42"/>
                <a:gd name="T9" fmla="*/ 0 h 44"/>
                <a:gd name="T10" fmla="*/ 10 w 42"/>
                <a:gd name="T11" fmla="*/ 0 h 44"/>
              </a:gdLst>
              <a:ahLst/>
              <a:cxnLst>
                <a:cxn ang="0">
                  <a:pos x="T0" y="T1"/>
                </a:cxn>
                <a:cxn ang="0">
                  <a:pos x="T2" y="T3"/>
                </a:cxn>
                <a:cxn ang="0">
                  <a:pos x="T4" y="T5"/>
                </a:cxn>
                <a:cxn ang="0">
                  <a:pos x="T6" y="T7"/>
                </a:cxn>
                <a:cxn ang="0">
                  <a:pos x="T8" y="T9"/>
                </a:cxn>
                <a:cxn ang="0">
                  <a:pos x="T10" y="T11"/>
                </a:cxn>
              </a:cxnLst>
              <a:rect l="0" t="0" r="r" b="b"/>
              <a:pathLst>
                <a:path w="42" h="44">
                  <a:moveTo>
                    <a:pt x="10" y="0"/>
                  </a:moveTo>
                  <a:lnTo>
                    <a:pt x="42" y="19"/>
                  </a:lnTo>
                  <a:lnTo>
                    <a:pt x="31" y="44"/>
                  </a:lnTo>
                  <a:lnTo>
                    <a:pt x="0" y="29"/>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64" name="Freeform 1164"/>
            <p:cNvSpPr>
              <a:spLocks/>
            </p:cNvSpPr>
            <p:nvPr/>
          </p:nvSpPr>
          <p:spPr bwMode="auto">
            <a:xfrm>
              <a:off x="1875" y="3708"/>
              <a:ext cx="21" cy="23"/>
            </a:xfrm>
            <a:custGeom>
              <a:avLst/>
              <a:gdLst>
                <a:gd name="T0" fmla="*/ 11 w 41"/>
                <a:gd name="T1" fmla="*/ 0 h 45"/>
                <a:gd name="T2" fmla="*/ 41 w 41"/>
                <a:gd name="T3" fmla="*/ 23 h 45"/>
                <a:gd name="T4" fmla="*/ 30 w 41"/>
                <a:gd name="T5" fmla="*/ 45 h 45"/>
                <a:gd name="T6" fmla="*/ 0 w 41"/>
                <a:gd name="T7" fmla="*/ 30 h 45"/>
                <a:gd name="T8" fmla="*/ 11 w 41"/>
                <a:gd name="T9" fmla="*/ 0 h 45"/>
                <a:gd name="T10" fmla="*/ 11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11" y="0"/>
                  </a:moveTo>
                  <a:lnTo>
                    <a:pt x="41" y="23"/>
                  </a:lnTo>
                  <a:lnTo>
                    <a:pt x="30" y="45"/>
                  </a:lnTo>
                  <a:lnTo>
                    <a:pt x="0" y="30"/>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65" name="Freeform 1165"/>
            <p:cNvSpPr>
              <a:spLocks/>
            </p:cNvSpPr>
            <p:nvPr/>
          </p:nvSpPr>
          <p:spPr bwMode="auto">
            <a:xfrm>
              <a:off x="1890" y="3742"/>
              <a:ext cx="22" cy="22"/>
            </a:xfrm>
            <a:custGeom>
              <a:avLst/>
              <a:gdLst>
                <a:gd name="T0" fmla="*/ 11 w 44"/>
                <a:gd name="T1" fmla="*/ 0 h 44"/>
                <a:gd name="T2" fmla="*/ 44 w 44"/>
                <a:gd name="T3" fmla="*/ 19 h 44"/>
                <a:gd name="T4" fmla="*/ 32 w 44"/>
                <a:gd name="T5" fmla="*/ 44 h 44"/>
                <a:gd name="T6" fmla="*/ 0 w 44"/>
                <a:gd name="T7" fmla="*/ 29 h 44"/>
                <a:gd name="T8" fmla="*/ 11 w 44"/>
                <a:gd name="T9" fmla="*/ 0 h 44"/>
                <a:gd name="T10" fmla="*/ 11 w 44"/>
                <a:gd name="T11" fmla="*/ 0 h 44"/>
              </a:gdLst>
              <a:ahLst/>
              <a:cxnLst>
                <a:cxn ang="0">
                  <a:pos x="T0" y="T1"/>
                </a:cxn>
                <a:cxn ang="0">
                  <a:pos x="T2" y="T3"/>
                </a:cxn>
                <a:cxn ang="0">
                  <a:pos x="T4" y="T5"/>
                </a:cxn>
                <a:cxn ang="0">
                  <a:pos x="T6" y="T7"/>
                </a:cxn>
                <a:cxn ang="0">
                  <a:pos x="T8" y="T9"/>
                </a:cxn>
                <a:cxn ang="0">
                  <a:pos x="T10" y="T11"/>
                </a:cxn>
              </a:cxnLst>
              <a:rect l="0" t="0" r="r" b="b"/>
              <a:pathLst>
                <a:path w="44" h="44">
                  <a:moveTo>
                    <a:pt x="11" y="0"/>
                  </a:moveTo>
                  <a:lnTo>
                    <a:pt x="44" y="19"/>
                  </a:lnTo>
                  <a:lnTo>
                    <a:pt x="32" y="44"/>
                  </a:lnTo>
                  <a:lnTo>
                    <a:pt x="0" y="29"/>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66" name="Freeform 1166"/>
            <p:cNvSpPr>
              <a:spLocks/>
            </p:cNvSpPr>
            <p:nvPr/>
          </p:nvSpPr>
          <p:spPr bwMode="auto">
            <a:xfrm>
              <a:off x="1906" y="3773"/>
              <a:ext cx="22" cy="23"/>
            </a:xfrm>
            <a:custGeom>
              <a:avLst/>
              <a:gdLst>
                <a:gd name="T0" fmla="*/ 12 w 44"/>
                <a:gd name="T1" fmla="*/ 0 h 46"/>
                <a:gd name="T2" fmla="*/ 44 w 44"/>
                <a:gd name="T3" fmla="*/ 21 h 46"/>
                <a:gd name="T4" fmla="*/ 31 w 44"/>
                <a:gd name="T5" fmla="*/ 46 h 46"/>
                <a:gd name="T6" fmla="*/ 0 w 44"/>
                <a:gd name="T7" fmla="*/ 30 h 46"/>
                <a:gd name="T8" fmla="*/ 12 w 44"/>
                <a:gd name="T9" fmla="*/ 0 h 46"/>
                <a:gd name="T10" fmla="*/ 12 w 44"/>
                <a:gd name="T11" fmla="*/ 0 h 46"/>
              </a:gdLst>
              <a:ahLst/>
              <a:cxnLst>
                <a:cxn ang="0">
                  <a:pos x="T0" y="T1"/>
                </a:cxn>
                <a:cxn ang="0">
                  <a:pos x="T2" y="T3"/>
                </a:cxn>
                <a:cxn ang="0">
                  <a:pos x="T4" y="T5"/>
                </a:cxn>
                <a:cxn ang="0">
                  <a:pos x="T6" y="T7"/>
                </a:cxn>
                <a:cxn ang="0">
                  <a:pos x="T8" y="T9"/>
                </a:cxn>
                <a:cxn ang="0">
                  <a:pos x="T10" y="T11"/>
                </a:cxn>
              </a:cxnLst>
              <a:rect l="0" t="0" r="r" b="b"/>
              <a:pathLst>
                <a:path w="44" h="46">
                  <a:moveTo>
                    <a:pt x="12" y="0"/>
                  </a:moveTo>
                  <a:lnTo>
                    <a:pt x="44" y="21"/>
                  </a:lnTo>
                  <a:lnTo>
                    <a:pt x="31" y="46"/>
                  </a:lnTo>
                  <a:lnTo>
                    <a:pt x="0" y="30"/>
                  </a:lnTo>
                  <a:lnTo>
                    <a:pt x="12" y="0"/>
                  </a:lnTo>
                  <a:lnTo>
                    <a:pt x="12"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67" name="Freeform 1167"/>
            <p:cNvSpPr>
              <a:spLocks/>
            </p:cNvSpPr>
            <p:nvPr/>
          </p:nvSpPr>
          <p:spPr bwMode="auto">
            <a:xfrm>
              <a:off x="1272" y="3592"/>
              <a:ext cx="144" cy="107"/>
            </a:xfrm>
            <a:custGeom>
              <a:avLst/>
              <a:gdLst>
                <a:gd name="T0" fmla="*/ 120 w 287"/>
                <a:gd name="T1" fmla="*/ 215 h 215"/>
                <a:gd name="T2" fmla="*/ 122 w 287"/>
                <a:gd name="T3" fmla="*/ 213 h 215"/>
                <a:gd name="T4" fmla="*/ 127 w 287"/>
                <a:gd name="T5" fmla="*/ 211 h 215"/>
                <a:gd name="T6" fmla="*/ 137 w 287"/>
                <a:gd name="T7" fmla="*/ 207 h 215"/>
                <a:gd name="T8" fmla="*/ 148 w 287"/>
                <a:gd name="T9" fmla="*/ 205 h 215"/>
                <a:gd name="T10" fmla="*/ 162 w 287"/>
                <a:gd name="T11" fmla="*/ 199 h 215"/>
                <a:gd name="T12" fmla="*/ 173 w 287"/>
                <a:gd name="T13" fmla="*/ 196 h 215"/>
                <a:gd name="T14" fmla="*/ 186 w 287"/>
                <a:gd name="T15" fmla="*/ 190 h 215"/>
                <a:gd name="T16" fmla="*/ 200 w 287"/>
                <a:gd name="T17" fmla="*/ 186 h 215"/>
                <a:gd name="T18" fmla="*/ 207 w 287"/>
                <a:gd name="T19" fmla="*/ 180 h 215"/>
                <a:gd name="T20" fmla="*/ 213 w 287"/>
                <a:gd name="T21" fmla="*/ 175 h 215"/>
                <a:gd name="T22" fmla="*/ 217 w 287"/>
                <a:gd name="T23" fmla="*/ 171 h 215"/>
                <a:gd name="T24" fmla="*/ 222 w 287"/>
                <a:gd name="T25" fmla="*/ 167 h 215"/>
                <a:gd name="T26" fmla="*/ 226 w 287"/>
                <a:gd name="T27" fmla="*/ 161 h 215"/>
                <a:gd name="T28" fmla="*/ 228 w 287"/>
                <a:gd name="T29" fmla="*/ 161 h 215"/>
                <a:gd name="T30" fmla="*/ 253 w 287"/>
                <a:gd name="T31" fmla="*/ 154 h 215"/>
                <a:gd name="T32" fmla="*/ 287 w 287"/>
                <a:gd name="T33" fmla="*/ 72 h 215"/>
                <a:gd name="T34" fmla="*/ 171 w 287"/>
                <a:gd name="T35" fmla="*/ 47 h 215"/>
                <a:gd name="T36" fmla="*/ 57 w 287"/>
                <a:gd name="T37" fmla="*/ 0 h 215"/>
                <a:gd name="T38" fmla="*/ 0 w 287"/>
                <a:gd name="T39" fmla="*/ 53 h 215"/>
                <a:gd name="T40" fmla="*/ 44 w 287"/>
                <a:gd name="T41" fmla="*/ 211 h 215"/>
                <a:gd name="T42" fmla="*/ 120 w 287"/>
                <a:gd name="T43" fmla="*/ 215 h 215"/>
                <a:gd name="T44" fmla="*/ 120 w 287"/>
                <a:gd name="T4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7" h="215">
                  <a:moveTo>
                    <a:pt x="120" y="215"/>
                  </a:moveTo>
                  <a:lnTo>
                    <a:pt x="122" y="213"/>
                  </a:lnTo>
                  <a:lnTo>
                    <a:pt x="127" y="211"/>
                  </a:lnTo>
                  <a:lnTo>
                    <a:pt x="137" y="207"/>
                  </a:lnTo>
                  <a:lnTo>
                    <a:pt x="148" y="205"/>
                  </a:lnTo>
                  <a:lnTo>
                    <a:pt x="162" y="199"/>
                  </a:lnTo>
                  <a:lnTo>
                    <a:pt x="173" y="196"/>
                  </a:lnTo>
                  <a:lnTo>
                    <a:pt x="186" y="190"/>
                  </a:lnTo>
                  <a:lnTo>
                    <a:pt x="200" y="186"/>
                  </a:lnTo>
                  <a:lnTo>
                    <a:pt x="207" y="180"/>
                  </a:lnTo>
                  <a:lnTo>
                    <a:pt x="213" y="175"/>
                  </a:lnTo>
                  <a:lnTo>
                    <a:pt x="217" y="171"/>
                  </a:lnTo>
                  <a:lnTo>
                    <a:pt x="222" y="167"/>
                  </a:lnTo>
                  <a:lnTo>
                    <a:pt x="226" y="161"/>
                  </a:lnTo>
                  <a:lnTo>
                    <a:pt x="228" y="161"/>
                  </a:lnTo>
                  <a:lnTo>
                    <a:pt x="253" y="154"/>
                  </a:lnTo>
                  <a:lnTo>
                    <a:pt x="287" y="72"/>
                  </a:lnTo>
                  <a:lnTo>
                    <a:pt x="171" y="47"/>
                  </a:lnTo>
                  <a:lnTo>
                    <a:pt x="57" y="0"/>
                  </a:lnTo>
                  <a:lnTo>
                    <a:pt x="0" y="53"/>
                  </a:lnTo>
                  <a:lnTo>
                    <a:pt x="44" y="211"/>
                  </a:lnTo>
                  <a:lnTo>
                    <a:pt x="120" y="215"/>
                  </a:lnTo>
                  <a:lnTo>
                    <a:pt x="120" y="215"/>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68" name="Freeform 1168"/>
            <p:cNvSpPr>
              <a:spLocks/>
            </p:cNvSpPr>
            <p:nvPr/>
          </p:nvSpPr>
          <p:spPr bwMode="auto">
            <a:xfrm>
              <a:off x="1103" y="3479"/>
              <a:ext cx="375" cy="317"/>
            </a:xfrm>
            <a:custGeom>
              <a:avLst/>
              <a:gdLst>
                <a:gd name="T0" fmla="*/ 302 w 751"/>
                <a:gd name="T1" fmla="*/ 0 h 635"/>
                <a:gd name="T2" fmla="*/ 279 w 751"/>
                <a:gd name="T3" fmla="*/ 7 h 635"/>
                <a:gd name="T4" fmla="*/ 254 w 751"/>
                <a:gd name="T5" fmla="*/ 24 h 635"/>
                <a:gd name="T6" fmla="*/ 233 w 751"/>
                <a:gd name="T7" fmla="*/ 45 h 635"/>
                <a:gd name="T8" fmla="*/ 211 w 751"/>
                <a:gd name="T9" fmla="*/ 74 h 635"/>
                <a:gd name="T10" fmla="*/ 190 w 751"/>
                <a:gd name="T11" fmla="*/ 104 h 635"/>
                <a:gd name="T12" fmla="*/ 171 w 751"/>
                <a:gd name="T13" fmla="*/ 133 h 635"/>
                <a:gd name="T14" fmla="*/ 155 w 751"/>
                <a:gd name="T15" fmla="*/ 157 h 635"/>
                <a:gd name="T16" fmla="*/ 146 w 751"/>
                <a:gd name="T17" fmla="*/ 167 h 635"/>
                <a:gd name="T18" fmla="*/ 114 w 751"/>
                <a:gd name="T19" fmla="*/ 197 h 635"/>
                <a:gd name="T20" fmla="*/ 89 w 751"/>
                <a:gd name="T21" fmla="*/ 226 h 635"/>
                <a:gd name="T22" fmla="*/ 72 w 751"/>
                <a:gd name="T23" fmla="*/ 251 h 635"/>
                <a:gd name="T24" fmla="*/ 60 w 751"/>
                <a:gd name="T25" fmla="*/ 275 h 635"/>
                <a:gd name="T26" fmla="*/ 51 w 751"/>
                <a:gd name="T27" fmla="*/ 300 h 635"/>
                <a:gd name="T28" fmla="*/ 45 w 751"/>
                <a:gd name="T29" fmla="*/ 325 h 635"/>
                <a:gd name="T30" fmla="*/ 38 w 751"/>
                <a:gd name="T31" fmla="*/ 349 h 635"/>
                <a:gd name="T32" fmla="*/ 34 w 751"/>
                <a:gd name="T33" fmla="*/ 374 h 635"/>
                <a:gd name="T34" fmla="*/ 19 w 751"/>
                <a:gd name="T35" fmla="*/ 410 h 635"/>
                <a:gd name="T36" fmla="*/ 7 w 751"/>
                <a:gd name="T37" fmla="*/ 433 h 635"/>
                <a:gd name="T38" fmla="*/ 0 w 751"/>
                <a:gd name="T39" fmla="*/ 503 h 635"/>
                <a:gd name="T40" fmla="*/ 19 w 751"/>
                <a:gd name="T41" fmla="*/ 526 h 635"/>
                <a:gd name="T42" fmla="*/ 45 w 751"/>
                <a:gd name="T43" fmla="*/ 551 h 635"/>
                <a:gd name="T44" fmla="*/ 76 w 751"/>
                <a:gd name="T45" fmla="*/ 577 h 635"/>
                <a:gd name="T46" fmla="*/ 102 w 751"/>
                <a:gd name="T47" fmla="*/ 593 h 635"/>
                <a:gd name="T48" fmla="*/ 125 w 751"/>
                <a:gd name="T49" fmla="*/ 602 h 635"/>
                <a:gd name="T50" fmla="*/ 159 w 751"/>
                <a:gd name="T51" fmla="*/ 608 h 635"/>
                <a:gd name="T52" fmla="*/ 193 w 751"/>
                <a:gd name="T53" fmla="*/ 606 h 635"/>
                <a:gd name="T54" fmla="*/ 232 w 751"/>
                <a:gd name="T55" fmla="*/ 602 h 635"/>
                <a:gd name="T56" fmla="*/ 264 w 751"/>
                <a:gd name="T57" fmla="*/ 596 h 635"/>
                <a:gd name="T58" fmla="*/ 292 w 751"/>
                <a:gd name="T59" fmla="*/ 593 h 635"/>
                <a:gd name="T60" fmla="*/ 348 w 751"/>
                <a:gd name="T61" fmla="*/ 566 h 635"/>
                <a:gd name="T62" fmla="*/ 734 w 751"/>
                <a:gd name="T63" fmla="*/ 547 h 635"/>
                <a:gd name="T64" fmla="*/ 716 w 751"/>
                <a:gd name="T65" fmla="*/ 471 h 635"/>
                <a:gd name="T66" fmla="*/ 711 w 751"/>
                <a:gd name="T67" fmla="*/ 469 h 635"/>
                <a:gd name="T68" fmla="*/ 695 w 751"/>
                <a:gd name="T69" fmla="*/ 471 h 635"/>
                <a:gd name="T70" fmla="*/ 669 w 751"/>
                <a:gd name="T71" fmla="*/ 475 h 635"/>
                <a:gd name="T72" fmla="*/ 635 w 751"/>
                <a:gd name="T73" fmla="*/ 479 h 635"/>
                <a:gd name="T74" fmla="*/ 604 w 751"/>
                <a:gd name="T75" fmla="*/ 482 h 635"/>
                <a:gd name="T76" fmla="*/ 574 w 751"/>
                <a:gd name="T77" fmla="*/ 484 h 635"/>
                <a:gd name="T78" fmla="*/ 555 w 751"/>
                <a:gd name="T79" fmla="*/ 488 h 635"/>
                <a:gd name="T80" fmla="*/ 370 w 751"/>
                <a:gd name="T81" fmla="*/ 298 h 635"/>
                <a:gd name="T82" fmla="*/ 420 w 751"/>
                <a:gd name="T83" fmla="*/ 180 h 635"/>
                <a:gd name="T84" fmla="*/ 448 w 751"/>
                <a:gd name="T85" fmla="*/ 184 h 635"/>
                <a:gd name="T86" fmla="*/ 496 w 751"/>
                <a:gd name="T87" fmla="*/ 192 h 635"/>
                <a:gd name="T88" fmla="*/ 545 w 751"/>
                <a:gd name="T89" fmla="*/ 197 h 635"/>
                <a:gd name="T90" fmla="*/ 598 w 751"/>
                <a:gd name="T91" fmla="*/ 205 h 635"/>
                <a:gd name="T92" fmla="*/ 638 w 751"/>
                <a:gd name="T93" fmla="*/ 211 h 635"/>
                <a:gd name="T94" fmla="*/ 665 w 751"/>
                <a:gd name="T95" fmla="*/ 211 h 635"/>
                <a:gd name="T96" fmla="*/ 688 w 751"/>
                <a:gd name="T97" fmla="*/ 211 h 635"/>
                <a:gd name="T98" fmla="*/ 659 w 751"/>
                <a:gd name="T99" fmla="*/ 121 h 635"/>
                <a:gd name="T100" fmla="*/ 627 w 751"/>
                <a:gd name="T101" fmla="*/ 119 h 635"/>
                <a:gd name="T102" fmla="*/ 610 w 751"/>
                <a:gd name="T103" fmla="*/ 108 h 635"/>
                <a:gd name="T104" fmla="*/ 585 w 751"/>
                <a:gd name="T105" fmla="*/ 91 h 635"/>
                <a:gd name="T106" fmla="*/ 553 w 751"/>
                <a:gd name="T107" fmla="*/ 74 h 635"/>
                <a:gd name="T108" fmla="*/ 511 w 751"/>
                <a:gd name="T109" fmla="*/ 59 h 635"/>
                <a:gd name="T110" fmla="*/ 462 w 751"/>
                <a:gd name="T111" fmla="*/ 40 h 635"/>
                <a:gd name="T112" fmla="*/ 410 w 751"/>
                <a:gd name="T113" fmla="*/ 24 h 635"/>
                <a:gd name="T114" fmla="*/ 363 w 751"/>
                <a:gd name="T115" fmla="*/ 13 h 635"/>
                <a:gd name="T116" fmla="*/ 328 w 751"/>
                <a:gd name="T117" fmla="*/ 3 h 635"/>
                <a:gd name="T118" fmla="*/ 308 w 751"/>
                <a:gd name="T119"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1" h="635">
                  <a:moveTo>
                    <a:pt x="308" y="0"/>
                  </a:moveTo>
                  <a:lnTo>
                    <a:pt x="306" y="0"/>
                  </a:lnTo>
                  <a:lnTo>
                    <a:pt x="302" y="0"/>
                  </a:lnTo>
                  <a:lnTo>
                    <a:pt x="296" y="0"/>
                  </a:lnTo>
                  <a:lnTo>
                    <a:pt x="290" y="3"/>
                  </a:lnTo>
                  <a:lnTo>
                    <a:pt x="279" y="7"/>
                  </a:lnTo>
                  <a:lnTo>
                    <a:pt x="268" y="15"/>
                  </a:lnTo>
                  <a:lnTo>
                    <a:pt x="260" y="19"/>
                  </a:lnTo>
                  <a:lnTo>
                    <a:pt x="254" y="24"/>
                  </a:lnTo>
                  <a:lnTo>
                    <a:pt x="247" y="30"/>
                  </a:lnTo>
                  <a:lnTo>
                    <a:pt x="241" y="38"/>
                  </a:lnTo>
                  <a:lnTo>
                    <a:pt x="233" y="45"/>
                  </a:lnTo>
                  <a:lnTo>
                    <a:pt x="226" y="55"/>
                  </a:lnTo>
                  <a:lnTo>
                    <a:pt x="218" y="62"/>
                  </a:lnTo>
                  <a:lnTo>
                    <a:pt x="211" y="74"/>
                  </a:lnTo>
                  <a:lnTo>
                    <a:pt x="203" y="83"/>
                  </a:lnTo>
                  <a:lnTo>
                    <a:pt x="195" y="93"/>
                  </a:lnTo>
                  <a:lnTo>
                    <a:pt x="190" y="104"/>
                  </a:lnTo>
                  <a:lnTo>
                    <a:pt x="184" y="114"/>
                  </a:lnTo>
                  <a:lnTo>
                    <a:pt x="176" y="123"/>
                  </a:lnTo>
                  <a:lnTo>
                    <a:pt x="171" y="133"/>
                  </a:lnTo>
                  <a:lnTo>
                    <a:pt x="167" y="138"/>
                  </a:lnTo>
                  <a:lnTo>
                    <a:pt x="163" y="146"/>
                  </a:lnTo>
                  <a:lnTo>
                    <a:pt x="155" y="157"/>
                  </a:lnTo>
                  <a:lnTo>
                    <a:pt x="155" y="161"/>
                  </a:lnTo>
                  <a:lnTo>
                    <a:pt x="152" y="161"/>
                  </a:lnTo>
                  <a:lnTo>
                    <a:pt x="146" y="167"/>
                  </a:lnTo>
                  <a:lnTo>
                    <a:pt x="138" y="174"/>
                  </a:lnTo>
                  <a:lnTo>
                    <a:pt x="127" y="184"/>
                  </a:lnTo>
                  <a:lnTo>
                    <a:pt x="114" y="197"/>
                  </a:lnTo>
                  <a:lnTo>
                    <a:pt x="102" y="211"/>
                  </a:lnTo>
                  <a:lnTo>
                    <a:pt x="95" y="218"/>
                  </a:lnTo>
                  <a:lnTo>
                    <a:pt x="89" y="226"/>
                  </a:lnTo>
                  <a:lnTo>
                    <a:pt x="83" y="235"/>
                  </a:lnTo>
                  <a:lnTo>
                    <a:pt x="79" y="243"/>
                  </a:lnTo>
                  <a:lnTo>
                    <a:pt x="72" y="251"/>
                  </a:lnTo>
                  <a:lnTo>
                    <a:pt x="68" y="260"/>
                  </a:lnTo>
                  <a:lnTo>
                    <a:pt x="64" y="268"/>
                  </a:lnTo>
                  <a:lnTo>
                    <a:pt x="60" y="275"/>
                  </a:lnTo>
                  <a:lnTo>
                    <a:pt x="57" y="283"/>
                  </a:lnTo>
                  <a:lnTo>
                    <a:pt x="55" y="292"/>
                  </a:lnTo>
                  <a:lnTo>
                    <a:pt x="51" y="300"/>
                  </a:lnTo>
                  <a:lnTo>
                    <a:pt x="51" y="309"/>
                  </a:lnTo>
                  <a:lnTo>
                    <a:pt x="47" y="317"/>
                  </a:lnTo>
                  <a:lnTo>
                    <a:pt x="45" y="325"/>
                  </a:lnTo>
                  <a:lnTo>
                    <a:pt x="41" y="332"/>
                  </a:lnTo>
                  <a:lnTo>
                    <a:pt x="41" y="342"/>
                  </a:lnTo>
                  <a:lnTo>
                    <a:pt x="38" y="349"/>
                  </a:lnTo>
                  <a:lnTo>
                    <a:pt x="38" y="357"/>
                  </a:lnTo>
                  <a:lnTo>
                    <a:pt x="34" y="365"/>
                  </a:lnTo>
                  <a:lnTo>
                    <a:pt x="34" y="374"/>
                  </a:lnTo>
                  <a:lnTo>
                    <a:pt x="28" y="387"/>
                  </a:lnTo>
                  <a:lnTo>
                    <a:pt x="24" y="399"/>
                  </a:lnTo>
                  <a:lnTo>
                    <a:pt x="19" y="410"/>
                  </a:lnTo>
                  <a:lnTo>
                    <a:pt x="15" y="420"/>
                  </a:lnTo>
                  <a:lnTo>
                    <a:pt x="9" y="427"/>
                  </a:lnTo>
                  <a:lnTo>
                    <a:pt x="7" y="433"/>
                  </a:lnTo>
                  <a:lnTo>
                    <a:pt x="3" y="437"/>
                  </a:lnTo>
                  <a:lnTo>
                    <a:pt x="3" y="441"/>
                  </a:lnTo>
                  <a:lnTo>
                    <a:pt x="0" y="503"/>
                  </a:lnTo>
                  <a:lnTo>
                    <a:pt x="3" y="507"/>
                  </a:lnTo>
                  <a:lnTo>
                    <a:pt x="13" y="519"/>
                  </a:lnTo>
                  <a:lnTo>
                    <a:pt x="19" y="526"/>
                  </a:lnTo>
                  <a:lnTo>
                    <a:pt x="26" y="534"/>
                  </a:lnTo>
                  <a:lnTo>
                    <a:pt x="34" y="541"/>
                  </a:lnTo>
                  <a:lnTo>
                    <a:pt x="45" y="551"/>
                  </a:lnTo>
                  <a:lnTo>
                    <a:pt x="55" y="558"/>
                  </a:lnTo>
                  <a:lnTo>
                    <a:pt x="64" y="568"/>
                  </a:lnTo>
                  <a:lnTo>
                    <a:pt x="76" y="577"/>
                  </a:lnTo>
                  <a:lnTo>
                    <a:pt x="89" y="587"/>
                  </a:lnTo>
                  <a:lnTo>
                    <a:pt x="95" y="589"/>
                  </a:lnTo>
                  <a:lnTo>
                    <a:pt x="102" y="593"/>
                  </a:lnTo>
                  <a:lnTo>
                    <a:pt x="110" y="596"/>
                  </a:lnTo>
                  <a:lnTo>
                    <a:pt x="117" y="600"/>
                  </a:lnTo>
                  <a:lnTo>
                    <a:pt x="125" y="602"/>
                  </a:lnTo>
                  <a:lnTo>
                    <a:pt x="136" y="604"/>
                  </a:lnTo>
                  <a:lnTo>
                    <a:pt x="146" y="606"/>
                  </a:lnTo>
                  <a:lnTo>
                    <a:pt x="159" y="608"/>
                  </a:lnTo>
                  <a:lnTo>
                    <a:pt x="169" y="606"/>
                  </a:lnTo>
                  <a:lnTo>
                    <a:pt x="180" y="606"/>
                  </a:lnTo>
                  <a:lnTo>
                    <a:pt x="193" y="606"/>
                  </a:lnTo>
                  <a:lnTo>
                    <a:pt x="207" y="606"/>
                  </a:lnTo>
                  <a:lnTo>
                    <a:pt x="218" y="604"/>
                  </a:lnTo>
                  <a:lnTo>
                    <a:pt x="232" y="602"/>
                  </a:lnTo>
                  <a:lnTo>
                    <a:pt x="243" y="600"/>
                  </a:lnTo>
                  <a:lnTo>
                    <a:pt x="256" y="600"/>
                  </a:lnTo>
                  <a:lnTo>
                    <a:pt x="264" y="596"/>
                  </a:lnTo>
                  <a:lnTo>
                    <a:pt x="275" y="596"/>
                  </a:lnTo>
                  <a:lnTo>
                    <a:pt x="283" y="593"/>
                  </a:lnTo>
                  <a:lnTo>
                    <a:pt x="292" y="593"/>
                  </a:lnTo>
                  <a:lnTo>
                    <a:pt x="302" y="589"/>
                  </a:lnTo>
                  <a:lnTo>
                    <a:pt x="308" y="589"/>
                  </a:lnTo>
                  <a:lnTo>
                    <a:pt x="348" y="566"/>
                  </a:lnTo>
                  <a:lnTo>
                    <a:pt x="486" y="635"/>
                  </a:lnTo>
                  <a:lnTo>
                    <a:pt x="587" y="635"/>
                  </a:lnTo>
                  <a:lnTo>
                    <a:pt x="734" y="547"/>
                  </a:lnTo>
                  <a:lnTo>
                    <a:pt x="751" y="509"/>
                  </a:lnTo>
                  <a:lnTo>
                    <a:pt x="714" y="471"/>
                  </a:lnTo>
                  <a:lnTo>
                    <a:pt x="716" y="471"/>
                  </a:lnTo>
                  <a:lnTo>
                    <a:pt x="718" y="469"/>
                  </a:lnTo>
                  <a:lnTo>
                    <a:pt x="716" y="469"/>
                  </a:lnTo>
                  <a:lnTo>
                    <a:pt x="711" y="469"/>
                  </a:lnTo>
                  <a:lnTo>
                    <a:pt x="705" y="469"/>
                  </a:lnTo>
                  <a:lnTo>
                    <a:pt x="701" y="471"/>
                  </a:lnTo>
                  <a:lnTo>
                    <a:pt x="695" y="471"/>
                  </a:lnTo>
                  <a:lnTo>
                    <a:pt x="688" y="475"/>
                  </a:lnTo>
                  <a:lnTo>
                    <a:pt x="678" y="475"/>
                  </a:lnTo>
                  <a:lnTo>
                    <a:pt x="669" y="475"/>
                  </a:lnTo>
                  <a:lnTo>
                    <a:pt x="657" y="477"/>
                  </a:lnTo>
                  <a:lnTo>
                    <a:pt x="646" y="479"/>
                  </a:lnTo>
                  <a:lnTo>
                    <a:pt x="635" y="479"/>
                  </a:lnTo>
                  <a:lnTo>
                    <a:pt x="625" y="479"/>
                  </a:lnTo>
                  <a:lnTo>
                    <a:pt x="612" y="481"/>
                  </a:lnTo>
                  <a:lnTo>
                    <a:pt x="604" y="482"/>
                  </a:lnTo>
                  <a:lnTo>
                    <a:pt x="591" y="482"/>
                  </a:lnTo>
                  <a:lnTo>
                    <a:pt x="583" y="484"/>
                  </a:lnTo>
                  <a:lnTo>
                    <a:pt x="574" y="484"/>
                  </a:lnTo>
                  <a:lnTo>
                    <a:pt x="566" y="484"/>
                  </a:lnTo>
                  <a:lnTo>
                    <a:pt x="557" y="486"/>
                  </a:lnTo>
                  <a:lnTo>
                    <a:pt x="555" y="488"/>
                  </a:lnTo>
                  <a:lnTo>
                    <a:pt x="475" y="416"/>
                  </a:lnTo>
                  <a:lnTo>
                    <a:pt x="389" y="361"/>
                  </a:lnTo>
                  <a:lnTo>
                    <a:pt x="370" y="298"/>
                  </a:lnTo>
                  <a:lnTo>
                    <a:pt x="344" y="260"/>
                  </a:lnTo>
                  <a:lnTo>
                    <a:pt x="416" y="180"/>
                  </a:lnTo>
                  <a:lnTo>
                    <a:pt x="420" y="180"/>
                  </a:lnTo>
                  <a:lnTo>
                    <a:pt x="427" y="180"/>
                  </a:lnTo>
                  <a:lnTo>
                    <a:pt x="437" y="184"/>
                  </a:lnTo>
                  <a:lnTo>
                    <a:pt x="448" y="184"/>
                  </a:lnTo>
                  <a:lnTo>
                    <a:pt x="462" y="186"/>
                  </a:lnTo>
                  <a:lnTo>
                    <a:pt x="479" y="188"/>
                  </a:lnTo>
                  <a:lnTo>
                    <a:pt x="496" y="192"/>
                  </a:lnTo>
                  <a:lnTo>
                    <a:pt x="511" y="193"/>
                  </a:lnTo>
                  <a:lnTo>
                    <a:pt x="528" y="195"/>
                  </a:lnTo>
                  <a:lnTo>
                    <a:pt x="545" y="197"/>
                  </a:lnTo>
                  <a:lnTo>
                    <a:pt x="564" y="201"/>
                  </a:lnTo>
                  <a:lnTo>
                    <a:pt x="581" y="201"/>
                  </a:lnTo>
                  <a:lnTo>
                    <a:pt x="598" y="205"/>
                  </a:lnTo>
                  <a:lnTo>
                    <a:pt x="612" y="207"/>
                  </a:lnTo>
                  <a:lnTo>
                    <a:pt x="629" y="211"/>
                  </a:lnTo>
                  <a:lnTo>
                    <a:pt x="638" y="211"/>
                  </a:lnTo>
                  <a:lnTo>
                    <a:pt x="648" y="211"/>
                  </a:lnTo>
                  <a:lnTo>
                    <a:pt x="656" y="211"/>
                  </a:lnTo>
                  <a:lnTo>
                    <a:pt x="665" y="211"/>
                  </a:lnTo>
                  <a:lnTo>
                    <a:pt x="676" y="211"/>
                  </a:lnTo>
                  <a:lnTo>
                    <a:pt x="684" y="211"/>
                  </a:lnTo>
                  <a:lnTo>
                    <a:pt x="688" y="211"/>
                  </a:lnTo>
                  <a:lnTo>
                    <a:pt x="690" y="211"/>
                  </a:lnTo>
                  <a:lnTo>
                    <a:pt x="682" y="150"/>
                  </a:lnTo>
                  <a:lnTo>
                    <a:pt x="659" y="121"/>
                  </a:lnTo>
                  <a:lnTo>
                    <a:pt x="635" y="127"/>
                  </a:lnTo>
                  <a:lnTo>
                    <a:pt x="633" y="125"/>
                  </a:lnTo>
                  <a:lnTo>
                    <a:pt x="627" y="119"/>
                  </a:lnTo>
                  <a:lnTo>
                    <a:pt x="621" y="116"/>
                  </a:lnTo>
                  <a:lnTo>
                    <a:pt x="618" y="112"/>
                  </a:lnTo>
                  <a:lnTo>
                    <a:pt x="610" y="108"/>
                  </a:lnTo>
                  <a:lnTo>
                    <a:pt x="604" y="104"/>
                  </a:lnTo>
                  <a:lnTo>
                    <a:pt x="595" y="97"/>
                  </a:lnTo>
                  <a:lnTo>
                    <a:pt x="585" y="91"/>
                  </a:lnTo>
                  <a:lnTo>
                    <a:pt x="576" y="87"/>
                  </a:lnTo>
                  <a:lnTo>
                    <a:pt x="566" y="81"/>
                  </a:lnTo>
                  <a:lnTo>
                    <a:pt x="553" y="74"/>
                  </a:lnTo>
                  <a:lnTo>
                    <a:pt x="540" y="70"/>
                  </a:lnTo>
                  <a:lnTo>
                    <a:pt x="524" y="62"/>
                  </a:lnTo>
                  <a:lnTo>
                    <a:pt x="511" y="59"/>
                  </a:lnTo>
                  <a:lnTo>
                    <a:pt x="496" y="51"/>
                  </a:lnTo>
                  <a:lnTo>
                    <a:pt x="479" y="45"/>
                  </a:lnTo>
                  <a:lnTo>
                    <a:pt x="462" y="40"/>
                  </a:lnTo>
                  <a:lnTo>
                    <a:pt x="444" y="36"/>
                  </a:lnTo>
                  <a:lnTo>
                    <a:pt x="427" y="28"/>
                  </a:lnTo>
                  <a:lnTo>
                    <a:pt x="410" y="24"/>
                  </a:lnTo>
                  <a:lnTo>
                    <a:pt x="395" y="21"/>
                  </a:lnTo>
                  <a:lnTo>
                    <a:pt x="378" y="17"/>
                  </a:lnTo>
                  <a:lnTo>
                    <a:pt x="363" y="13"/>
                  </a:lnTo>
                  <a:lnTo>
                    <a:pt x="349" y="9"/>
                  </a:lnTo>
                  <a:lnTo>
                    <a:pt x="336" y="5"/>
                  </a:lnTo>
                  <a:lnTo>
                    <a:pt x="328" y="3"/>
                  </a:lnTo>
                  <a:lnTo>
                    <a:pt x="319" y="1"/>
                  </a:lnTo>
                  <a:lnTo>
                    <a:pt x="311" y="0"/>
                  </a:lnTo>
                  <a:lnTo>
                    <a:pt x="308" y="0"/>
                  </a:lnTo>
                  <a:lnTo>
                    <a:pt x="308" y="0"/>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69" name="Freeform 1169"/>
            <p:cNvSpPr>
              <a:spLocks/>
            </p:cNvSpPr>
            <p:nvPr/>
          </p:nvSpPr>
          <p:spPr bwMode="auto">
            <a:xfrm>
              <a:off x="1133" y="3684"/>
              <a:ext cx="338" cy="117"/>
            </a:xfrm>
            <a:custGeom>
              <a:avLst/>
              <a:gdLst>
                <a:gd name="T0" fmla="*/ 50 w 675"/>
                <a:gd name="T1" fmla="*/ 192 h 234"/>
                <a:gd name="T2" fmla="*/ 14 w 675"/>
                <a:gd name="T3" fmla="*/ 164 h 234"/>
                <a:gd name="T4" fmla="*/ 2 w 675"/>
                <a:gd name="T5" fmla="*/ 141 h 234"/>
                <a:gd name="T6" fmla="*/ 19 w 675"/>
                <a:gd name="T7" fmla="*/ 133 h 234"/>
                <a:gd name="T8" fmla="*/ 54 w 675"/>
                <a:gd name="T9" fmla="*/ 131 h 234"/>
                <a:gd name="T10" fmla="*/ 92 w 675"/>
                <a:gd name="T11" fmla="*/ 131 h 234"/>
                <a:gd name="T12" fmla="*/ 126 w 675"/>
                <a:gd name="T13" fmla="*/ 129 h 234"/>
                <a:gd name="T14" fmla="*/ 147 w 675"/>
                <a:gd name="T15" fmla="*/ 126 h 234"/>
                <a:gd name="T16" fmla="*/ 137 w 675"/>
                <a:gd name="T17" fmla="*/ 116 h 234"/>
                <a:gd name="T18" fmla="*/ 116 w 675"/>
                <a:gd name="T19" fmla="*/ 112 h 234"/>
                <a:gd name="T20" fmla="*/ 95 w 675"/>
                <a:gd name="T21" fmla="*/ 107 h 234"/>
                <a:gd name="T22" fmla="*/ 73 w 675"/>
                <a:gd name="T23" fmla="*/ 95 h 234"/>
                <a:gd name="T24" fmla="*/ 78 w 675"/>
                <a:gd name="T25" fmla="*/ 72 h 234"/>
                <a:gd name="T26" fmla="*/ 103 w 675"/>
                <a:gd name="T27" fmla="*/ 50 h 234"/>
                <a:gd name="T28" fmla="*/ 143 w 675"/>
                <a:gd name="T29" fmla="*/ 29 h 234"/>
                <a:gd name="T30" fmla="*/ 181 w 675"/>
                <a:gd name="T31" fmla="*/ 10 h 234"/>
                <a:gd name="T32" fmla="*/ 217 w 675"/>
                <a:gd name="T33" fmla="*/ 0 h 234"/>
                <a:gd name="T34" fmla="*/ 249 w 675"/>
                <a:gd name="T35" fmla="*/ 4 h 234"/>
                <a:gd name="T36" fmla="*/ 272 w 675"/>
                <a:gd name="T37" fmla="*/ 23 h 234"/>
                <a:gd name="T38" fmla="*/ 286 w 675"/>
                <a:gd name="T39" fmla="*/ 46 h 234"/>
                <a:gd name="T40" fmla="*/ 301 w 675"/>
                <a:gd name="T41" fmla="*/ 69 h 234"/>
                <a:gd name="T42" fmla="*/ 329 w 675"/>
                <a:gd name="T43" fmla="*/ 91 h 234"/>
                <a:gd name="T44" fmla="*/ 354 w 675"/>
                <a:gd name="T45" fmla="*/ 99 h 234"/>
                <a:gd name="T46" fmla="*/ 379 w 675"/>
                <a:gd name="T47" fmla="*/ 99 h 234"/>
                <a:gd name="T48" fmla="*/ 413 w 675"/>
                <a:gd name="T49" fmla="*/ 95 h 234"/>
                <a:gd name="T50" fmla="*/ 424 w 675"/>
                <a:gd name="T51" fmla="*/ 95 h 234"/>
                <a:gd name="T52" fmla="*/ 440 w 675"/>
                <a:gd name="T53" fmla="*/ 122 h 234"/>
                <a:gd name="T54" fmla="*/ 461 w 675"/>
                <a:gd name="T55" fmla="*/ 148 h 234"/>
                <a:gd name="T56" fmla="*/ 461 w 675"/>
                <a:gd name="T57" fmla="*/ 156 h 234"/>
                <a:gd name="T58" fmla="*/ 432 w 675"/>
                <a:gd name="T59" fmla="*/ 166 h 234"/>
                <a:gd name="T60" fmla="*/ 421 w 675"/>
                <a:gd name="T61" fmla="*/ 179 h 234"/>
                <a:gd name="T62" fmla="*/ 443 w 675"/>
                <a:gd name="T63" fmla="*/ 175 h 234"/>
                <a:gd name="T64" fmla="*/ 495 w 675"/>
                <a:gd name="T65" fmla="*/ 164 h 234"/>
                <a:gd name="T66" fmla="*/ 559 w 675"/>
                <a:gd name="T67" fmla="*/ 150 h 234"/>
                <a:gd name="T68" fmla="*/ 622 w 675"/>
                <a:gd name="T69" fmla="*/ 141 h 234"/>
                <a:gd name="T70" fmla="*/ 666 w 675"/>
                <a:gd name="T71" fmla="*/ 135 h 234"/>
                <a:gd name="T72" fmla="*/ 674 w 675"/>
                <a:gd name="T73" fmla="*/ 141 h 234"/>
                <a:gd name="T74" fmla="*/ 654 w 675"/>
                <a:gd name="T75" fmla="*/ 158 h 234"/>
                <a:gd name="T76" fmla="*/ 618 w 675"/>
                <a:gd name="T77" fmla="*/ 179 h 234"/>
                <a:gd name="T78" fmla="*/ 573 w 675"/>
                <a:gd name="T79" fmla="*/ 200 h 234"/>
                <a:gd name="T80" fmla="*/ 540 w 675"/>
                <a:gd name="T81" fmla="*/ 217 h 234"/>
                <a:gd name="T82" fmla="*/ 519 w 675"/>
                <a:gd name="T83" fmla="*/ 225 h 234"/>
                <a:gd name="T84" fmla="*/ 491 w 675"/>
                <a:gd name="T85" fmla="*/ 232 h 234"/>
                <a:gd name="T86" fmla="*/ 464 w 675"/>
                <a:gd name="T87" fmla="*/ 234 h 234"/>
                <a:gd name="T88" fmla="*/ 440 w 675"/>
                <a:gd name="T89" fmla="*/ 230 h 234"/>
                <a:gd name="T90" fmla="*/ 413 w 675"/>
                <a:gd name="T91" fmla="*/ 223 h 234"/>
                <a:gd name="T92" fmla="*/ 390 w 675"/>
                <a:gd name="T93" fmla="*/ 215 h 234"/>
                <a:gd name="T94" fmla="*/ 367 w 675"/>
                <a:gd name="T95" fmla="*/ 207 h 234"/>
                <a:gd name="T96" fmla="*/ 341 w 675"/>
                <a:gd name="T97" fmla="*/ 198 h 234"/>
                <a:gd name="T98" fmla="*/ 314 w 675"/>
                <a:gd name="T99" fmla="*/ 188 h 234"/>
                <a:gd name="T100" fmla="*/ 289 w 675"/>
                <a:gd name="T101" fmla="*/ 181 h 234"/>
                <a:gd name="T102" fmla="*/ 272 w 675"/>
                <a:gd name="T103" fmla="*/ 175 h 234"/>
                <a:gd name="T104" fmla="*/ 259 w 675"/>
                <a:gd name="T105" fmla="*/ 179 h 234"/>
                <a:gd name="T106" fmla="*/ 232 w 675"/>
                <a:gd name="T107" fmla="*/ 188 h 234"/>
                <a:gd name="T108" fmla="*/ 210 w 675"/>
                <a:gd name="T109" fmla="*/ 196 h 234"/>
                <a:gd name="T110" fmla="*/ 185 w 675"/>
                <a:gd name="T111" fmla="*/ 200 h 234"/>
                <a:gd name="T112" fmla="*/ 158 w 675"/>
                <a:gd name="T113" fmla="*/ 200 h 234"/>
                <a:gd name="T114" fmla="*/ 130 w 675"/>
                <a:gd name="T115" fmla="*/ 200 h 234"/>
                <a:gd name="T116" fmla="*/ 101 w 675"/>
                <a:gd name="T117" fmla="*/ 200 h 234"/>
                <a:gd name="T118" fmla="*/ 76 w 675"/>
                <a:gd name="T119" fmla="*/ 200 h 234"/>
                <a:gd name="T120" fmla="*/ 61 w 675"/>
                <a:gd name="T121" fmla="*/ 20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5" h="234">
                  <a:moveTo>
                    <a:pt x="61" y="200"/>
                  </a:moveTo>
                  <a:lnTo>
                    <a:pt x="57" y="198"/>
                  </a:lnTo>
                  <a:lnTo>
                    <a:pt x="50" y="192"/>
                  </a:lnTo>
                  <a:lnTo>
                    <a:pt x="37" y="183"/>
                  </a:lnTo>
                  <a:lnTo>
                    <a:pt x="25" y="175"/>
                  </a:lnTo>
                  <a:lnTo>
                    <a:pt x="14" y="164"/>
                  </a:lnTo>
                  <a:lnTo>
                    <a:pt x="4" y="154"/>
                  </a:lnTo>
                  <a:lnTo>
                    <a:pt x="0" y="145"/>
                  </a:lnTo>
                  <a:lnTo>
                    <a:pt x="2" y="141"/>
                  </a:lnTo>
                  <a:lnTo>
                    <a:pt x="6" y="137"/>
                  </a:lnTo>
                  <a:lnTo>
                    <a:pt x="14" y="135"/>
                  </a:lnTo>
                  <a:lnTo>
                    <a:pt x="19" y="133"/>
                  </a:lnTo>
                  <a:lnTo>
                    <a:pt x="33" y="133"/>
                  </a:lnTo>
                  <a:lnTo>
                    <a:pt x="42" y="131"/>
                  </a:lnTo>
                  <a:lnTo>
                    <a:pt x="54" y="131"/>
                  </a:lnTo>
                  <a:lnTo>
                    <a:pt x="65" y="131"/>
                  </a:lnTo>
                  <a:lnTo>
                    <a:pt x="80" y="131"/>
                  </a:lnTo>
                  <a:lnTo>
                    <a:pt x="92" y="131"/>
                  </a:lnTo>
                  <a:lnTo>
                    <a:pt x="103" y="131"/>
                  </a:lnTo>
                  <a:lnTo>
                    <a:pt x="114" y="129"/>
                  </a:lnTo>
                  <a:lnTo>
                    <a:pt x="126" y="129"/>
                  </a:lnTo>
                  <a:lnTo>
                    <a:pt x="133" y="128"/>
                  </a:lnTo>
                  <a:lnTo>
                    <a:pt x="141" y="128"/>
                  </a:lnTo>
                  <a:lnTo>
                    <a:pt x="147" y="126"/>
                  </a:lnTo>
                  <a:lnTo>
                    <a:pt x="151" y="124"/>
                  </a:lnTo>
                  <a:lnTo>
                    <a:pt x="147" y="120"/>
                  </a:lnTo>
                  <a:lnTo>
                    <a:pt x="137" y="116"/>
                  </a:lnTo>
                  <a:lnTo>
                    <a:pt x="132" y="116"/>
                  </a:lnTo>
                  <a:lnTo>
                    <a:pt x="124" y="114"/>
                  </a:lnTo>
                  <a:lnTo>
                    <a:pt x="116" y="112"/>
                  </a:lnTo>
                  <a:lnTo>
                    <a:pt x="111" y="112"/>
                  </a:lnTo>
                  <a:lnTo>
                    <a:pt x="103" y="110"/>
                  </a:lnTo>
                  <a:lnTo>
                    <a:pt x="95" y="107"/>
                  </a:lnTo>
                  <a:lnTo>
                    <a:pt x="86" y="105"/>
                  </a:lnTo>
                  <a:lnTo>
                    <a:pt x="82" y="103"/>
                  </a:lnTo>
                  <a:lnTo>
                    <a:pt x="73" y="95"/>
                  </a:lnTo>
                  <a:lnTo>
                    <a:pt x="73" y="86"/>
                  </a:lnTo>
                  <a:lnTo>
                    <a:pt x="75" y="78"/>
                  </a:lnTo>
                  <a:lnTo>
                    <a:pt x="78" y="72"/>
                  </a:lnTo>
                  <a:lnTo>
                    <a:pt x="86" y="65"/>
                  </a:lnTo>
                  <a:lnTo>
                    <a:pt x="95" y="57"/>
                  </a:lnTo>
                  <a:lnTo>
                    <a:pt x="103" y="50"/>
                  </a:lnTo>
                  <a:lnTo>
                    <a:pt x="116" y="44"/>
                  </a:lnTo>
                  <a:lnTo>
                    <a:pt x="130" y="34"/>
                  </a:lnTo>
                  <a:lnTo>
                    <a:pt x="143" y="29"/>
                  </a:lnTo>
                  <a:lnTo>
                    <a:pt x="154" y="21"/>
                  </a:lnTo>
                  <a:lnTo>
                    <a:pt x="170" y="15"/>
                  </a:lnTo>
                  <a:lnTo>
                    <a:pt x="181" y="10"/>
                  </a:lnTo>
                  <a:lnTo>
                    <a:pt x="196" y="6"/>
                  </a:lnTo>
                  <a:lnTo>
                    <a:pt x="206" y="2"/>
                  </a:lnTo>
                  <a:lnTo>
                    <a:pt x="217" y="0"/>
                  </a:lnTo>
                  <a:lnTo>
                    <a:pt x="229" y="0"/>
                  </a:lnTo>
                  <a:lnTo>
                    <a:pt x="238" y="2"/>
                  </a:lnTo>
                  <a:lnTo>
                    <a:pt x="249" y="4"/>
                  </a:lnTo>
                  <a:lnTo>
                    <a:pt x="263" y="14"/>
                  </a:lnTo>
                  <a:lnTo>
                    <a:pt x="267" y="17"/>
                  </a:lnTo>
                  <a:lnTo>
                    <a:pt x="272" y="23"/>
                  </a:lnTo>
                  <a:lnTo>
                    <a:pt x="276" y="31"/>
                  </a:lnTo>
                  <a:lnTo>
                    <a:pt x="282" y="40"/>
                  </a:lnTo>
                  <a:lnTo>
                    <a:pt x="286" y="46"/>
                  </a:lnTo>
                  <a:lnTo>
                    <a:pt x="289" y="53"/>
                  </a:lnTo>
                  <a:lnTo>
                    <a:pt x="295" y="61"/>
                  </a:lnTo>
                  <a:lnTo>
                    <a:pt x="301" y="69"/>
                  </a:lnTo>
                  <a:lnTo>
                    <a:pt x="310" y="80"/>
                  </a:lnTo>
                  <a:lnTo>
                    <a:pt x="324" y="90"/>
                  </a:lnTo>
                  <a:lnTo>
                    <a:pt x="329" y="91"/>
                  </a:lnTo>
                  <a:lnTo>
                    <a:pt x="339" y="93"/>
                  </a:lnTo>
                  <a:lnTo>
                    <a:pt x="346" y="95"/>
                  </a:lnTo>
                  <a:lnTo>
                    <a:pt x="354" y="99"/>
                  </a:lnTo>
                  <a:lnTo>
                    <a:pt x="362" y="99"/>
                  </a:lnTo>
                  <a:lnTo>
                    <a:pt x="371" y="99"/>
                  </a:lnTo>
                  <a:lnTo>
                    <a:pt x="379" y="99"/>
                  </a:lnTo>
                  <a:lnTo>
                    <a:pt x="388" y="99"/>
                  </a:lnTo>
                  <a:lnTo>
                    <a:pt x="402" y="97"/>
                  </a:lnTo>
                  <a:lnTo>
                    <a:pt x="413" y="95"/>
                  </a:lnTo>
                  <a:lnTo>
                    <a:pt x="421" y="93"/>
                  </a:lnTo>
                  <a:lnTo>
                    <a:pt x="424" y="93"/>
                  </a:lnTo>
                  <a:lnTo>
                    <a:pt x="424" y="95"/>
                  </a:lnTo>
                  <a:lnTo>
                    <a:pt x="428" y="103"/>
                  </a:lnTo>
                  <a:lnTo>
                    <a:pt x="434" y="110"/>
                  </a:lnTo>
                  <a:lnTo>
                    <a:pt x="440" y="122"/>
                  </a:lnTo>
                  <a:lnTo>
                    <a:pt x="447" y="131"/>
                  </a:lnTo>
                  <a:lnTo>
                    <a:pt x="453" y="141"/>
                  </a:lnTo>
                  <a:lnTo>
                    <a:pt x="461" y="148"/>
                  </a:lnTo>
                  <a:lnTo>
                    <a:pt x="464" y="154"/>
                  </a:lnTo>
                  <a:lnTo>
                    <a:pt x="464" y="154"/>
                  </a:lnTo>
                  <a:lnTo>
                    <a:pt x="461" y="156"/>
                  </a:lnTo>
                  <a:lnTo>
                    <a:pt x="451" y="160"/>
                  </a:lnTo>
                  <a:lnTo>
                    <a:pt x="443" y="164"/>
                  </a:lnTo>
                  <a:lnTo>
                    <a:pt x="432" y="166"/>
                  </a:lnTo>
                  <a:lnTo>
                    <a:pt x="424" y="169"/>
                  </a:lnTo>
                  <a:lnTo>
                    <a:pt x="419" y="175"/>
                  </a:lnTo>
                  <a:lnTo>
                    <a:pt x="421" y="179"/>
                  </a:lnTo>
                  <a:lnTo>
                    <a:pt x="423" y="177"/>
                  </a:lnTo>
                  <a:lnTo>
                    <a:pt x="430" y="177"/>
                  </a:lnTo>
                  <a:lnTo>
                    <a:pt x="443" y="175"/>
                  </a:lnTo>
                  <a:lnTo>
                    <a:pt x="459" y="173"/>
                  </a:lnTo>
                  <a:lnTo>
                    <a:pt x="476" y="167"/>
                  </a:lnTo>
                  <a:lnTo>
                    <a:pt x="495" y="164"/>
                  </a:lnTo>
                  <a:lnTo>
                    <a:pt x="516" y="160"/>
                  </a:lnTo>
                  <a:lnTo>
                    <a:pt x="538" y="156"/>
                  </a:lnTo>
                  <a:lnTo>
                    <a:pt x="559" y="150"/>
                  </a:lnTo>
                  <a:lnTo>
                    <a:pt x="582" y="147"/>
                  </a:lnTo>
                  <a:lnTo>
                    <a:pt x="601" y="143"/>
                  </a:lnTo>
                  <a:lnTo>
                    <a:pt x="622" y="141"/>
                  </a:lnTo>
                  <a:lnTo>
                    <a:pt x="637" y="137"/>
                  </a:lnTo>
                  <a:lnTo>
                    <a:pt x="653" y="137"/>
                  </a:lnTo>
                  <a:lnTo>
                    <a:pt x="666" y="135"/>
                  </a:lnTo>
                  <a:lnTo>
                    <a:pt x="674" y="137"/>
                  </a:lnTo>
                  <a:lnTo>
                    <a:pt x="675" y="137"/>
                  </a:lnTo>
                  <a:lnTo>
                    <a:pt x="674" y="141"/>
                  </a:lnTo>
                  <a:lnTo>
                    <a:pt x="670" y="145"/>
                  </a:lnTo>
                  <a:lnTo>
                    <a:pt x="666" y="152"/>
                  </a:lnTo>
                  <a:lnTo>
                    <a:pt x="654" y="158"/>
                  </a:lnTo>
                  <a:lnTo>
                    <a:pt x="643" y="164"/>
                  </a:lnTo>
                  <a:lnTo>
                    <a:pt x="630" y="171"/>
                  </a:lnTo>
                  <a:lnTo>
                    <a:pt x="618" y="179"/>
                  </a:lnTo>
                  <a:lnTo>
                    <a:pt x="603" y="186"/>
                  </a:lnTo>
                  <a:lnTo>
                    <a:pt x="588" y="192"/>
                  </a:lnTo>
                  <a:lnTo>
                    <a:pt x="573" y="200"/>
                  </a:lnTo>
                  <a:lnTo>
                    <a:pt x="561" y="207"/>
                  </a:lnTo>
                  <a:lnTo>
                    <a:pt x="548" y="213"/>
                  </a:lnTo>
                  <a:lnTo>
                    <a:pt x="540" y="217"/>
                  </a:lnTo>
                  <a:lnTo>
                    <a:pt x="531" y="221"/>
                  </a:lnTo>
                  <a:lnTo>
                    <a:pt x="527" y="225"/>
                  </a:lnTo>
                  <a:lnTo>
                    <a:pt x="519" y="225"/>
                  </a:lnTo>
                  <a:lnTo>
                    <a:pt x="510" y="228"/>
                  </a:lnTo>
                  <a:lnTo>
                    <a:pt x="500" y="230"/>
                  </a:lnTo>
                  <a:lnTo>
                    <a:pt x="491" y="232"/>
                  </a:lnTo>
                  <a:lnTo>
                    <a:pt x="481" y="232"/>
                  </a:lnTo>
                  <a:lnTo>
                    <a:pt x="474" y="234"/>
                  </a:lnTo>
                  <a:lnTo>
                    <a:pt x="464" y="234"/>
                  </a:lnTo>
                  <a:lnTo>
                    <a:pt x="457" y="234"/>
                  </a:lnTo>
                  <a:lnTo>
                    <a:pt x="447" y="232"/>
                  </a:lnTo>
                  <a:lnTo>
                    <a:pt x="440" y="230"/>
                  </a:lnTo>
                  <a:lnTo>
                    <a:pt x="430" y="228"/>
                  </a:lnTo>
                  <a:lnTo>
                    <a:pt x="423" y="226"/>
                  </a:lnTo>
                  <a:lnTo>
                    <a:pt x="413" y="223"/>
                  </a:lnTo>
                  <a:lnTo>
                    <a:pt x="402" y="219"/>
                  </a:lnTo>
                  <a:lnTo>
                    <a:pt x="396" y="217"/>
                  </a:lnTo>
                  <a:lnTo>
                    <a:pt x="390" y="215"/>
                  </a:lnTo>
                  <a:lnTo>
                    <a:pt x="383" y="213"/>
                  </a:lnTo>
                  <a:lnTo>
                    <a:pt x="377" y="211"/>
                  </a:lnTo>
                  <a:lnTo>
                    <a:pt x="367" y="207"/>
                  </a:lnTo>
                  <a:lnTo>
                    <a:pt x="358" y="204"/>
                  </a:lnTo>
                  <a:lnTo>
                    <a:pt x="348" y="200"/>
                  </a:lnTo>
                  <a:lnTo>
                    <a:pt x="341" y="198"/>
                  </a:lnTo>
                  <a:lnTo>
                    <a:pt x="329" y="194"/>
                  </a:lnTo>
                  <a:lnTo>
                    <a:pt x="322" y="190"/>
                  </a:lnTo>
                  <a:lnTo>
                    <a:pt x="314" y="188"/>
                  </a:lnTo>
                  <a:lnTo>
                    <a:pt x="305" y="186"/>
                  </a:lnTo>
                  <a:lnTo>
                    <a:pt x="297" y="183"/>
                  </a:lnTo>
                  <a:lnTo>
                    <a:pt x="289" y="181"/>
                  </a:lnTo>
                  <a:lnTo>
                    <a:pt x="284" y="179"/>
                  </a:lnTo>
                  <a:lnTo>
                    <a:pt x="280" y="179"/>
                  </a:lnTo>
                  <a:lnTo>
                    <a:pt x="272" y="175"/>
                  </a:lnTo>
                  <a:lnTo>
                    <a:pt x="268" y="175"/>
                  </a:lnTo>
                  <a:lnTo>
                    <a:pt x="267" y="175"/>
                  </a:lnTo>
                  <a:lnTo>
                    <a:pt x="259" y="179"/>
                  </a:lnTo>
                  <a:lnTo>
                    <a:pt x="251" y="183"/>
                  </a:lnTo>
                  <a:lnTo>
                    <a:pt x="240" y="186"/>
                  </a:lnTo>
                  <a:lnTo>
                    <a:pt x="232" y="188"/>
                  </a:lnTo>
                  <a:lnTo>
                    <a:pt x="225" y="190"/>
                  </a:lnTo>
                  <a:lnTo>
                    <a:pt x="217" y="192"/>
                  </a:lnTo>
                  <a:lnTo>
                    <a:pt x="210" y="196"/>
                  </a:lnTo>
                  <a:lnTo>
                    <a:pt x="200" y="196"/>
                  </a:lnTo>
                  <a:lnTo>
                    <a:pt x="192" y="198"/>
                  </a:lnTo>
                  <a:lnTo>
                    <a:pt x="185" y="200"/>
                  </a:lnTo>
                  <a:lnTo>
                    <a:pt x="177" y="200"/>
                  </a:lnTo>
                  <a:lnTo>
                    <a:pt x="166" y="200"/>
                  </a:lnTo>
                  <a:lnTo>
                    <a:pt x="158" y="200"/>
                  </a:lnTo>
                  <a:lnTo>
                    <a:pt x="149" y="200"/>
                  </a:lnTo>
                  <a:lnTo>
                    <a:pt x="139" y="200"/>
                  </a:lnTo>
                  <a:lnTo>
                    <a:pt x="130" y="200"/>
                  </a:lnTo>
                  <a:lnTo>
                    <a:pt x="120" y="200"/>
                  </a:lnTo>
                  <a:lnTo>
                    <a:pt x="109" y="200"/>
                  </a:lnTo>
                  <a:lnTo>
                    <a:pt x="101" y="200"/>
                  </a:lnTo>
                  <a:lnTo>
                    <a:pt x="92" y="200"/>
                  </a:lnTo>
                  <a:lnTo>
                    <a:pt x="84" y="200"/>
                  </a:lnTo>
                  <a:lnTo>
                    <a:pt x="76" y="200"/>
                  </a:lnTo>
                  <a:lnTo>
                    <a:pt x="71" y="200"/>
                  </a:lnTo>
                  <a:lnTo>
                    <a:pt x="63" y="200"/>
                  </a:lnTo>
                  <a:lnTo>
                    <a:pt x="61" y="200"/>
                  </a:lnTo>
                  <a:lnTo>
                    <a:pt x="61" y="20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70" name="Freeform 1170"/>
            <p:cNvSpPr>
              <a:spLocks/>
            </p:cNvSpPr>
            <p:nvPr/>
          </p:nvSpPr>
          <p:spPr bwMode="auto">
            <a:xfrm>
              <a:off x="1202" y="3543"/>
              <a:ext cx="233" cy="66"/>
            </a:xfrm>
            <a:custGeom>
              <a:avLst/>
              <a:gdLst>
                <a:gd name="T0" fmla="*/ 101 w 466"/>
                <a:gd name="T1" fmla="*/ 114 h 131"/>
                <a:gd name="T2" fmla="*/ 86 w 466"/>
                <a:gd name="T3" fmla="*/ 99 h 131"/>
                <a:gd name="T4" fmla="*/ 73 w 466"/>
                <a:gd name="T5" fmla="*/ 89 h 131"/>
                <a:gd name="T6" fmla="*/ 55 w 466"/>
                <a:gd name="T7" fmla="*/ 84 h 131"/>
                <a:gd name="T8" fmla="*/ 35 w 466"/>
                <a:gd name="T9" fmla="*/ 80 h 131"/>
                <a:gd name="T10" fmla="*/ 15 w 466"/>
                <a:gd name="T11" fmla="*/ 78 h 131"/>
                <a:gd name="T12" fmla="*/ 4 w 466"/>
                <a:gd name="T13" fmla="*/ 76 h 131"/>
                <a:gd name="T14" fmla="*/ 0 w 466"/>
                <a:gd name="T15" fmla="*/ 72 h 131"/>
                <a:gd name="T16" fmla="*/ 10 w 466"/>
                <a:gd name="T17" fmla="*/ 64 h 131"/>
                <a:gd name="T18" fmla="*/ 25 w 466"/>
                <a:gd name="T19" fmla="*/ 59 h 131"/>
                <a:gd name="T20" fmla="*/ 42 w 466"/>
                <a:gd name="T21" fmla="*/ 59 h 131"/>
                <a:gd name="T22" fmla="*/ 57 w 466"/>
                <a:gd name="T23" fmla="*/ 59 h 131"/>
                <a:gd name="T24" fmla="*/ 76 w 466"/>
                <a:gd name="T25" fmla="*/ 64 h 131"/>
                <a:gd name="T26" fmla="*/ 97 w 466"/>
                <a:gd name="T27" fmla="*/ 72 h 131"/>
                <a:gd name="T28" fmla="*/ 112 w 466"/>
                <a:gd name="T29" fmla="*/ 80 h 131"/>
                <a:gd name="T30" fmla="*/ 130 w 466"/>
                <a:gd name="T31" fmla="*/ 85 h 131"/>
                <a:gd name="T32" fmla="*/ 145 w 466"/>
                <a:gd name="T33" fmla="*/ 91 h 131"/>
                <a:gd name="T34" fmla="*/ 145 w 466"/>
                <a:gd name="T35" fmla="*/ 82 h 131"/>
                <a:gd name="T36" fmla="*/ 133 w 466"/>
                <a:gd name="T37" fmla="*/ 59 h 131"/>
                <a:gd name="T38" fmla="*/ 118 w 466"/>
                <a:gd name="T39" fmla="*/ 34 h 131"/>
                <a:gd name="T40" fmla="*/ 112 w 466"/>
                <a:gd name="T41" fmla="*/ 13 h 131"/>
                <a:gd name="T42" fmla="*/ 124 w 466"/>
                <a:gd name="T43" fmla="*/ 4 h 131"/>
                <a:gd name="T44" fmla="*/ 143 w 466"/>
                <a:gd name="T45" fmla="*/ 6 h 131"/>
                <a:gd name="T46" fmla="*/ 160 w 466"/>
                <a:gd name="T47" fmla="*/ 9 h 131"/>
                <a:gd name="T48" fmla="*/ 177 w 466"/>
                <a:gd name="T49" fmla="*/ 13 h 131"/>
                <a:gd name="T50" fmla="*/ 190 w 466"/>
                <a:gd name="T51" fmla="*/ 19 h 131"/>
                <a:gd name="T52" fmla="*/ 209 w 466"/>
                <a:gd name="T53" fmla="*/ 25 h 131"/>
                <a:gd name="T54" fmla="*/ 219 w 466"/>
                <a:gd name="T55" fmla="*/ 25 h 131"/>
                <a:gd name="T56" fmla="*/ 211 w 466"/>
                <a:gd name="T57" fmla="*/ 17 h 131"/>
                <a:gd name="T58" fmla="*/ 204 w 466"/>
                <a:gd name="T59" fmla="*/ 7 h 131"/>
                <a:gd name="T60" fmla="*/ 206 w 466"/>
                <a:gd name="T61" fmla="*/ 0 h 131"/>
                <a:gd name="T62" fmla="*/ 217 w 466"/>
                <a:gd name="T63" fmla="*/ 0 h 131"/>
                <a:gd name="T64" fmla="*/ 234 w 466"/>
                <a:gd name="T65" fmla="*/ 2 h 131"/>
                <a:gd name="T66" fmla="*/ 259 w 466"/>
                <a:gd name="T67" fmla="*/ 7 h 131"/>
                <a:gd name="T68" fmla="*/ 289 w 466"/>
                <a:gd name="T69" fmla="*/ 15 h 131"/>
                <a:gd name="T70" fmla="*/ 324 w 466"/>
                <a:gd name="T71" fmla="*/ 23 h 131"/>
                <a:gd name="T72" fmla="*/ 354 w 466"/>
                <a:gd name="T73" fmla="*/ 32 h 131"/>
                <a:gd name="T74" fmla="*/ 382 w 466"/>
                <a:gd name="T75" fmla="*/ 40 h 131"/>
                <a:gd name="T76" fmla="*/ 403 w 466"/>
                <a:gd name="T77" fmla="*/ 47 h 131"/>
                <a:gd name="T78" fmla="*/ 417 w 466"/>
                <a:gd name="T79" fmla="*/ 51 h 131"/>
                <a:gd name="T80" fmla="*/ 445 w 466"/>
                <a:gd name="T81" fmla="*/ 36 h 131"/>
                <a:gd name="T82" fmla="*/ 464 w 466"/>
                <a:gd name="T83" fmla="*/ 84 h 131"/>
                <a:gd name="T84" fmla="*/ 449 w 466"/>
                <a:gd name="T85" fmla="*/ 85 h 131"/>
                <a:gd name="T86" fmla="*/ 428 w 466"/>
                <a:gd name="T87" fmla="*/ 89 h 131"/>
                <a:gd name="T88" fmla="*/ 411 w 466"/>
                <a:gd name="T89" fmla="*/ 89 h 131"/>
                <a:gd name="T90" fmla="*/ 392 w 466"/>
                <a:gd name="T91" fmla="*/ 91 h 131"/>
                <a:gd name="T92" fmla="*/ 373 w 466"/>
                <a:gd name="T93" fmla="*/ 91 h 131"/>
                <a:gd name="T94" fmla="*/ 348 w 466"/>
                <a:gd name="T95" fmla="*/ 89 h 131"/>
                <a:gd name="T96" fmla="*/ 324 w 466"/>
                <a:gd name="T97" fmla="*/ 85 h 131"/>
                <a:gd name="T98" fmla="*/ 299 w 466"/>
                <a:gd name="T99" fmla="*/ 82 h 131"/>
                <a:gd name="T100" fmla="*/ 276 w 466"/>
                <a:gd name="T101" fmla="*/ 76 h 131"/>
                <a:gd name="T102" fmla="*/ 255 w 466"/>
                <a:gd name="T103" fmla="*/ 70 h 131"/>
                <a:gd name="T104" fmla="*/ 238 w 466"/>
                <a:gd name="T105" fmla="*/ 64 h 131"/>
                <a:gd name="T106" fmla="*/ 221 w 466"/>
                <a:gd name="T107" fmla="*/ 61 h 131"/>
                <a:gd name="T108" fmla="*/ 147 w 466"/>
                <a:gd name="T109" fmla="*/ 131 h 131"/>
                <a:gd name="T110" fmla="*/ 105 w 466"/>
                <a:gd name="T111"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6" h="131">
                  <a:moveTo>
                    <a:pt x="105" y="118"/>
                  </a:moveTo>
                  <a:lnTo>
                    <a:pt x="101" y="114"/>
                  </a:lnTo>
                  <a:lnTo>
                    <a:pt x="93" y="106"/>
                  </a:lnTo>
                  <a:lnTo>
                    <a:pt x="86" y="99"/>
                  </a:lnTo>
                  <a:lnTo>
                    <a:pt x="80" y="95"/>
                  </a:lnTo>
                  <a:lnTo>
                    <a:pt x="73" y="89"/>
                  </a:lnTo>
                  <a:lnTo>
                    <a:pt x="65" y="87"/>
                  </a:lnTo>
                  <a:lnTo>
                    <a:pt x="55" y="84"/>
                  </a:lnTo>
                  <a:lnTo>
                    <a:pt x="44" y="82"/>
                  </a:lnTo>
                  <a:lnTo>
                    <a:pt x="35" y="80"/>
                  </a:lnTo>
                  <a:lnTo>
                    <a:pt x="25" y="80"/>
                  </a:lnTo>
                  <a:lnTo>
                    <a:pt x="15" y="78"/>
                  </a:lnTo>
                  <a:lnTo>
                    <a:pt x="10" y="76"/>
                  </a:lnTo>
                  <a:lnTo>
                    <a:pt x="4" y="76"/>
                  </a:lnTo>
                  <a:lnTo>
                    <a:pt x="2" y="74"/>
                  </a:lnTo>
                  <a:lnTo>
                    <a:pt x="0" y="72"/>
                  </a:lnTo>
                  <a:lnTo>
                    <a:pt x="4" y="68"/>
                  </a:lnTo>
                  <a:lnTo>
                    <a:pt x="10" y="64"/>
                  </a:lnTo>
                  <a:lnTo>
                    <a:pt x="17" y="64"/>
                  </a:lnTo>
                  <a:lnTo>
                    <a:pt x="25" y="59"/>
                  </a:lnTo>
                  <a:lnTo>
                    <a:pt x="38" y="59"/>
                  </a:lnTo>
                  <a:lnTo>
                    <a:pt x="42" y="59"/>
                  </a:lnTo>
                  <a:lnTo>
                    <a:pt x="50" y="59"/>
                  </a:lnTo>
                  <a:lnTo>
                    <a:pt x="57" y="59"/>
                  </a:lnTo>
                  <a:lnTo>
                    <a:pt x="65" y="63"/>
                  </a:lnTo>
                  <a:lnTo>
                    <a:pt x="76" y="64"/>
                  </a:lnTo>
                  <a:lnTo>
                    <a:pt x="92" y="70"/>
                  </a:lnTo>
                  <a:lnTo>
                    <a:pt x="97" y="72"/>
                  </a:lnTo>
                  <a:lnTo>
                    <a:pt x="105" y="76"/>
                  </a:lnTo>
                  <a:lnTo>
                    <a:pt x="112" y="80"/>
                  </a:lnTo>
                  <a:lnTo>
                    <a:pt x="118" y="84"/>
                  </a:lnTo>
                  <a:lnTo>
                    <a:pt x="130" y="85"/>
                  </a:lnTo>
                  <a:lnTo>
                    <a:pt x="139" y="89"/>
                  </a:lnTo>
                  <a:lnTo>
                    <a:pt x="145" y="91"/>
                  </a:lnTo>
                  <a:lnTo>
                    <a:pt x="147" y="89"/>
                  </a:lnTo>
                  <a:lnTo>
                    <a:pt x="145" y="82"/>
                  </a:lnTo>
                  <a:lnTo>
                    <a:pt x="139" y="72"/>
                  </a:lnTo>
                  <a:lnTo>
                    <a:pt x="133" y="59"/>
                  </a:lnTo>
                  <a:lnTo>
                    <a:pt x="126" y="47"/>
                  </a:lnTo>
                  <a:lnTo>
                    <a:pt x="118" y="34"/>
                  </a:lnTo>
                  <a:lnTo>
                    <a:pt x="114" y="23"/>
                  </a:lnTo>
                  <a:lnTo>
                    <a:pt x="112" y="13"/>
                  </a:lnTo>
                  <a:lnTo>
                    <a:pt x="116" y="7"/>
                  </a:lnTo>
                  <a:lnTo>
                    <a:pt x="124" y="4"/>
                  </a:lnTo>
                  <a:lnTo>
                    <a:pt x="135" y="6"/>
                  </a:lnTo>
                  <a:lnTo>
                    <a:pt x="143" y="6"/>
                  </a:lnTo>
                  <a:lnTo>
                    <a:pt x="151" y="7"/>
                  </a:lnTo>
                  <a:lnTo>
                    <a:pt x="160" y="9"/>
                  </a:lnTo>
                  <a:lnTo>
                    <a:pt x="168" y="13"/>
                  </a:lnTo>
                  <a:lnTo>
                    <a:pt x="177" y="13"/>
                  </a:lnTo>
                  <a:lnTo>
                    <a:pt x="185" y="17"/>
                  </a:lnTo>
                  <a:lnTo>
                    <a:pt x="190" y="19"/>
                  </a:lnTo>
                  <a:lnTo>
                    <a:pt x="198" y="21"/>
                  </a:lnTo>
                  <a:lnTo>
                    <a:pt x="209" y="25"/>
                  </a:lnTo>
                  <a:lnTo>
                    <a:pt x="219" y="26"/>
                  </a:lnTo>
                  <a:lnTo>
                    <a:pt x="219" y="25"/>
                  </a:lnTo>
                  <a:lnTo>
                    <a:pt x="217" y="21"/>
                  </a:lnTo>
                  <a:lnTo>
                    <a:pt x="211" y="17"/>
                  </a:lnTo>
                  <a:lnTo>
                    <a:pt x="208" y="13"/>
                  </a:lnTo>
                  <a:lnTo>
                    <a:pt x="204" y="7"/>
                  </a:lnTo>
                  <a:lnTo>
                    <a:pt x="206" y="4"/>
                  </a:lnTo>
                  <a:lnTo>
                    <a:pt x="206" y="0"/>
                  </a:lnTo>
                  <a:lnTo>
                    <a:pt x="211" y="0"/>
                  </a:lnTo>
                  <a:lnTo>
                    <a:pt x="217" y="0"/>
                  </a:lnTo>
                  <a:lnTo>
                    <a:pt x="227" y="2"/>
                  </a:lnTo>
                  <a:lnTo>
                    <a:pt x="234" y="2"/>
                  </a:lnTo>
                  <a:lnTo>
                    <a:pt x="246" y="6"/>
                  </a:lnTo>
                  <a:lnTo>
                    <a:pt x="259" y="7"/>
                  </a:lnTo>
                  <a:lnTo>
                    <a:pt x="274" y="11"/>
                  </a:lnTo>
                  <a:lnTo>
                    <a:pt x="289" y="15"/>
                  </a:lnTo>
                  <a:lnTo>
                    <a:pt x="306" y="19"/>
                  </a:lnTo>
                  <a:lnTo>
                    <a:pt x="324" y="23"/>
                  </a:lnTo>
                  <a:lnTo>
                    <a:pt x="341" y="28"/>
                  </a:lnTo>
                  <a:lnTo>
                    <a:pt x="354" y="32"/>
                  </a:lnTo>
                  <a:lnTo>
                    <a:pt x="369" y="36"/>
                  </a:lnTo>
                  <a:lnTo>
                    <a:pt x="382" y="40"/>
                  </a:lnTo>
                  <a:lnTo>
                    <a:pt x="394" y="44"/>
                  </a:lnTo>
                  <a:lnTo>
                    <a:pt x="403" y="47"/>
                  </a:lnTo>
                  <a:lnTo>
                    <a:pt x="411" y="49"/>
                  </a:lnTo>
                  <a:lnTo>
                    <a:pt x="417" y="51"/>
                  </a:lnTo>
                  <a:lnTo>
                    <a:pt x="421" y="51"/>
                  </a:lnTo>
                  <a:lnTo>
                    <a:pt x="445" y="36"/>
                  </a:lnTo>
                  <a:lnTo>
                    <a:pt x="466" y="84"/>
                  </a:lnTo>
                  <a:lnTo>
                    <a:pt x="464" y="84"/>
                  </a:lnTo>
                  <a:lnTo>
                    <a:pt x="459" y="85"/>
                  </a:lnTo>
                  <a:lnTo>
                    <a:pt x="449" y="85"/>
                  </a:lnTo>
                  <a:lnTo>
                    <a:pt x="436" y="89"/>
                  </a:lnTo>
                  <a:lnTo>
                    <a:pt x="428" y="89"/>
                  </a:lnTo>
                  <a:lnTo>
                    <a:pt x="421" y="89"/>
                  </a:lnTo>
                  <a:lnTo>
                    <a:pt x="411" y="89"/>
                  </a:lnTo>
                  <a:lnTo>
                    <a:pt x="403" y="91"/>
                  </a:lnTo>
                  <a:lnTo>
                    <a:pt x="392" y="91"/>
                  </a:lnTo>
                  <a:lnTo>
                    <a:pt x="382" y="91"/>
                  </a:lnTo>
                  <a:lnTo>
                    <a:pt x="373" y="91"/>
                  </a:lnTo>
                  <a:lnTo>
                    <a:pt x="362" y="93"/>
                  </a:lnTo>
                  <a:lnTo>
                    <a:pt x="348" y="89"/>
                  </a:lnTo>
                  <a:lnTo>
                    <a:pt x="337" y="87"/>
                  </a:lnTo>
                  <a:lnTo>
                    <a:pt x="324" y="85"/>
                  </a:lnTo>
                  <a:lnTo>
                    <a:pt x="312" y="84"/>
                  </a:lnTo>
                  <a:lnTo>
                    <a:pt x="299" y="82"/>
                  </a:lnTo>
                  <a:lnTo>
                    <a:pt x="287" y="78"/>
                  </a:lnTo>
                  <a:lnTo>
                    <a:pt x="276" y="76"/>
                  </a:lnTo>
                  <a:lnTo>
                    <a:pt x="266" y="74"/>
                  </a:lnTo>
                  <a:lnTo>
                    <a:pt x="255" y="70"/>
                  </a:lnTo>
                  <a:lnTo>
                    <a:pt x="246" y="68"/>
                  </a:lnTo>
                  <a:lnTo>
                    <a:pt x="238" y="64"/>
                  </a:lnTo>
                  <a:lnTo>
                    <a:pt x="230" y="64"/>
                  </a:lnTo>
                  <a:lnTo>
                    <a:pt x="221" y="61"/>
                  </a:lnTo>
                  <a:lnTo>
                    <a:pt x="219" y="61"/>
                  </a:lnTo>
                  <a:lnTo>
                    <a:pt x="147" y="131"/>
                  </a:lnTo>
                  <a:lnTo>
                    <a:pt x="135" y="116"/>
                  </a:lnTo>
                  <a:lnTo>
                    <a:pt x="105" y="118"/>
                  </a:lnTo>
                  <a:lnTo>
                    <a:pt x="105" y="118"/>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71" name="Freeform 1171"/>
            <p:cNvSpPr>
              <a:spLocks/>
            </p:cNvSpPr>
            <p:nvPr/>
          </p:nvSpPr>
          <p:spPr bwMode="auto">
            <a:xfrm>
              <a:off x="1256" y="3613"/>
              <a:ext cx="42" cy="46"/>
            </a:xfrm>
            <a:custGeom>
              <a:avLst/>
              <a:gdLst>
                <a:gd name="T0" fmla="*/ 0 w 83"/>
                <a:gd name="T1" fmla="*/ 11 h 93"/>
                <a:gd name="T2" fmla="*/ 2 w 83"/>
                <a:gd name="T3" fmla="*/ 7 h 93"/>
                <a:gd name="T4" fmla="*/ 9 w 83"/>
                <a:gd name="T5" fmla="*/ 2 h 93"/>
                <a:gd name="T6" fmla="*/ 13 w 83"/>
                <a:gd name="T7" fmla="*/ 0 h 93"/>
                <a:gd name="T8" fmla="*/ 17 w 83"/>
                <a:gd name="T9" fmla="*/ 0 h 93"/>
                <a:gd name="T10" fmla="*/ 24 w 83"/>
                <a:gd name="T11" fmla="*/ 3 h 93"/>
                <a:gd name="T12" fmla="*/ 32 w 83"/>
                <a:gd name="T13" fmla="*/ 11 h 93"/>
                <a:gd name="T14" fmla="*/ 38 w 83"/>
                <a:gd name="T15" fmla="*/ 19 h 93"/>
                <a:gd name="T16" fmla="*/ 47 w 83"/>
                <a:gd name="T17" fmla="*/ 30 h 93"/>
                <a:gd name="T18" fmla="*/ 51 w 83"/>
                <a:gd name="T19" fmla="*/ 38 h 93"/>
                <a:gd name="T20" fmla="*/ 55 w 83"/>
                <a:gd name="T21" fmla="*/ 45 h 93"/>
                <a:gd name="T22" fmla="*/ 59 w 83"/>
                <a:gd name="T23" fmla="*/ 51 h 93"/>
                <a:gd name="T24" fmla="*/ 64 w 83"/>
                <a:gd name="T25" fmla="*/ 59 h 93"/>
                <a:gd name="T26" fmla="*/ 72 w 83"/>
                <a:gd name="T27" fmla="*/ 72 h 93"/>
                <a:gd name="T28" fmla="*/ 78 w 83"/>
                <a:gd name="T29" fmla="*/ 83 h 93"/>
                <a:gd name="T30" fmla="*/ 80 w 83"/>
                <a:gd name="T31" fmla="*/ 89 h 93"/>
                <a:gd name="T32" fmla="*/ 83 w 83"/>
                <a:gd name="T33" fmla="*/ 93 h 93"/>
                <a:gd name="T34" fmla="*/ 34 w 83"/>
                <a:gd name="T35" fmla="*/ 55 h 93"/>
                <a:gd name="T36" fmla="*/ 9 w 83"/>
                <a:gd name="T37" fmla="*/ 49 h 93"/>
                <a:gd name="T38" fmla="*/ 0 w 83"/>
                <a:gd name="T39" fmla="*/ 11 h 93"/>
                <a:gd name="T40" fmla="*/ 0 w 83"/>
                <a:gd name="T41" fmla="*/ 1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93">
                  <a:moveTo>
                    <a:pt x="0" y="11"/>
                  </a:moveTo>
                  <a:lnTo>
                    <a:pt x="2" y="7"/>
                  </a:lnTo>
                  <a:lnTo>
                    <a:pt x="9" y="2"/>
                  </a:lnTo>
                  <a:lnTo>
                    <a:pt x="13" y="0"/>
                  </a:lnTo>
                  <a:lnTo>
                    <a:pt x="17" y="0"/>
                  </a:lnTo>
                  <a:lnTo>
                    <a:pt x="24" y="3"/>
                  </a:lnTo>
                  <a:lnTo>
                    <a:pt x="32" y="11"/>
                  </a:lnTo>
                  <a:lnTo>
                    <a:pt x="38" y="19"/>
                  </a:lnTo>
                  <a:lnTo>
                    <a:pt x="47" y="30"/>
                  </a:lnTo>
                  <a:lnTo>
                    <a:pt x="51" y="38"/>
                  </a:lnTo>
                  <a:lnTo>
                    <a:pt x="55" y="45"/>
                  </a:lnTo>
                  <a:lnTo>
                    <a:pt x="59" y="51"/>
                  </a:lnTo>
                  <a:lnTo>
                    <a:pt x="64" y="59"/>
                  </a:lnTo>
                  <a:lnTo>
                    <a:pt x="72" y="72"/>
                  </a:lnTo>
                  <a:lnTo>
                    <a:pt x="78" y="83"/>
                  </a:lnTo>
                  <a:lnTo>
                    <a:pt x="80" y="89"/>
                  </a:lnTo>
                  <a:lnTo>
                    <a:pt x="83" y="93"/>
                  </a:lnTo>
                  <a:lnTo>
                    <a:pt x="34" y="55"/>
                  </a:lnTo>
                  <a:lnTo>
                    <a:pt x="9" y="49"/>
                  </a:lnTo>
                  <a:lnTo>
                    <a:pt x="0" y="11"/>
                  </a:lnTo>
                  <a:lnTo>
                    <a:pt x="0" y="11"/>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72" name="Freeform 1172"/>
            <p:cNvSpPr>
              <a:spLocks/>
            </p:cNvSpPr>
            <p:nvPr/>
          </p:nvSpPr>
          <p:spPr bwMode="auto">
            <a:xfrm>
              <a:off x="1282" y="3545"/>
              <a:ext cx="160" cy="107"/>
            </a:xfrm>
            <a:custGeom>
              <a:avLst/>
              <a:gdLst>
                <a:gd name="T0" fmla="*/ 122 w 321"/>
                <a:gd name="T1" fmla="*/ 2 h 213"/>
                <a:gd name="T2" fmla="*/ 105 w 321"/>
                <a:gd name="T3" fmla="*/ 3 h 213"/>
                <a:gd name="T4" fmla="*/ 80 w 321"/>
                <a:gd name="T5" fmla="*/ 13 h 213"/>
                <a:gd name="T6" fmla="*/ 53 w 321"/>
                <a:gd name="T7" fmla="*/ 32 h 213"/>
                <a:gd name="T8" fmla="*/ 36 w 321"/>
                <a:gd name="T9" fmla="*/ 51 h 213"/>
                <a:gd name="T10" fmla="*/ 25 w 321"/>
                <a:gd name="T11" fmla="*/ 64 h 213"/>
                <a:gd name="T12" fmla="*/ 17 w 321"/>
                <a:gd name="T13" fmla="*/ 80 h 213"/>
                <a:gd name="T14" fmla="*/ 8 w 321"/>
                <a:gd name="T15" fmla="*/ 95 h 213"/>
                <a:gd name="T16" fmla="*/ 2 w 321"/>
                <a:gd name="T17" fmla="*/ 114 h 213"/>
                <a:gd name="T18" fmla="*/ 2 w 321"/>
                <a:gd name="T19" fmla="*/ 133 h 213"/>
                <a:gd name="T20" fmla="*/ 17 w 321"/>
                <a:gd name="T21" fmla="*/ 142 h 213"/>
                <a:gd name="T22" fmla="*/ 38 w 321"/>
                <a:gd name="T23" fmla="*/ 161 h 213"/>
                <a:gd name="T24" fmla="*/ 55 w 321"/>
                <a:gd name="T25" fmla="*/ 176 h 213"/>
                <a:gd name="T26" fmla="*/ 80 w 321"/>
                <a:gd name="T27" fmla="*/ 182 h 213"/>
                <a:gd name="T28" fmla="*/ 105 w 321"/>
                <a:gd name="T29" fmla="*/ 184 h 213"/>
                <a:gd name="T30" fmla="*/ 126 w 321"/>
                <a:gd name="T31" fmla="*/ 182 h 213"/>
                <a:gd name="T32" fmla="*/ 139 w 321"/>
                <a:gd name="T33" fmla="*/ 182 h 213"/>
                <a:gd name="T34" fmla="*/ 145 w 321"/>
                <a:gd name="T35" fmla="*/ 178 h 213"/>
                <a:gd name="T36" fmla="*/ 160 w 321"/>
                <a:gd name="T37" fmla="*/ 163 h 213"/>
                <a:gd name="T38" fmla="*/ 177 w 321"/>
                <a:gd name="T39" fmla="*/ 159 h 213"/>
                <a:gd name="T40" fmla="*/ 184 w 321"/>
                <a:gd name="T41" fmla="*/ 171 h 213"/>
                <a:gd name="T42" fmla="*/ 184 w 321"/>
                <a:gd name="T43" fmla="*/ 188 h 213"/>
                <a:gd name="T44" fmla="*/ 181 w 321"/>
                <a:gd name="T45" fmla="*/ 201 h 213"/>
                <a:gd name="T46" fmla="*/ 200 w 321"/>
                <a:gd name="T47" fmla="*/ 203 h 213"/>
                <a:gd name="T48" fmla="*/ 205 w 321"/>
                <a:gd name="T49" fmla="*/ 192 h 213"/>
                <a:gd name="T50" fmla="*/ 222 w 321"/>
                <a:gd name="T51" fmla="*/ 184 h 213"/>
                <a:gd name="T52" fmla="*/ 240 w 321"/>
                <a:gd name="T53" fmla="*/ 199 h 213"/>
                <a:gd name="T54" fmla="*/ 251 w 321"/>
                <a:gd name="T55" fmla="*/ 213 h 213"/>
                <a:gd name="T56" fmla="*/ 257 w 321"/>
                <a:gd name="T57" fmla="*/ 211 h 213"/>
                <a:gd name="T58" fmla="*/ 274 w 321"/>
                <a:gd name="T59" fmla="*/ 205 h 213"/>
                <a:gd name="T60" fmla="*/ 295 w 321"/>
                <a:gd name="T61" fmla="*/ 195 h 213"/>
                <a:gd name="T62" fmla="*/ 314 w 321"/>
                <a:gd name="T63" fmla="*/ 184 h 213"/>
                <a:gd name="T64" fmla="*/ 321 w 321"/>
                <a:gd name="T65" fmla="*/ 165 h 213"/>
                <a:gd name="T66" fmla="*/ 319 w 321"/>
                <a:gd name="T67" fmla="*/ 144 h 213"/>
                <a:gd name="T68" fmla="*/ 308 w 321"/>
                <a:gd name="T69" fmla="*/ 121 h 213"/>
                <a:gd name="T70" fmla="*/ 287 w 321"/>
                <a:gd name="T71" fmla="*/ 97 h 213"/>
                <a:gd name="T72" fmla="*/ 272 w 321"/>
                <a:gd name="T73" fmla="*/ 83 h 213"/>
                <a:gd name="T74" fmla="*/ 257 w 321"/>
                <a:gd name="T75" fmla="*/ 70 h 213"/>
                <a:gd name="T76" fmla="*/ 240 w 321"/>
                <a:gd name="T77" fmla="*/ 59 h 213"/>
                <a:gd name="T78" fmla="*/ 224 w 321"/>
                <a:gd name="T79" fmla="*/ 47 h 213"/>
                <a:gd name="T80" fmla="*/ 207 w 321"/>
                <a:gd name="T81" fmla="*/ 34 h 213"/>
                <a:gd name="T82" fmla="*/ 192 w 321"/>
                <a:gd name="T83" fmla="*/ 26 h 213"/>
                <a:gd name="T84" fmla="*/ 177 w 321"/>
                <a:gd name="T85" fmla="*/ 17 h 213"/>
                <a:gd name="T86" fmla="*/ 164 w 321"/>
                <a:gd name="T87" fmla="*/ 13 h 213"/>
                <a:gd name="T88" fmla="*/ 143 w 321"/>
                <a:gd name="T89" fmla="*/ 3 h 213"/>
                <a:gd name="T90" fmla="*/ 131 w 321"/>
                <a:gd name="T91" fmla="*/ 2 h 213"/>
                <a:gd name="T92" fmla="*/ 126 w 321"/>
                <a:gd name="T93" fmla="*/ 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213">
                  <a:moveTo>
                    <a:pt x="126" y="2"/>
                  </a:moveTo>
                  <a:lnTo>
                    <a:pt x="122" y="2"/>
                  </a:lnTo>
                  <a:lnTo>
                    <a:pt x="116" y="2"/>
                  </a:lnTo>
                  <a:lnTo>
                    <a:pt x="105" y="3"/>
                  </a:lnTo>
                  <a:lnTo>
                    <a:pt x="95" y="9"/>
                  </a:lnTo>
                  <a:lnTo>
                    <a:pt x="80" y="13"/>
                  </a:lnTo>
                  <a:lnTo>
                    <a:pt x="67" y="22"/>
                  </a:lnTo>
                  <a:lnTo>
                    <a:pt x="53" y="32"/>
                  </a:lnTo>
                  <a:lnTo>
                    <a:pt x="42" y="45"/>
                  </a:lnTo>
                  <a:lnTo>
                    <a:pt x="36" y="51"/>
                  </a:lnTo>
                  <a:lnTo>
                    <a:pt x="30" y="59"/>
                  </a:lnTo>
                  <a:lnTo>
                    <a:pt x="25" y="64"/>
                  </a:lnTo>
                  <a:lnTo>
                    <a:pt x="21" y="72"/>
                  </a:lnTo>
                  <a:lnTo>
                    <a:pt x="17" y="80"/>
                  </a:lnTo>
                  <a:lnTo>
                    <a:pt x="11" y="87"/>
                  </a:lnTo>
                  <a:lnTo>
                    <a:pt x="8" y="95"/>
                  </a:lnTo>
                  <a:lnTo>
                    <a:pt x="8" y="102"/>
                  </a:lnTo>
                  <a:lnTo>
                    <a:pt x="2" y="114"/>
                  </a:lnTo>
                  <a:lnTo>
                    <a:pt x="0" y="125"/>
                  </a:lnTo>
                  <a:lnTo>
                    <a:pt x="2" y="133"/>
                  </a:lnTo>
                  <a:lnTo>
                    <a:pt x="8" y="137"/>
                  </a:lnTo>
                  <a:lnTo>
                    <a:pt x="17" y="142"/>
                  </a:lnTo>
                  <a:lnTo>
                    <a:pt x="30" y="156"/>
                  </a:lnTo>
                  <a:lnTo>
                    <a:pt x="38" y="161"/>
                  </a:lnTo>
                  <a:lnTo>
                    <a:pt x="46" y="169"/>
                  </a:lnTo>
                  <a:lnTo>
                    <a:pt x="55" y="176"/>
                  </a:lnTo>
                  <a:lnTo>
                    <a:pt x="67" y="182"/>
                  </a:lnTo>
                  <a:lnTo>
                    <a:pt x="80" y="182"/>
                  </a:lnTo>
                  <a:lnTo>
                    <a:pt x="93" y="184"/>
                  </a:lnTo>
                  <a:lnTo>
                    <a:pt x="105" y="184"/>
                  </a:lnTo>
                  <a:lnTo>
                    <a:pt x="118" y="184"/>
                  </a:lnTo>
                  <a:lnTo>
                    <a:pt x="126" y="182"/>
                  </a:lnTo>
                  <a:lnTo>
                    <a:pt x="133" y="182"/>
                  </a:lnTo>
                  <a:lnTo>
                    <a:pt x="139" y="182"/>
                  </a:lnTo>
                  <a:lnTo>
                    <a:pt x="143" y="182"/>
                  </a:lnTo>
                  <a:lnTo>
                    <a:pt x="145" y="178"/>
                  </a:lnTo>
                  <a:lnTo>
                    <a:pt x="150" y="171"/>
                  </a:lnTo>
                  <a:lnTo>
                    <a:pt x="160" y="163"/>
                  </a:lnTo>
                  <a:lnTo>
                    <a:pt x="171" y="159"/>
                  </a:lnTo>
                  <a:lnTo>
                    <a:pt x="177" y="159"/>
                  </a:lnTo>
                  <a:lnTo>
                    <a:pt x="183" y="165"/>
                  </a:lnTo>
                  <a:lnTo>
                    <a:pt x="184" y="171"/>
                  </a:lnTo>
                  <a:lnTo>
                    <a:pt x="186" y="182"/>
                  </a:lnTo>
                  <a:lnTo>
                    <a:pt x="184" y="188"/>
                  </a:lnTo>
                  <a:lnTo>
                    <a:pt x="183" y="195"/>
                  </a:lnTo>
                  <a:lnTo>
                    <a:pt x="181" y="201"/>
                  </a:lnTo>
                  <a:lnTo>
                    <a:pt x="181" y="203"/>
                  </a:lnTo>
                  <a:lnTo>
                    <a:pt x="200" y="203"/>
                  </a:lnTo>
                  <a:lnTo>
                    <a:pt x="200" y="199"/>
                  </a:lnTo>
                  <a:lnTo>
                    <a:pt x="205" y="192"/>
                  </a:lnTo>
                  <a:lnTo>
                    <a:pt x="211" y="186"/>
                  </a:lnTo>
                  <a:lnTo>
                    <a:pt x="222" y="184"/>
                  </a:lnTo>
                  <a:lnTo>
                    <a:pt x="230" y="190"/>
                  </a:lnTo>
                  <a:lnTo>
                    <a:pt x="240" y="199"/>
                  </a:lnTo>
                  <a:lnTo>
                    <a:pt x="247" y="207"/>
                  </a:lnTo>
                  <a:lnTo>
                    <a:pt x="251" y="213"/>
                  </a:lnTo>
                  <a:lnTo>
                    <a:pt x="251" y="211"/>
                  </a:lnTo>
                  <a:lnTo>
                    <a:pt x="257" y="211"/>
                  </a:lnTo>
                  <a:lnTo>
                    <a:pt x="264" y="207"/>
                  </a:lnTo>
                  <a:lnTo>
                    <a:pt x="274" y="205"/>
                  </a:lnTo>
                  <a:lnTo>
                    <a:pt x="285" y="199"/>
                  </a:lnTo>
                  <a:lnTo>
                    <a:pt x="295" y="195"/>
                  </a:lnTo>
                  <a:lnTo>
                    <a:pt x="304" y="190"/>
                  </a:lnTo>
                  <a:lnTo>
                    <a:pt x="314" y="184"/>
                  </a:lnTo>
                  <a:lnTo>
                    <a:pt x="318" y="175"/>
                  </a:lnTo>
                  <a:lnTo>
                    <a:pt x="321" y="165"/>
                  </a:lnTo>
                  <a:lnTo>
                    <a:pt x="321" y="156"/>
                  </a:lnTo>
                  <a:lnTo>
                    <a:pt x="319" y="144"/>
                  </a:lnTo>
                  <a:lnTo>
                    <a:pt x="316" y="133"/>
                  </a:lnTo>
                  <a:lnTo>
                    <a:pt x="308" y="121"/>
                  </a:lnTo>
                  <a:lnTo>
                    <a:pt x="299" y="108"/>
                  </a:lnTo>
                  <a:lnTo>
                    <a:pt x="287" y="97"/>
                  </a:lnTo>
                  <a:lnTo>
                    <a:pt x="280" y="89"/>
                  </a:lnTo>
                  <a:lnTo>
                    <a:pt x="272" y="83"/>
                  </a:lnTo>
                  <a:lnTo>
                    <a:pt x="264" y="76"/>
                  </a:lnTo>
                  <a:lnTo>
                    <a:pt x="257" y="70"/>
                  </a:lnTo>
                  <a:lnTo>
                    <a:pt x="247" y="64"/>
                  </a:lnTo>
                  <a:lnTo>
                    <a:pt x="240" y="59"/>
                  </a:lnTo>
                  <a:lnTo>
                    <a:pt x="232" y="51"/>
                  </a:lnTo>
                  <a:lnTo>
                    <a:pt x="224" y="47"/>
                  </a:lnTo>
                  <a:lnTo>
                    <a:pt x="215" y="40"/>
                  </a:lnTo>
                  <a:lnTo>
                    <a:pt x="207" y="34"/>
                  </a:lnTo>
                  <a:lnTo>
                    <a:pt x="200" y="30"/>
                  </a:lnTo>
                  <a:lnTo>
                    <a:pt x="192" y="26"/>
                  </a:lnTo>
                  <a:lnTo>
                    <a:pt x="184" y="22"/>
                  </a:lnTo>
                  <a:lnTo>
                    <a:pt x="177" y="17"/>
                  </a:lnTo>
                  <a:lnTo>
                    <a:pt x="169" y="13"/>
                  </a:lnTo>
                  <a:lnTo>
                    <a:pt x="164" y="13"/>
                  </a:lnTo>
                  <a:lnTo>
                    <a:pt x="150" y="5"/>
                  </a:lnTo>
                  <a:lnTo>
                    <a:pt x="143" y="3"/>
                  </a:lnTo>
                  <a:lnTo>
                    <a:pt x="135" y="2"/>
                  </a:lnTo>
                  <a:lnTo>
                    <a:pt x="131" y="2"/>
                  </a:lnTo>
                  <a:lnTo>
                    <a:pt x="126" y="0"/>
                  </a:lnTo>
                  <a:lnTo>
                    <a:pt x="126" y="2"/>
                  </a:lnTo>
                  <a:lnTo>
                    <a:pt x="126"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小结</a:t>
            </a:r>
          </a:p>
        </p:txBody>
      </p:sp>
      <p:sp>
        <p:nvSpPr>
          <p:cNvPr id="29710" name="Rectangle 14"/>
          <p:cNvSpPr>
            <a:spLocks noGrp="1" noChangeArrowheads="1"/>
          </p:cNvSpPr>
          <p:nvPr>
            <p:ph type="body" idx="1"/>
          </p:nvPr>
        </p:nvSpPr>
        <p:spPr>
          <a:xfrm>
            <a:off x="457200" y="765175"/>
            <a:ext cx="8229600" cy="2667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将地址长度增为</a:t>
            </a:r>
            <a:r>
              <a:rPr lang="en-US" altLang="zh-CN" sz="2400"/>
              <a:t>128</a:t>
            </a:r>
            <a:r>
              <a:rPr lang="zh-CN" altLang="en-US" sz="2400"/>
              <a:t>位</a:t>
            </a:r>
          </a:p>
          <a:p>
            <a:r>
              <a:rPr lang="en-US" altLang="zh-CN" sz="2400"/>
              <a:t>IPv6</a:t>
            </a:r>
            <a:r>
              <a:rPr lang="zh-CN" altLang="en-US" sz="2400"/>
              <a:t>地址分为单播、组播、任播三种</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609600" y="1524000"/>
            <a:ext cx="576262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kumimoji="1" sz="2400">
                <a:solidFill>
                  <a:schemeClr val="tx1"/>
                </a:solidFill>
                <a:latin typeface="Times New Roman" panose="02020603050405020304" pitchFamily="18" charset="0"/>
                <a:ea typeface="宋体" panose="02010600030101010101" pitchFamily="2" charset="-122"/>
              </a:defRPr>
            </a:lvl1pPr>
            <a:lvl2pPr marL="542925">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第一章  </a:t>
            </a:r>
            <a:r>
              <a:rPr kumimoji="0" lang="en-US" altLang="zh-CN" sz="2800" b="1">
                <a:latin typeface="Arial" panose="020B0604020202020204" pitchFamily="34" charset="0"/>
                <a:ea typeface="华文细黑" panose="02010600040101010101" pitchFamily="2" charset="-122"/>
              </a:rPr>
              <a:t>IPv6</a:t>
            </a:r>
            <a:r>
              <a:rPr kumimoji="0" lang="zh-CN" altLang="en-US" sz="2800" b="1">
                <a:latin typeface="Arial" panose="020B0604020202020204" pitchFamily="34" charset="0"/>
                <a:ea typeface="华文细黑" panose="02010600040101010101" pitchFamily="2" charset="-122"/>
              </a:rPr>
              <a:t>地址</a:t>
            </a:r>
          </a:p>
          <a:p>
            <a:pPr>
              <a:lnSpc>
                <a:spcPct val="150000"/>
              </a:lnSpc>
              <a:buClr>
                <a:srgbClr val="CC0000"/>
              </a:buClr>
              <a:buFont typeface="Wingdings" panose="05000000000000000000" pitchFamily="2" charset="2"/>
              <a:buChar char="n"/>
            </a:pPr>
            <a:r>
              <a:rPr kumimoji="0" lang="zh-CN" altLang="en-US" sz="2800" b="1">
                <a:solidFill>
                  <a:srgbClr val="CC0000"/>
                </a:solidFill>
                <a:latin typeface="Arial" panose="020B0604020202020204" pitchFamily="34" charset="0"/>
                <a:ea typeface="华文细黑" panose="02010600040101010101" pitchFamily="2" charset="-122"/>
              </a:rPr>
              <a:t>第二章  </a:t>
            </a:r>
            <a:r>
              <a:rPr kumimoji="0" lang="en-US" altLang="zh-CN" sz="2800" b="1">
                <a:solidFill>
                  <a:srgbClr val="CC0000"/>
                </a:solidFill>
                <a:latin typeface="Arial" panose="020B0604020202020204" pitchFamily="34" charset="0"/>
                <a:ea typeface="华文细黑" panose="02010600040101010101" pitchFamily="2" charset="-122"/>
              </a:rPr>
              <a:t>IPv6</a:t>
            </a:r>
            <a:r>
              <a:rPr kumimoji="0" lang="zh-CN" altLang="en-US" sz="2800" b="1">
                <a:solidFill>
                  <a:srgbClr val="CC0000"/>
                </a:solidFill>
                <a:latin typeface="Arial" panose="020B0604020202020204" pitchFamily="34" charset="0"/>
                <a:ea typeface="华文细黑" panose="02010600040101010101" pitchFamily="2" charset="-122"/>
              </a:rPr>
              <a:t>报文结构</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第三章  邻居发现</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第四章  自动地址配置</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第五章  </a:t>
            </a:r>
            <a:r>
              <a:rPr kumimoji="0" lang="en-US" altLang="zh-CN" sz="2800" b="1">
                <a:latin typeface="Arial" panose="020B0604020202020204" pitchFamily="34" charset="0"/>
                <a:ea typeface="华文细黑" panose="02010600040101010101" pitchFamily="2" charset="-122"/>
              </a:rPr>
              <a:t>PathMTU</a:t>
            </a:r>
            <a:r>
              <a:rPr kumimoji="0" lang="zh-CN" altLang="en-US" sz="2800" b="1">
                <a:latin typeface="Arial" panose="020B0604020202020204" pitchFamily="34" charset="0"/>
                <a:ea typeface="华文细黑" panose="02010600040101010101" pitchFamily="2" charset="-122"/>
              </a:rPr>
              <a:t>发现</a:t>
            </a:r>
          </a:p>
        </p:txBody>
      </p:sp>
      <p:sp>
        <p:nvSpPr>
          <p:cNvPr id="313347" name="Text Box 3"/>
          <p:cNvSpPr txBox="1">
            <a:spLocks noChangeArrowheads="1"/>
          </p:cNvSpPr>
          <p:nvPr/>
        </p:nvSpPr>
        <p:spPr bwMode="auto">
          <a:xfrm>
            <a:off x="533400" y="914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3200" b="1">
                <a:solidFill>
                  <a:srgbClr val="CC0000"/>
                </a:solidFill>
                <a:latin typeface="华文细黑" panose="02010600040101010101" pitchFamily="2" charset="-122"/>
                <a:ea typeface="华文细黑" panose="02010600040101010101" pitchFamily="2" charset="-122"/>
              </a:rPr>
              <a:t>目录</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78" name="Object 1046"/>
          <p:cNvGraphicFramePr>
            <a:graphicFrameLocks noChangeAspect="1"/>
          </p:cNvGraphicFramePr>
          <p:nvPr>
            <p:ph sz="quarter" idx="2"/>
          </p:nvPr>
        </p:nvGraphicFramePr>
        <p:xfrm>
          <a:off x="250825" y="1628775"/>
          <a:ext cx="6335713" cy="3059113"/>
        </p:xfrm>
        <a:graphic>
          <a:graphicData uri="http://schemas.openxmlformats.org/presentationml/2006/ole">
            <mc:AlternateContent xmlns:mc="http://schemas.openxmlformats.org/markup-compatibility/2006">
              <mc:Choice xmlns:v="urn:schemas-microsoft-com:vml" Requires="v">
                <p:oleObj spid="_x0000_s19483" name="位图图像" r:id="rId4" imgW="4896533" imgH="1848108" progId="Paint.Picture">
                  <p:embed/>
                </p:oleObj>
              </mc:Choice>
              <mc:Fallback>
                <p:oleObj name="位图图像" r:id="rId4" imgW="4896533" imgH="1848108" progId="Paint.Picture">
                  <p:embed/>
                  <p:pic>
                    <p:nvPicPr>
                      <p:cNvPr id="0" name="Object 10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628775"/>
                        <a:ext cx="6335713"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8" name="Rectangle 1026"/>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报文结构</a:t>
            </a:r>
          </a:p>
        </p:txBody>
      </p:sp>
      <p:sp>
        <p:nvSpPr>
          <p:cNvPr id="19459" name="Rectangle 1027"/>
          <p:cNvSpPr>
            <a:spLocks noGrp="1" noChangeArrowheads="1"/>
          </p:cNvSpPr>
          <p:nvPr>
            <p:ph type="body" sz="half" idx="1"/>
          </p:nvPr>
        </p:nvSpPr>
        <p:spPr>
          <a:xfrm>
            <a:off x="539750" y="1052513"/>
            <a:ext cx="3619500" cy="51911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基本报文头</a:t>
            </a:r>
          </a:p>
        </p:txBody>
      </p:sp>
      <p:graphicFrame>
        <p:nvGraphicFramePr>
          <p:cNvPr id="19481" name="Object 1049"/>
          <p:cNvGraphicFramePr>
            <a:graphicFrameLocks noChangeAspect="1"/>
          </p:cNvGraphicFramePr>
          <p:nvPr>
            <p:ph sz="quarter" idx="3"/>
          </p:nvPr>
        </p:nvGraphicFramePr>
        <p:xfrm>
          <a:off x="2771775" y="4343400"/>
          <a:ext cx="6192838" cy="2325688"/>
        </p:xfrm>
        <a:graphic>
          <a:graphicData uri="http://schemas.openxmlformats.org/presentationml/2006/ole">
            <mc:AlternateContent xmlns:mc="http://schemas.openxmlformats.org/markup-compatibility/2006">
              <mc:Choice xmlns:v="urn:schemas-microsoft-com:vml" Requires="v">
                <p:oleObj spid="_x0000_s19484" name="位图图像" r:id="rId6" imgW="4896533" imgH="1838095" progId="Paint.Picture">
                  <p:embed/>
                </p:oleObj>
              </mc:Choice>
              <mc:Fallback>
                <p:oleObj name="位图图像" r:id="rId6" imgW="4896533" imgH="1838095" progId="Paint.Picture">
                  <p:embed/>
                  <p:pic>
                    <p:nvPicPr>
                      <p:cNvPr id="0" name="Object 10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5" y="4343400"/>
                        <a:ext cx="6192838" cy="232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2" name="Text Box 1040"/>
          <p:cNvSpPr txBox="1">
            <a:spLocks noChangeArrowheads="1"/>
          </p:cNvSpPr>
          <p:nvPr/>
        </p:nvSpPr>
        <p:spPr bwMode="auto">
          <a:xfrm>
            <a:off x="6659563" y="2395538"/>
            <a:ext cx="2233612" cy="153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2000" b="1">
                <a:solidFill>
                  <a:srgbClr val="000000"/>
                </a:solidFill>
                <a:latin typeface="Arial" panose="020B0604020202020204" pitchFamily="34" charset="0"/>
                <a:ea typeface="华文细黑" panose="02010600040101010101" pitchFamily="2" charset="-122"/>
              </a:rPr>
              <a:t>取消校验和字段</a:t>
            </a:r>
          </a:p>
          <a:p>
            <a:pPr>
              <a:lnSpc>
                <a:spcPct val="110000"/>
              </a:lnSpc>
              <a:buClr>
                <a:schemeClr val="tx1"/>
              </a:buClr>
              <a:buFont typeface="Wingdings" panose="05000000000000000000" pitchFamily="2" charset="2"/>
              <a:buNone/>
            </a:pPr>
            <a:r>
              <a:rPr kumimoji="0" lang="zh-CN" altLang="en-US" sz="2000" b="1">
                <a:solidFill>
                  <a:srgbClr val="000000"/>
                </a:solidFill>
                <a:latin typeface="Arial" panose="020B0604020202020204" pitchFamily="34" charset="0"/>
                <a:ea typeface="华文细黑" panose="02010600040101010101" pitchFamily="2" charset="-122"/>
              </a:rPr>
              <a:t>取消头长度字段</a:t>
            </a:r>
          </a:p>
          <a:p>
            <a:pPr>
              <a:lnSpc>
                <a:spcPct val="110000"/>
              </a:lnSpc>
              <a:buClr>
                <a:schemeClr val="tx1"/>
              </a:buClr>
              <a:buFont typeface="Wingdings" panose="05000000000000000000" pitchFamily="2" charset="2"/>
              <a:buNone/>
            </a:pPr>
            <a:r>
              <a:rPr kumimoji="0" lang="zh-CN" altLang="en-US" sz="2000" b="1">
                <a:solidFill>
                  <a:srgbClr val="000000"/>
                </a:solidFill>
                <a:latin typeface="Arial" panose="020B0604020202020204" pitchFamily="34" charset="0"/>
                <a:ea typeface="华文细黑" panose="02010600040101010101" pitchFamily="2" charset="-122"/>
              </a:rPr>
              <a:t>将分片标示、偏移</a:t>
            </a:r>
          </a:p>
          <a:p>
            <a:pPr>
              <a:lnSpc>
                <a:spcPct val="110000"/>
              </a:lnSpc>
              <a:buClr>
                <a:schemeClr val="tx1"/>
              </a:buClr>
              <a:buFont typeface="Wingdings" panose="05000000000000000000" pitchFamily="2" charset="2"/>
              <a:buNone/>
            </a:pPr>
            <a:r>
              <a:rPr kumimoji="0" lang="zh-CN" altLang="en-US" sz="2000" b="1">
                <a:solidFill>
                  <a:srgbClr val="000000"/>
                </a:solidFill>
                <a:latin typeface="Arial" panose="020B0604020202020204" pitchFamily="34" charset="0"/>
                <a:ea typeface="华文细黑" panose="02010600040101010101" pitchFamily="2" charset="-122"/>
              </a:rPr>
              <a:t>及选项移到扩展</a:t>
            </a:r>
          </a:p>
          <a:p>
            <a:pPr>
              <a:lnSpc>
                <a:spcPct val="110000"/>
              </a:lnSpc>
              <a:buClr>
                <a:schemeClr val="tx1"/>
              </a:buClr>
              <a:buFont typeface="Wingdings" panose="05000000000000000000" pitchFamily="2" charset="2"/>
              <a:buNone/>
            </a:pPr>
            <a:r>
              <a:rPr kumimoji="0" lang="zh-CN" altLang="en-US" sz="2000" b="1">
                <a:solidFill>
                  <a:srgbClr val="000000"/>
                </a:solidFill>
                <a:latin typeface="Arial" panose="020B0604020202020204" pitchFamily="34" charset="0"/>
                <a:ea typeface="华文细黑" panose="02010600040101010101" pitchFamily="2" charset="-122"/>
              </a:rPr>
              <a:t>头部分</a:t>
            </a:r>
          </a:p>
          <a:p>
            <a:pPr>
              <a:lnSpc>
                <a:spcPct val="110000"/>
              </a:lnSpc>
              <a:buClr>
                <a:schemeClr val="tx1"/>
              </a:buClr>
              <a:buFont typeface="Wingdings" panose="05000000000000000000" pitchFamily="2" charset="2"/>
              <a:buNone/>
            </a:pPr>
            <a:endParaRPr kumimoji="0" lang="en-US" altLang="zh-CN" sz="2000" b="1">
              <a:solidFill>
                <a:srgbClr val="000000"/>
              </a:solidFill>
              <a:latin typeface="Arial" panose="020B0604020202020204" pitchFamily="34" charset="0"/>
              <a:ea typeface="华文细黑" panose="02010600040101010101" pitchFamily="2" charset="-122"/>
            </a:endParaRPr>
          </a:p>
        </p:txBody>
      </p:sp>
      <p:sp>
        <p:nvSpPr>
          <p:cNvPr id="19467" name="Line 1035"/>
          <p:cNvSpPr>
            <a:spLocks noChangeShapeType="1"/>
          </p:cNvSpPr>
          <p:nvPr/>
        </p:nvSpPr>
        <p:spPr bwMode="auto">
          <a:xfrm flipH="1">
            <a:off x="3635375" y="2565400"/>
            <a:ext cx="1944688" cy="2663825"/>
          </a:xfrm>
          <a:prstGeom prst="line">
            <a:avLst/>
          </a:prstGeom>
          <a:noFill/>
          <a:ln w="38100">
            <a:solidFill>
              <a:srgbClr val="33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8" name="Line 1036"/>
          <p:cNvSpPr>
            <a:spLocks noChangeShapeType="1"/>
          </p:cNvSpPr>
          <p:nvPr/>
        </p:nvSpPr>
        <p:spPr bwMode="auto">
          <a:xfrm>
            <a:off x="4211638" y="2492375"/>
            <a:ext cx="865187" cy="2736850"/>
          </a:xfrm>
          <a:prstGeom prst="line">
            <a:avLst/>
          </a:prstGeom>
          <a:noFill/>
          <a:ln w="38100">
            <a:solidFill>
              <a:srgbClr val="33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9" name="Line 1037"/>
          <p:cNvSpPr>
            <a:spLocks noChangeShapeType="1"/>
          </p:cNvSpPr>
          <p:nvPr/>
        </p:nvSpPr>
        <p:spPr bwMode="auto">
          <a:xfrm>
            <a:off x="755650" y="2060575"/>
            <a:ext cx="2303463" cy="2447925"/>
          </a:xfrm>
          <a:prstGeom prst="line">
            <a:avLst/>
          </a:prstGeom>
          <a:noFill/>
          <a:ln w="38100">
            <a:solidFill>
              <a:srgbClr val="33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70" name="Line 1038"/>
          <p:cNvSpPr>
            <a:spLocks noChangeShapeType="1"/>
          </p:cNvSpPr>
          <p:nvPr/>
        </p:nvSpPr>
        <p:spPr bwMode="auto">
          <a:xfrm>
            <a:off x="2627313" y="2492375"/>
            <a:ext cx="4176712" cy="2016125"/>
          </a:xfrm>
          <a:prstGeom prst="line">
            <a:avLst/>
          </a:prstGeom>
          <a:noFill/>
          <a:ln w="38100">
            <a:solidFill>
              <a:srgbClr val="33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71" name="Line 1039"/>
          <p:cNvSpPr>
            <a:spLocks noChangeShapeType="1"/>
          </p:cNvSpPr>
          <p:nvPr/>
        </p:nvSpPr>
        <p:spPr bwMode="auto">
          <a:xfrm>
            <a:off x="1692275" y="1989138"/>
            <a:ext cx="2879725" cy="2447925"/>
          </a:xfrm>
          <a:prstGeom prst="line">
            <a:avLst/>
          </a:prstGeom>
          <a:noFill/>
          <a:ln w="38100">
            <a:solidFill>
              <a:srgbClr val="33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7"/>
                                        </p:tgtEl>
                                        <p:attrNameLst>
                                          <p:attrName>style.visibility</p:attrName>
                                        </p:attrNameLst>
                                      </p:cBhvr>
                                      <p:to>
                                        <p:strVal val="visible"/>
                                      </p:to>
                                    </p:set>
                                    <p:animEffect transition="in" filter="blinds(horizontal)">
                                      <p:cBhvr>
                                        <p:cTn id="7" dur="500"/>
                                        <p:tgtEl>
                                          <p:spTgt spid="1946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68"/>
                                        </p:tgtEl>
                                        <p:attrNameLst>
                                          <p:attrName>style.visibility</p:attrName>
                                        </p:attrNameLst>
                                      </p:cBhvr>
                                      <p:to>
                                        <p:strVal val="visible"/>
                                      </p:to>
                                    </p:set>
                                    <p:animEffect transition="in" filter="blinds(horizontal)">
                                      <p:cBhvr>
                                        <p:cTn id="10" dur="500"/>
                                        <p:tgtEl>
                                          <p:spTgt spid="1946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469"/>
                                        </p:tgtEl>
                                        <p:attrNameLst>
                                          <p:attrName>style.visibility</p:attrName>
                                        </p:attrNameLst>
                                      </p:cBhvr>
                                      <p:to>
                                        <p:strVal val="visible"/>
                                      </p:to>
                                    </p:set>
                                    <p:animEffect transition="in" filter="blinds(horizontal)">
                                      <p:cBhvr>
                                        <p:cTn id="13" dur="500"/>
                                        <p:tgtEl>
                                          <p:spTgt spid="194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470"/>
                                        </p:tgtEl>
                                        <p:attrNameLst>
                                          <p:attrName>style.visibility</p:attrName>
                                        </p:attrNameLst>
                                      </p:cBhvr>
                                      <p:to>
                                        <p:strVal val="visible"/>
                                      </p:to>
                                    </p:set>
                                    <p:animEffect transition="in" filter="blinds(horizontal)">
                                      <p:cBhvr>
                                        <p:cTn id="16" dur="500"/>
                                        <p:tgtEl>
                                          <p:spTgt spid="1947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471"/>
                                        </p:tgtEl>
                                        <p:attrNameLst>
                                          <p:attrName>style.visibility</p:attrName>
                                        </p:attrNameLst>
                                      </p:cBhvr>
                                      <p:to>
                                        <p:strVal val="visible"/>
                                      </p:to>
                                    </p:set>
                                    <p:animEffect transition="in" filter="blinds(horizontal)">
                                      <p:cBhvr>
                                        <p:cTn id="19" dur="500"/>
                                        <p:tgtEl>
                                          <p:spTgt spid="19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9468" grpId="0" animBg="1"/>
      <p:bldP spid="19469" grpId="0" animBg="1"/>
      <p:bldP spid="19470" grpId="0" animBg="1"/>
      <p:bldP spid="1947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报文结构</a:t>
            </a:r>
          </a:p>
        </p:txBody>
      </p:sp>
      <p:sp>
        <p:nvSpPr>
          <p:cNvPr id="196611" name="Rectangle 3"/>
          <p:cNvSpPr>
            <a:spLocks noGrp="1" noChangeArrowheads="1"/>
          </p:cNvSpPr>
          <p:nvPr>
            <p:ph type="body" sz="half" idx="1"/>
          </p:nvPr>
        </p:nvSpPr>
        <p:spPr>
          <a:xfrm>
            <a:off x="457200" y="765175"/>
            <a:ext cx="4030663" cy="12620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扩展头</a:t>
            </a:r>
          </a:p>
        </p:txBody>
      </p:sp>
      <p:sp>
        <p:nvSpPr>
          <p:cNvPr id="196622" name="Rectangle 14"/>
          <p:cNvSpPr>
            <a:spLocks noChangeArrowheads="1"/>
          </p:cNvSpPr>
          <p:nvPr/>
        </p:nvSpPr>
        <p:spPr bwMode="auto">
          <a:xfrm>
            <a:off x="1331913" y="3681413"/>
            <a:ext cx="6337300" cy="746125"/>
          </a:xfrm>
          <a:prstGeom prst="rect">
            <a:avLst/>
          </a:prstGeom>
          <a:noFill/>
          <a:ln w="9525" algn="ctr">
            <a:solidFill>
              <a:srgbClr val="003366"/>
            </a:solidFill>
            <a:miter lim="800000"/>
            <a:headEnd/>
            <a:tailEnd/>
          </a:ln>
          <a:effectLst/>
          <a:extLst>
            <a:ext uri="{909E8E84-426E-40DD-AFC4-6F175D3DCCD1}">
              <a14:hiddenFill xmlns:a14="http://schemas.microsoft.com/office/drawing/2010/main">
                <a:solidFill>
                  <a:srgbClr val="CC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6623" name="Rectangle 15"/>
          <p:cNvSpPr>
            <a:spLocks noChangeArrowheads="1"/>
          </p:cNvSpPr>
          <p:nvPr/>
        </p:nvSpPr>
        <p:spPr bwMode="auto">
          <a:xfrm>
            <a:off x="1331913" y="2205038"/>
            <a:ext cx="798512"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a:solidFill>
                  <a:srgbClr val="000066"/>
                </a:solidFill>
                <a:latin typeface="Tahoma" panose="020B0604030504040204" pitchFamily="34" charset="0"/>
                <a:ea typeface="Arial Unicode MS" panose="020B0604020202020204" pitchFamily="34" charset="-122"/>
                <a:cs typeface="Arial Unicode MS" panose="020B0604020202020204" pitchFamily="34" charset="-122"/>
              </a:rPr>
              <a:t>Version</a:t>
            </a:r>
          </a:p>
        </p:txBody>
      </p:sp>
      <p:sp>
        <p:nvSpPr>
          <p:cNvPr id="196624" name="Rectangle 16"/>
          <p:cNvSpPr>
            <a:spLocks noChangeArrowheads="1"/>
          </p:cNvSpPr>
          <p:nvPr/>
        </p:nvSpPr>
        <p:spPr bwMode="auto">
          <a:xfrm>
            <a:off x="3708400" y="2205038"/>
            <a:ext cx="3960813"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a:solidFill>
                  <a:srgbClr val="000066"/>
                </a:solidFill>
                <a:latin typeface="Tahoma" panose="020B0604030504040204" pitchFamily="34" charset="0"/>
                <a:ea typeface="Arial Unicode MS" panose="020B0604020202020204" pitchFamily="34" charset="-122"/>
                <a:cs typeface="Arial Unicode MS" panose="020B0604020202020204" pitchFamily="34" charset="-122"/>
              </a:rPr>
              <a:t>Flow Label</a:t>
            </a:r>
          </a:p>
        </p:txBody>
      </p:sp>
      <p:sp>
        <p:nvSpPr>
          <p:cNvPr id="196625" name="Rectangle 17"/>
          <p:cNvSpPr>
            <a:spLocks noChangeArrowheads="1"/>
          </p:cNvSpPr>
          <p:nvPr/>
        </p:nvSpPr>
        <p:spPr bwMode="auto">
          <a:xfrm>
            <a:off x="2124075" y="2205038"/>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a:solidFill>
                  <a:srgbClr val="000066"/>
                </a:solidFill>
                <a:latin typeface="Tahoma" panose="020B0604030504040204" pitchFamily="34" charset="0"/>
                <a:ea typeface="Arial Unicode MS" panose="020B0604020202020204" pitchFamily="34" charset="-122"/>
                <a:cs typeface="Arial Unicode MS" panose="020B0604020202020204" pitchFamily="34" charset="-122"/>
              </a:rPr>
              <a:t>Traffic Class</a:t>
            </a:r>
          </a:p>
        </p:txBody>
      </p:sp>
      <p:sp>
        <p:nvSpPr>
          <p:cNvPr id="196626" name="Rectangle 18"/>
          <p:cNvSpPr>
            <a:spLocks noChangeArrowheads="1"/>
          </p:cNvSpPr>
          <p:nvPr/>
        </p:nvSpPr>
        <p:spPr bwMode="auto">
          <a:xfrm>
            <a:off x="1331913" y="2565400"/>
            <a:ext cx="3168650"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a:solidFill>
                  <a:srgbClr val="000066"/>
                </a:solidFill>
                <a:latin typeface="Tahoma" panose="020B0604030504040204" pitchFamily="34" charset="0"/>
                <a:ea typeface="Arial Unicode MS" panose="020B0604020202020204" pitchFamily="34" charset="-122"/>
                <a:cs typeface="Arial Unicode MS" panose="020B0604020202020204" pitchFamily="34" charset="-122"/>
              </a:rPr>
              <a:t> Payload Length</a:t>
            </a:r>
          </a:p>
        </p:txBody>
      </p:sp>
      <p:sp>
        <p:nvSpPr>
          <p:cNvPr id="196627" name="Rectangle 19"/>
          <p:cNvSpPr>
            <a:spLocks noChangeArrowheads="1"/>
          </p:cNvSpPr>
          <p:nvPr/>
        </p:nvSpPr>
        <p:spPr bwMode="auto">
          <a:xfrm>
            <a:off x="1331913" y="2933700"/>
            <a:ext cx="6337300"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a:solidFill>
                  <a:srgbClr val="000066"/>
                </a:solidFill>
                <a:latin typeface="Tahoma" panose="020B0604030504040204" pitchFamily="34" charset="0"/>
                <a:ea typeface="Arial Unicode MS" panose="020B0604020202020204" pitchFamily="34" charset="-122"/>
                <a:cs typeface="Arial Unicode MS" panose="020B0604020202020204" pitchFamily="34" charset="-122"/>
              </a:rPr>
              <a:t>Source address [128bits]</a:t>
            </a:r>
          </a:p>
        </p:txBody>
      </p:sp>
      <p:sp>
        <p:nvSpPr>
          <p:cNvPr id="196628" name="Rectangle 20"/>
          <p:cNvSpPr>
            <a:spLocks noChangeArrowheads="1"/>
          </p:cNvSpPr>
          <p:nvPr/>
        </p:nvSpPr>
        <p:spPr bwMode="auto">
          <a:xfrm>
            <a:off x="1331913" y="3681413"/>
            <a:ext cx="1655762"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a:solidFill>
                  <a:srgbClr val="000066"/>
                </a:solidFill>
                <a:latin typeface="Tahoma" panose="020B0604030504040204" pitchFamily="34" charset="0"/>
                <a:ea typeface="Arial Unicode MS" panose="020B0604020202020204" pitchFamily="34" charset="-122"/>
                <a:cs typeface="Arial Unicode MS" panose="020B0604020202020204" pitchFamily="34" charset="-122"/>
              </a:rPr>
              <a:t>Next Header(8bits)</a:t>
            </a:r>
          </a:p>
        </p:txBody>
      </p:sp>
      <p:sp>
        <p:nvSpPr>
          <p:cNvPr id="196629" name="Rectangle 21"/>
          <p:cNvSpPr>
            <a:spLocks noChangeArrowheads="1"/>
          </p:cNvSpPr>
          <p:nvPr/>
        </p:nvSpPr>
        <p:spPr bwMode="auto">
          <a:xfrm>
            <a:off x="4500563" y="2565400"/>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a:solidFill>
                  <a:srgbClr val="000066"/>
                </a:solidFill>
                <a:latin typeface="Tahoma" panose="020B0604030504040204" pitchFamily="34" charset="0"/>
                <a:ea typeface="Arial Unicode MS" panose="020B0604020202020204" pitchFamily="34" charset="-122"/>
                <a:cs typeface="Arial Unicode MS" panose="020B0604020202020204" pitchFamily="34" charset="-122"/>
              </a:rPr>
              <a:t>Next Header</a:t>
            </a:r>
          </a:p>
        </p:txBody>
      </p:sp>
      <p:sp>
        <p:nvSpPr>
          <p:cNvPr id="196630" name="Rectangle 22"/>
          <p:cNvSpPr>
            <a:spLocks noChangeArrowheads="1"/>
          </p:cNvSpPr>
          <p:nvPr/>
        </p:nvSpPr>
        <p:spPr bwMode="auto">
          <a:xfrm>
            <a:off x="6084888" y="2565400"/>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a:solidFill>
                  <a:srgbClr val="000066"/>
                </a:solidFill>
                <a:latin typeface="Tahoma" panose="020B0604030504040204" pitchFamily="34" charset="0"/>
                <a:ea typeface="Arial Unicode MS" panose="020B0604020202020204" pitchFamily="34" charset="-122"/>
                <a:cs typeface="Arial Unicode MS" panose="020B0604020202020204" pitchFamily="34" charset="-122"/>
              </a:rPr>
              <a:t>Hop Limit</a:t>
            </a:r>
          </a:p>
        </p:txBody>
      </p:sp>
      <p:sp>
        <p:nvSpPr>
          <p:cNvPr id="196631" name="Rectangle 23"/>
          <p:cNvSpPr>
            <a:spLocks noChangeArrowheads="1"/>
          </p:cNvSpPr>
          <p:nvPr/>
        </p:nvSpPr>
        <p:spPr bwMode="auto">
          <a:xfrm>
            <a:off x="1331913" y="3294063"/>
            <a:ext cx="6337300"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a:solidFill>
                  <a:srgbClr val="000066"/>
                </a:solidFill>
                <a:latin typeface="Tahoma" panose="020B0604030504040204" pitchFamily="34" charset="0"/>
                <a:ea typeface="Arial Unicode MS" panose="020B0604020202020204" pitchFamily="34" charset="-122"/>
                <a:cs typeface="Arial Unicode MS" panose="020B0604020202020204" pitchFamily="34" charset="-122"/>
              </a:rPr>
              <a:t>Destination address [128bits]</a:t>
            </a:r>
          </a:p>
        </p:txBody>
      </p:sp>
      <p:sp>
        <p:nvSpPr>
          <p:cNvPr id="196632" name="Rectangle 24"/>
          <p:cNvSpPr>
            <a:spLocks noChangeArrowheads="1"/>
          </p:cNvSpPr>
          <p:nvPr/>
        </p:nvSpPr>
        <p:spPr bwMode="auto">
          <a:xfrm>
            <a:off x="3421063" y="3968750"/>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400" b="1">
                <a:solidFill>
                  <a:srgbClr val="000066"/>
                </a:solidFill>
                <a:latin typeface="华文细黑" panose="02010600040101010101" pitchFamily="2" charset="-122"/>
                <a:ea typeface="华文细黑" panose="02010600040101010101" pitchFamily="2" charset="-122"/>
              </a:rPr>
              <a:t>扩展报头 </a:t>
            </a:r>
            <a:r>
              <a:rPr kumimoji="1" lang="en-US" altLang="zh-CN" sz="1400" b="1">
                <a:solidFill>
                  <a:srgbClr val="000066"/>
                </a:solidFill>
                <a:latin typeface="华文细黑" panose="02010600040101010101" pitchFamily="2" charset="-122"/>
                <a:ea typeface="华文细黑" panose="02010600040101010101" pitchFamily="2" charset="-122"/>
              </a:rPr>
              <a:t>1</a:t>
            </a:r>
          </a:p>
        </p:txBody>
      </p:sp>
      <p:sp>
        <p:nvSpPr>
          <p:cNvPr id="196633" name="Rectangle 25"/>
          <p:cNvSpPr>
            <a:spLocks noChangeArrowheads="1"/>
          </p:cNvSpPr>
          <p:nvPr/>
        </p:nvSpPr>
        <p:spPr bwMode="auto">
          <a:xfrm>
            <a:off x="1331913" y="4508500"/>
            <a:ext cx="6337300" cy="720725"/>
          </a:xfrm>
          <a:prstGeom prst="rect">
            <a:avLst/>
          </a:prstGeom>
          <a:noFill/>
          <a:ln w="9525" algn="ctr">
            <a:solidFill>
              <a:srgbClr val="003366"/>
            </a:solidFill>
            <a:miter lim="800000"/>
            <a:headEnd/>
            <a:tailEnd/>
          </a:ln>
          <a:effectLst/>
          <a:extLst>
            <a:ext uri="{909E8E84-426E-40DD-AFC4-6F175D3DCCD1}">
              <a14:hiddenFill xmlns:a14="http://schemas.microsoft.com/office/drawing/2010/main">
                <a:solidFill>
                  <a:srgbClr val="CC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6634" name="Rectangle 26"/>
          <p:cNvSpPr>
            <a:spLocks noChangeArrowheads="1"/>
          </p:cNvSpPr>
          <p:nvPr/>
        </p:nvSpPr>
        <p:spPr bwMode="auto">
          <a:xfrm>
            <a:off x="1331913" y="4508500"/>
            <a:ext cx="1655762"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a:solidFill>
                  <a:srgbClr val="000066"/>
                </a:solidFill>
                <a:latin typeface="Tahoma" panose="020B0604030504040204" pitchFamily="34" charset="0"/>
                <a:ea typeface="Arial Unicode MS" panose="020B0604020202020204" pitchFamily="34" charset="-122"/>
                <a:cs typeface="Arial Unicode MS" panose="020B0604020202020204" pitchFamily="34" charset="-122"/>
              </a:rPr>
              <a:t>Next Header(8bits)</a:t>
            </a:r>
          </a:p>
        </p:txBody>
      </p:sp>
      <p:sp>
        <p:nvSpPr>
          <p:cNvPr id="196635" name="Rectangle 27"/>
          <p:cNvSpPr>
            <a:spLocks noChangeArrowheads="1"/>
          </p:cNvSpPr>
          <p:nvPr/>
        </p:nvSpPr>
        <p:spPr bwMode="auto">
          <a:xfrm>
            <a:off x="3421063" y="4797425"/>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400" b="1">
                <a:solidFill>
                  <a:srgbClr val="000066"/>
                </a:solidFill>
                <a:latin typeface="华文细黑" panose="02010600040101010101" pitchFamily="2" charset="-122"/>
                <a:ea typeface="华文细黑" panose="02010600040101010101" pitchFamily="2" charset="-122"/>
              </a:rPr>
              <a:t>扩展报头 </a:t>
            </a:r>
            <a:r>
              <a:rPr kumimoji="1" lang="en-US" altLang="zh-CN" sz="1400" b="1">
                <a:solidFill>
                  <a:srgbClr val="000066"/>
                </a:solidFill>
                <a:latin typeface="华文细黑" panose="02010600040101010101" pitchFamily="2" charset="-122"/>
                <a:ea typeface="华文细黑" panose="02010600040101010101" pitchFamily="2" charset="-122"/>
              </a:rPr>
              <a:t>2</a:t>
            </a:r>
          </a:p>
        </p:txBody>
      </p:sp>
      <p:sp>
        <p:nvSpPr>
          <p:cNvPr id="196636" name="Line 28"/>
          <p:cNvSpPr>
            <a:spLocks noChangeShapeType="1"/>
          </p:cNvSpPr>
          <p:nvPr/>
        </p:nvSpPr>
        <p:spPr bwMode="auto">
          <a:xfrm flipH="1">
            <a:off x="1835150" y="2852738"/>
            <a:ext cx="3024188" cy="86360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6637" name="Line 29"/>
          <p:cNvSpPr>
            <a:spLocks noChangeShapeType="1"/>
          </p:cNvSpPr>
          <p:nvPr/>
        </p:nvSpPr>
        <p:spPr bwMode="auto">
          <a:xfrm>
            <a:off x="1835150" y="3860800"/>
            <a:ext cx="0" cy="684213"/>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6638" name="Rectangle 30"/>
          <p:cNvSpPr>
            <a:spLocks noChangeArrowheads="1"/>
          </p:cNvSpPr>
          <p:nvPr/>
        </p:nvSpPr>
        <p:spPr bwMode="auto">
          <a:xfrm>
            <a:off x="1330325" y="5300663"/>
            <a:ext cx="6337300" cy="720725"/>
          </a:xfrm>
          <a:prstGeom prst="rect">
            <a:avLst/>
          </a:prstGeom>
          <a:noFill/>
          <a:ln w="9525" algn="ctr">
            <a:solidFill>
              <a:srgbClr val="003366"/>
            </a:solidFill>
            <a:miter lim="800000"/>
            <a:headEnd/>
            <a:tailEnd/>
          </a:ln>
          <a:effectLst/>
          <a:extLst>
            <a:ext uri="{909E8E84-426E-40DD-AFC4-6F175D3DCCD1}">
              <a14:hiddenFill xmlns:a14="http://schemas.microsoft.com/office/drawing/2010/main">
                <a:solidFill>
                  <a:srgbClr val="CC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6641" name="Text Box 33"/>
          <p:cNvSpPr txBox="1">
            <a:spLocks noChangeArrowheads="1"/>
          </p:cNvSpPr>
          <p:nvPr/>
        </p:nvSpPr>
        <p:spPr bwMode="auto">
          <a:xfrm>
            <a:off x="2700338" y="5472113"/>
            <a:ext cx="2901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solidFill>
                  <a:srgbClr val="000066"/>
                </a:solidFill>
                <a:latin typeface="华文细黑" panose="02010600040101010101" pitchFamily="2" charset="-122"/>
                <a:ea typeface="华文细黑" panose="02010600040101010101" pitchFamily="2" charset="-122"/>
              </a:rPr>
              <a:t>TCP/UDP/</a:t>
            </a:r>
            <a:r>
              <a:rPr kumimoji="1" lang="zh-CN" altLang="en-US" sz="2000">
                <a:solidFill>
                  <a:srgbClr val="000066"/>
                </a:solidFill>
                <a:latin typeface="华文细黑" panose="02010600040101010101" pitchFamily="2" charset="-122"/>
                <a:ea typeface="华文细黑" panose="02010600040101010101" pitchFamily="2" charset="-122"/>
              </a:rPr>
              <a:t>其他上层协议</a:t>
            </a:r>
          </a:p>
        </p:txBody>
      </p:sp>
      <p:sp>
        <p:nvSpPr>
          <p:cNvPr id="196642" name="Line 34"/>
          <p:cNvSpPr>
            <a:spLocks noChangeShapeType="1"/>
          </p:cNvSpPr>
          <p:nvPr/>
        </p:nvSpPr>
        <p:spPr bwMode="auto">
          <a:xfrm>
            <a:off x="1835150" y="4724400"/>
            <a:ext cx="0" cy="649288"/>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6636"/>
                                        </p:tgtEl>
                                        <p:attrNameLst>
                                          <p:attrName>style.visibility</p:attrName>
                                        </p:attrNameLst>
                                      </p:cBhvr>
                                      <p:to>
                                        <p:strVal val="visible"/>
                                      </p:to>
                                    </p:set>
                                    <p:animEffect transition="in" filter="blinds(horizontal)">
                                      <p:cBhvr>
                                        <p:cTn id="7" dur="500"/>
                                        <p:tgtEl>
                                          <p:spTgt spid="1966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6637"/>
                                        </p:tgtEl>
                                        <p:attrNameLst>
                                          <p:attrName>style.visibility</p:attrName>
                                        </p:attrNameLst>
                                      </p:cBhvr>
                                      <p:to>
                                        <p:strVal val="visible"/>
                                      </p:to>
                                    </p:set>
                                    <p:animEffect transition="in" filter="blinds(horizontal)">
                                      <p:cBhvr>
                                        <p:cTn id="10" dur="500"/>
                                        <p:tgtEl>
                                          <p:spTgt spid="19663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6642"/>
                                        </p:tgtEl>
                                        <p:attrNameLst>
                                          <p:attrName>style.visibility</p:attrName>
                                        </p:attrNameLst>
                                      </p:cBhvr>
                                      <p:to>
                                        <p:strVal val="visible"/>
                                      </p:to>
                                    </p:set>
                                    <p:animEffect transition="in" filter="blinds(horizontal)">
                                      <p:cBhvr>
                                        <p:cTn id="13" dur="500"/>
                                        <p:tgtEl>
                                          <p:spTgt spid="19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36" grpId="0" animBg="1"/>
      <p:bldP spid="196637" grpId="0" animBg="1"/>
      <p:bldP spid="1966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395288" y="0"/>
            <a:ext cx="7199312" cy="6207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报文结构</a:t>
            </a:r>
            <a:r>
              <a:rPr lang="en-US" altLang="zh-CN">
                <a:latin typeface="华文细黑" panose="02010600040101010101" pitchFamily="2" charset="-122"/>
              </a:rPr>
              <a:t>——</a:t>
            </a:r>
            <a:r>
              <a:rPr lang="zh-CN" altLang="en-US">
                <a:latin typeface="华文细黑" panose="02010600040101010101" pitchFamily="2" charset="-122"/>
              </a:rPr>
              <a:t>扩展报头</a:t>
            </a:r>
          </a:p>
        </p:txBody>
      </p:sp>
      <p:sp>
        <p:nvSpPr>
          <p:cNvPr id="355331" name="Rectangle 3"/>
          <p:cNvSpPr>
            <a:spLocks noGrp="1" noChangeArrowheads="1"/>
          </p:cNvSpPr>
          <p:nvPr>
            <p:ph type="body" sz="half" idx="1"/>
          </p:nvPr>
        </p:nvSpPr>
        <p:spPr>
          <a:xfrm>
            <a:off x="457200" y="731838"/>
            <a:ext cx="8147050" cy="4784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的基本报头里面携带了转发所需要的基本信息，而原来</a:t>
            </a:r>
            <a:r>
              <a:rPr lang="en-US" altLang="zh-CN" sz="2400"/>
              <a:t>IPv4</a:t>
            </a:r>
            <a:r>
              <a:rPr lang="zh-CN" altLang="en-US" sz="2400"/>
              <a:t>中的选项部分被放在扩展报头中</a:t>
            </a:r>
          </a:p>
        </p:txBody>
      </p:sp>
      <p:sp>
        <p:nvSpPr>
          <p:cNvPr id="355332" name="Rectangle 4"/>
          <p:cNvSpPr>
            <a:spLocks noChangeArrowheads="1"/>
          </p:cNvSpPr>
          <p:nvPr/>
        </p:nvSpPr>
        <p:spPr bwMode="auto">
          <a:xfrm>
            <a:off x="1187450" y="4257675"/>
            <a:ext cx="6337300" cy="746125"/>
          </a:xfrm>
          <a:prstGeom prst="rect">
            <a:avLst/>
          </a:prstGeom>
          <a:noFill/>
          <a:ln w="9525" algn="ctr">
            <a:solidFill>
              <a:srgbClr val="003366"/>
            </a:solidFill>
            <a:miter lim="800000"/>
            <a:headEnd/>
            <a:tailEnd/>
          </a:ln>
          <a:effectLst/>
          <a:extLst>
            <a:ext uri="{909E8E84-426E-40DD-AFC4-6F175D3DCCD1}">
              <a14:hiddenFill xmlns:a14="http://schemas.microsoft.com/office/drawing/2010/main">
                <a:solidFill>
                  <a:srgbClr val="CC99FF">
                    <a:alpha val="23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5333" name="Rectangle 5"/>
          <p:cNvSpPr>
            <a:spLocks noChangeArrowheads="1"/>
          </p:cNvSpPr>
          <p:nvPr/>
        </p:nvSpPr>
        <p:spPr bwMode="auto">
          <a:xfrm>
            <a:off x="1187450" y="2781300"/>
            <a:ext cx="798513"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rgbClr val="C0C0C0">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Version</a:t>
            </a:r>
          </a:p>
        </p:txBody>
      </p:sp>
      <p:sp>
        <p:nvSpPr>
          <p:cNvPr id="355334" name="Text Box 6"/>
          <p:cNvSpPr txBox="1">
            <a:spLocks noChangeArrowheads="1"/>
          </p:cNvSpPr>
          <p:nvPr/>
        </p:nvSpPr>
        <p:spPr bwMode="auto">
          <a:xfrm>
            <a:off x="1042988" y="249555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1400" b="1">
                <a:latin typeface="Times New Roman" panose="02020603050405020304" pitchFamily="18" charset="0"/>
              </a:rPr>
              <a:t>0</a:t>
            </a:r>
          </a:p>
        </p:txBody>
      </p:sp>
      <p:sp>
        <p:nvSpPr>
          <p:cNvPr id="355335" name="Text Box 7"/>
          <p:cNvSpPr txBox="1">
            <a:spLocks noChangeArrowheads="1"/>
          </p:cNvSpPr>
          <p:nvPr/>
        </p:nvSpPr>
        <p:spPr bwMode="auto">
          <a:xfrm>
            <a:off x="1692275" y="249555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1400" b="1">
                <a:latin typeface="Times New Roman" panose="02020603050405020304" pitchFamily="18" charset="0"/>
              </a:rPr>
              <a:t>3</a:t>
            </a:r>
          </a:p>
        </p:txBody>
      </p:sp>
      <p:sp>
        <p:nvSpPr>
          <p:cNvPr id="355336" name="Text Box 8"/>
          <p:cNvSpPr txBox="1">
            <a:spLocks noChangeArrowheads="1"/>
          </p:cNvSpPr>
          <p:nvPr/>
        </p:nvSpPr>
        <p:spPr bwMode="auto">
          <a:xfrm>
            <a:off x="3641725" y="249555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1400" b="1">
                <a:latin typeface="Times New Roman" panose="02020603050405020304" pitchFamily="18" charset="0"/>
              </a:rPr>
              <a:t>12</a:t>
            </a:r>
          </a:p>
        </p:txBody>
      </p:sp>
      <p:sp>
        <p:nvSpPr>
          <p:cNvPr id="355337" name="Rectangle 9"/>
          <p:cNvSpPr>
            <a:spLocks noChangeArrowheads="1"/>
          </p:cNvSpPr>
          <p:nvPr/>
        </p:nvSpPr>
        <p:spPr bwMode="auto">
          <a:xfrm>
            <a:off x="3563938" y="2781300"/>
            <a:ext cx="3960812"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rgbClr val="C0C0C0">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Flow Label</a:t>
            </a:r>
          </a:p>
        </p:txBody>
      </p:sp>
      <p:sp>
        <p:nvSpPr>
          <p:cNvPr id="355338" name="Text Box 10"/>
          <p:cNvSpPr txBox="1">
            <a:spLocks noChangeArrowheads="1"/>
          </p:cNvSpPr>
          <p:nvPr/>
        </p:nvSpPr>
        <p:spPr bwMode="auto">
          <a:xfrm>
            <a:off x="7215188" y="2511425"/>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1400" b="1">
                <a:latin typeface="Times New Roman" panose="02020603050405020304" pitchFamily="18" charset="0"/>
              </a:rPr>
              <a:t>31</a:t>
            </a:r>
          </a:p>
        </p:txBody>
      </p:sp>
      <p:sp>
        <p:nvSpPr>
          <p:cNvPr id="355339" name="Rectangle 11"/>
          <p:cNvSpPr>
            <a:spLocks noChangeArrowheads="1"/>
          </p:cNvSpPr>
          <p:nvPr/>
        </p:nvSpPr>
        <p:spPr bwMode="auto">
          <a:xfrm>
            <a:off x="1979613" y="2781300"/>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rgbClr val="C0C0C0">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Traffic Class</a:t>
            </a:r>
          </a:p>
        </p:txBody>
      </p:sp>
      <p:sp>
        <p:nvSpPr>
          <p:cNvPr id="355340" name="Rectangle 12"/>
          <p:cNvSpPr>
            <a:spLocks noChangeArrowheads="1"/>
          </p:cNvSpPr>
          <p:nvPr/>
        </p:nvSpPr>
        <p:spPr bwMode="auto">
          <a:xfrm>
            <a:off x="1187450" y="3141663"/>
            <a:ext cx="3168650"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rgbClr val="C0C0C0">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 Payload Length</a:t>
            </a:r>
          </a:p>
        </p:txBody>
      </p:sp>
      <p:sp>
        <p:nvSpPr>
          <p:cNvPr id="355341" name="Rectangle 13"/>
          <p:cNvSpPr>
            <a:spLocks noChangeArrowheads="1"/>
          </p:cNvSpPr>
          <p:nvPr/>
        </p:nvSpPr>
        <p:spPr bwMode="auto">
          <a:xfrm>
            <a:off x="1187450" y="3509963"/>
            <a:ext cx="6337300"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rgbClr val="C0C0C0">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Source address [128bits]</a:t>
            </a:r>
          </a:p>
        </p:txBody>
      </p:sp>
      <p:sp>
        <p:nvSpPr>
          <p:cNvPr id="355342" name="Text Box 14"/>
          <p:cNvSpPr txBox="1">
            <a:spLocks noChangeArrowheads="1"/>
          </p:cNvSpPr>
          <p:nvPr/>
        </p:nvSpPr>
        <p:spPr bwMode="auto">
          <a:xfrm>
            <a:off x="1908175" y="2492375"/>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1400" b="1">
                <a:latin typeface="Times New Roman" panose="02020603050405020304" pitchFamily="18" charset="0"/>
              </a:rPr>
              <a:t>4</a:t>
            </a:r>
          </a:p>
        </p:txBody>
      </p:sp>
      <p:sp>
        <p:nvSpPr>
          <p:cNvPr id="355343" name="Text Box 15"/>
          <p:cNvSpPr txBox="1">
            <a:spLocks noChangeArrowheads="1"/>
          </p:cNvSpPr>
          <p:nvPr/>
        </p:nvSpPr>
        <p:spPr bwMode="auto">
          <a:xfrm>
            <a:off x="3281363" y="2492375"/>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1400" b="1">
                <a:latin typeface="Times New Roman" panose="02020603050405020304" pitchFamily="18" charset="0"/>
              </a:rPr>
              <a:t>11</a:t>
            </a:r>
          </a:p>
        </p:txBody>
      </p:sp>
      <p:sp>
        <p:nvSpPr>
          <p:cNvPr id="355344" name="Rectangle 16"/>
          <p:cNvSpPr>
            <a:spLocks noChangeArrowheads="1"/>
          </p:cNvSpPr>
          <p:nvPr/>
        </p:nvSpPr>
        <p:spPr bwMode="auto">
          <a:xfrm>
            <a:off x="1187450" y="4257675"/>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Next Header(8bits)</a:t>
            </a:r>
          </a:p>
        </p:txBody>
      </p:sp>
      <p:sp>
        <p:nvSpPr>
          <p:cNvPr id="355345" name="Rectangle 17"/>
          <p:cNvSpPr>
            <a:spLocks noChangeArrowheads="1"/>
          </p:cNvSpPr>
          <p:nvPr/>
        </p:nvSpPr>
        <p:spPr bwMode="auto">
          <a:xfrm>
            <a:off x="4356100" y="3141663"/>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rgbClr val="C0C0C0">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Next Header</a:t>
            </a:r>
          </a:p>
        </p:txBody>
      </p:sp>
      <p:sp>
        <p:nvSpPr>
          <p:cNvPr id="355346" name="Rectangle 18"/>
          <p:cNvSpPr>
            <a:spLocks noChangeArrowheads="1"/>
          </p:cNvSpPr>
          <p:nvPr/>
        </p:nvSpPr>
        <p:spPr bwMode="auto">
          <a:xfrm>
            <a:off x="5940425" y="3141663"/>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rgbClr val="C0C0C0">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Hop Limit</a:t>
            </a:r>
          </a:p>
        </p:txBody>
      </p:sp>
      <p:sp>
        <p:nvSpPr>
          <p:cNvPr id="355347" name="Rectangle 19"/>
          <p:cNvSpPr>
            <a:spLocks noChangeArrowheads="1"/>
          </p:cNvSpPr>
          <p:nvPr/>
        </p:nvSpPr>
        <p:spPr bwMode="auto">
          <a:xfrm>
            <a:off x="1187450" y="3870325"/>
            <a:ext cx="6337300"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rgbClr val="C0C0C0">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Destination address [128bits]</a:t>
            </a:r>
          </a:p>
        </p:txBody>
      </p:sp>
      <p:sp>
        <p:nvSpPr>
          <p:cNvPr id="355348" name="Rectangle 20"/>
          <p:cNvSpPr>
            <a:spLocks noChangeArrowheads="1"/>
          </p:cNvSpPr>
          <p:nvPr/>
        </p:nvSpPr>
        <p:spPr bwMode="auto">
          <a:xfrm>
            <a:off x="3276600" y="4545013"/>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400" b="1">
                <a:solidFill>
                  <a:srgbClr val="003366"/>
                </a:solidFill>
                <a:latin typeface="Times New Roman" panose="02020603050405020304" pitchFamily="18" charset="0"/>
                <a:ea typeface="黑体" panose="02010609060101010101" pitchFamily="49" charset="-122"/>
              </a:rPr>
              <a:t>扩展报头 </a:t>
            </a:r>
            <a:r>
              <a:rPr kumimoji="1" lang="en-US" altLang="zh-CN" sz="1400" b="1">
                <a:solidFill>
                  <a:srgbClr val="003366"/>
                </a:solidFill>
                <a:latin typeface="Times New Roman" panose="02020603050405020304" pitchFamily="18" charset="0"/>
                <a:ea typeface="黑体" panose="02010609060101010101" pitchFamily="49" charset="-122"/>
              </a:rPr>
              <a:t>1</a:t>
            </a:r>
          </a:p>
        </p:txBody>
      </p:sp>
      <p:sp>
        <p:nvSpPr>
          <p:cNvPr id="355349" name="Rectangle 21"/>
          <p:cNvSpPr>
            <a:spLocks noChangeArrowheads="1"/>
          </p:cNvSpPr>
          <p:nvPr/>
        </p:nvSpPr>
        <p:spPr bwMode="auto">
          <a:xfrm>
            <a:off x="1187450" y="5084763"/>
            <a:ext cx="6337300" cy="720725"/>
          </a:xfrm>
          <a:prstGeom prst="rect">
            <a:avLst/>
          </a:prstGeom>
          <a:noFill/>
          <a:ln w="9525" algn="ctr">
            <a:solidFill>
              <a:srgbClr val="003366"/>
            </a:solidFill>
            <a:miter lim="800000"/>
            <a:headEnd/>
            <a:tailEnd/>
          </a:ln>
          <a:effectLst/>
          <a:extLst>
            <a:ext uri="{909E8E84-426E-40DD-AFC4-6F175D3DCCD1}">
              <a14:hiddenFill xmlns:a14="http://schemas.microsoft.com/office/drawing/2010/main">
                <a:solidFill>
                  <a:srgbClr val="CC99FF">
                    <a:alpha val="32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5350" name="Rectangle 22"/>
          <p:cNvSpPr>
            <a:spLocks noChangeArrowheads="1"/>
          </p:cNvSpPr>
          <p:nvPr/>
        </p:nvSpPr>
        <p:spPr bwMode="auto">
          <a:xfrm>
            <a:off x="1187450" y="5084763"/>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Next Header(8bits)</a:t>
            </a:r>
          </a:p>
        </p:txBody>
      </p:sp>
      <p:sp>
        <p:nvSpPr>
          <p:cNvPr id="355351" name="Rectangle 23"/>
          <p:cNvSpPr>
            <a:spLocks noChangeArrowheads="1"/>
          </p:cNvSpPr>
          <p:nvPr/>
        </p:nvSpPr>
        <p:spPr bwMode="auto">
          <a:xfrm>
            <a:off x="3276600" y="5373688"/>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400" b="1">
                <a:solidFill>
                  <a:srgbClr val="003366"/>
                </a:solidFill>
                <a:latin typeface="Times New Roman" panose="02020603050405020304" pitchFamily="18" charset="0"/>
                <a:ea typeface="黑体" panose="02010609060101010101" pitchFamily="49" charset="-122"/>
              </a:rPr>
              <a:t>扩展报头 </a:t>
            </a:r>
            <a:r>
              <a:rPr kumimoji="1" lang="en-US" altLang="zh-CN" sz="1400" b="1">
                <a:solidFill>
                  <a:srgbClr val="003366"/>
                </a:solidFill>
                <a:latin typeface="Times New Roman" panose="02020603050405020304" pitchFamily="18" charset="0"/>
                <a:ea typeface="黑体" panose="02010609060101010101" pitchFamily="49" charset="-122"/>
              </a:rPr>
              <a:t>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报文结构</a:t>
            </a:r>
            <a:r>
              <a:rPr lang="en-US" altLang="zh-CN">
                <a:latin typeface="华文细黑" panose="02010600040101010101" pitchFamily="2" charset="-122"/>
              </a:rPr>
              <a:t>——</a:t>
            </a:r>
            <a:r>
              <a:rPr lang="zh-CN" altLang="en-US">
                <a:latin typeface="华文细黑" panose="02010600040101010101" pitchFamily="2" charset="-122"/>
              </a:rPr>
              <a:t>扩展报头</a:t>
            </a:r>
          </a:p>
        </p:txBody>
      </p:sp>
      <p:sp>
        <p:nvSpPr>
          <p:cNvPr id="357379" name="Rectangle 3"/>
          <p:cNvSpPr>
            <a:spLocks noGrp="1" noChangeArrowheads="1"/>
          </p:cNvSpPr>
          <p:nvPr>
            <p:ph type="body" sz="half" idx="1"/>
          </p:nvPr>
        </p:nvSpPr>
        <p:spPr>
          <a:xfrm>
            <a:off x="457200" y="765175"/>
            <a:ext cx="8147050" cy="5257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的基本报头里面携带了转发所需要的基本信息，而原来</a:t>
            </a:r>
            <a:r>
              <a:rPr lang="en-US" altLang="zh-CN" sz="2400"/>
              <a:t>IPv4</a:t>
            </a:r>
            <a:r>
              <a:rPr lang="zh-CN" altLang="en-US" sz="2400"/>
              <a:t>中的选项部分被放在扩展报头中</a:t>
            </a:r>
          </a:p>
        </p:txBody>
      </p:sp>
      <p:sp>
        <p:nvSpPr>
          <p:cNvPr id="357380" name="Rectangle 4"/>
          <p:cNvSpPr>
            <a:spLocks noChangeArrowheads="1"/>
          </p:cNvSpPr>
          <p:nvPr/>
        </p:nvSpPr>
        <p:spPr bwMode="auto">
          <a:xfrm>
            <a:off x="1187450" y="4257675"/>
            <a:ext cx="6337300" cy="746125"/>
          </a:xfrm>
          <a:prstGeom prst="rect">
            <a:avLst/>
          </a:prstGeom>
          <a:noFill/>
          <a:ln w="9525" algn="ctr">
            <a:solidFill>
              <a:srgbClr val="003366"/>
            </a:solidFill>
            <a:miter lim="800000"/>
            <a:headEnd/>
            <a:tailEnd/>
          </a:ln>
          <a:effectLst/>
          <a:extLst>
            <a:ext uri="{909E8E84-426E-40DD-AFC4-6F175D3DCCD1}">
              <a14:hiddenFill xmlns:a14="http://schemas.microsoft.com/office/drawing/2010/main">
                <a:solidFill>
                  <a:srgbClr val="CC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7381" name="Rectangle 5"/>
          <p:cNvSpPr>
            <a:spLocks noChangeArrowheads="1"/>
          </p:cNvSpPr>
          <p:nvPr/>
        </p:nvSpPr>
        <p:spPr bwMode="auto">
          <a:xfrm>
            <a:off x="1187450" y="2781300"/>
            <a:ext cx="798513"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Version</a:t>
            </a:r>
          </a:p>
        </p:txBody>
      </p:sp>
      <p:sp>
        <p:nvSpPr>
          <p:cNvPr id="357382" name="Text Box 6"/>
          <p:cNvSpPr txBox="1">
            <a:spLocks noChangeArrowheads="1"/>
          </p:cNvSpPr>
          <p:nvPr/>
        </p:nvSpPr>
        <p:spPr bwMode="auto">
          <a:xfrm>
            <a:off x="1042988" y="249555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1400" b="1">
                <a:latin typeface="Times New Roman" panose="02020603050405020304" pitchFamily="18" charset="0"/>
              </a:rPr>
              <a:t>0</a:t>
            </a:r>
          </a:p>
        </p:txBody>
      </p:sp>
      <p:sp>
        <p:nvSpPr>
          <p:cNvPr id="357383" name="Text Box 7"/>
          <p:cNvSpPr txBox="1">
            <a:spLocks noChangeArrowheads="1"/>
          </p:cNvSpPr>
          <p:nvPr/>
        </p:nvSpPr>
        <p:spPr bwMode="auto">
          <a:xfrm>
            <a:off x="1692275" y="249555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1400" b="1">
                <a:latin typeface="Times New Roman" panose="02020603050405020304" pitchFamily="18" charset="0"/>
              </a:rPr>
              <a:t>3</a:t>
            </a:r>
          </a:p>
        </p:txBody>
      </p:sp>
      <p:sp>
        <p:nvSpPr>
          <p:cNvPr id="357384" name="Text Box 8"/>
          <p:cNvSpPr txBox="1">
            <a:spLocks noChangeArrowheads="1"/>
          </p:cNvSpPr>
          <p:nvPr/>
        </p:nvSpPr>
        <p:spPr bwMode="auto">
          <a:xfrm>
            <a:off x="3641725" y="249555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1400" b="1">
                <a:latin typeface="Times New Roman" panose="02020603050405020304" pitchFamily="18" charset="0"/>
              </a:rPr>
              <a:t>12</a:t>
            </a:r>
          </a:p>
        </p:txBody>
      </p:sp>
      <p:sp>
        <p:nvSpPr>
          <p:cNvPr id="357385" name="Rectangle 9"/>
          <p:cNvSpPr>
            <a:spLocks noChangeArrowheads="1"/>
          </p:cNvSpPr>
          <p:nvPr/>
        </p:nvSpPr>
        <p:spPr bwMode="auto">
          <a:xfrm>
            <a:off x="3563938" y="2781300"/>
            <a:ext cx="3960812"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Flow Label</a:t>
            </a:r>
          </a:p>
        </p:txBody>
      </p:sp>
      <p:sp>
        <p:nvSpPr>
          <p:cNvPr id="357386" name="Text Box 10"/>
          <p:cNvSpPr txBox="1">
            <a:spLocks noChangeArrowheads="1"/>
          </p:cNvSpPr>
          <p:nvPr/>
        </p:nvSpPr>
        <p:spPr bwMode="auto">
          <a:xfrm>
            <a:off x="7215188" y="2511425"/>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1400" b="1">
                <a:latin typeface="Times New Roman" panose="02020603050405020304" pitchFamily="18" charset="0"/>
              </a:rPr>
              <a:t>31</a:t>
            </a:r>
          </a:p>
        </p:txBody>
      </p:sp>
      <p:sp>
        <p:nvSpPr>
          <p:cNvPr id="357387" name="Rectangle 11"/>
          <p:cNvSpPr>
            <a:spLocks noChangeArrowheads="1"/>
          </p:cNvSpPr>
          <p:nvPr/>
        </p:nvSpPr>
        <p:spPr bwMode="auto">
          <a:xfrm>
            <a:off x="1979613" y="2781300"/>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Traffic Class</a:t>
            </a:r>
          </a:p>
        </p:txBody>
      </p:sp>
      <p:sp>
        <p:nvSpPr>
          <p:cNvPr id="357388" name="Rectangle 12"/>
          <p:cNvSpPr>
            <a:spLocks noChangeArrowheads="1"/>
          </p:cNvSpPr>
          <p:nvPr/>
        </p:nvSpPr>
        <p:spPr bwMode="auto">
          <a:xfrm>
            <a:off x="1187450" y="3141663"/>
            <a:ext cx="3168650"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 Payload Length</a:t>
            </a:r>
          </a:p>
        </p:txBody>
      </p:sp>
      <p:sp>
        <p:nvSpPr>
          <p:cNvPr id="357389" name="Rectangle 13"/>
          <p:cNvSpPr>
            <a:spLocks noChangeArrowheads="1"/>
          </p:cNvSpPr>
          <p:nvPr/>
        </p:nvSpPr>
        <p:spPr bwMode="auto">
          <a:xfrm>
            <a:off x="1187450" y="3509963"/>
            <a:ext cx="6337300"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Source address [128bits]</a:t>
            </a:r>
          </a:p>
        </p:txBody>
      </p:sp>
      <p:sp>
        <p:nvSpPr>
          <p:cNvPr id="357390" name="Text Box 14"/>
          <p:cNvSpPr txBox="1">
            <a:spLocks noChangeArrowheads="1"/>
          </p:cNvSpPr>
          <p:nvPr/>
        </p:nvSpPr>
        <p:spPr bwMode="auto">
          <a:xfrm>
            <a:off x="1908175" y="2492375"/>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1400" b="1">
                <a:latin typeface="Times New Roman" panose="02020603050405020304" pitchFamily="18" charset="0"/>
              </a:rPr>
              <a:t>4</a:t>
            </a:r>
          </a:p>
        </p:txBody>
      </p:sp>
      <p:sp>
        <p:nvSpPr>
          <p:cNvPr id="357391" name="Text Box 15"/>
          <p:cNvSpPr txBox="1">
            <a:spLocks noChangeArrowheads="1"/>
          </p:cNvSpPr>
          <p:nvPr/>
        </p:nvSpPr>
        <p:spPr bwMode="auto">
          <a:xfrm>
            <a:off x="3281363" y="2492375"/>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1400" b="1">
                <a:latin typeface="Times New Roman" panose="02020603050405020304" pitchFamily="18" charset="0"/>
              </a:rPr>
              <a:t>11</a:t>
            </a:r>
          </a:p>
        </p:txBody>
      </p:sp>
      <p:sp>
        <p:nvSpPr>
          <p:cNvPr id="357392" name="Rectangle 16"/>
          <p:cNvSpPr>
            <a:spLocks noChangeArrowheads="1"/>
          </p:cNvSpPr>
          <p:nvPr/>
        </p:nvSpPr>
        <p:spPr bwMode="auto">
          <a:xfrm>
            <a:off x="1187450" y="4257675"/>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Next Header(8bits)</a:t>
            </a:r>
          </a:p>
        </p:txBody>
      </p:sp>
      <p:sp>
        <p:nvSpPr>
          <p:cNvPr id="357393" name="Rectangle 17"/>
          <p:cNvSpPr>
            <a:spLocks noChangeArrowheads="1"/>
          </p:cNvSpPr>
          <p:nvPr/>
        </p:nvSpPr>
        <p:spPr bwMode="auto">
          <a:xfrm>
            <a:off x="4356100" y="3141663"/>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Next Header</a:t>
            </a:r>
          </a:p>
        </p:txBody>
      </p:sp>
      <p:sp>
        <p:nvSpPr>
          <p:cNvPr id="357394" name="Rectangle 18"/>
          <p:cNvSpPr>
            <a:spLocks noChangeArrowheads="1"/>
          </p:cNvSpPr>
          <p:nvPr/>
        </p:nvSpPr>
        <p:spPr bwMode="auto">
          <a:xfrm>
            <a:off x="5940425" y="3141663"/>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Hop Limit</a:t>
            </a:r>
          </a:p>
        </p:txBody>
      </p:sp>
      <p:sp>
        <p:nvSpPr>
          <p:cNvPr id="357395" name="Rectangle 19"/>
          <p:cNvSpPr>
            <a:spLocks noChangeArrowheads="1"/>
          </p:cNvSpPr>
          <p:nvPr/>
        </p:nvSpPr>
        <p:spPr bwMode="auto">
          <a:xfrm>
            <a:off x="1187450" y="3870325"/>
            <a:ext cx="6337300"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Destination address [128bits]</a:t>
            </a:r>
          </a:p>
        </p:txBody>
      </p:sp>
      <p:sp>
        <p:nvSpPr>
          <p:cNvPr id="357396" name="Rectangle 20"/>
          <p:cNvSpPr>
            <a:spLocks noChangeArrowheads="1"/>
          </p:cNvSpPr>
          <p:nvPr/>
        </p:nvSpPr>
        <p:spPr bwMode="auto">
          <a:xfrm>
            <a:off x="3276600" y="4545013"/>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400" b="1">
                <a:solidFill>
                  <a:srgbClr val="003366"/>
                </a:solidFill>
                <a:latin typeface="Times New Roman" panose="02020603050405020304" pitchFamily="18" charset="0"/>
                <a:ea typeface="黑体" panose="02010609060101010101" pitchFamily="49" charset="-122"/>
              </a:rPr>
              <a:t>扩展报头 </a:t>
            </a:r>
            <a:r>
              <a:rPr kumimoji="1" lang="en-US" altLang="zh-CN" sz="1400" b="1">
                <a:solidFill>
                  <a:srgbClr val="003366"/>
                </a:solidFill>
                <a:latin typeface="Times New Roman" panose="02020603050405020304" pitchFamily="18" charset="0"/>
                <a:ea typeface="黑体" panose="02010609060101010101" pitchFamily="49" charset="-122"/>
              </a:rPr>
              <a:t>1</a:t>
            </a:r>
          </a:p>
        </p:txBody>
      </p:sp>
      <p:sp>
        <p:nvSpPr>
          <p:cNvPr id="357397" name="Rectangle 21"/>
          <p:cNvSpPr>
            <a:spLocks noChangeArrowheads="1"/>
          </p:cNvSpPr>
          <p:nvPr/>
        </p:nvSpPr>
        <p:spPr bwMode="auto">
          <a:xfrm>
            <a:off x="1187450" y="5084763"/>
            <a:ext cx="6337300" cy="720725"/>
          </a:xfrm>
          <a:prstGeom prst="rect">
            <a:avLst/>
          </a:prstGeom>
          <a:noFill/>
          <a:ln w="9525" algn="ctr">
            <a:solidFill>
              <a:srgbClr val="003366"/>
            </a:solidFill>
            <a:miter lim="800000"/>
            <a:headEnd/>
            <a:tailEnd/>
          </a:ln>
          <a:effectLst/>
          <a:extLst>
            <a:ext uri="{909E8E84-426E-40DD-AFC4-6F175D3DCCD1}">
              <a14:hiddenFill xmlns:a14="http://schemas.microsoft.com/office/drawing/2010/main">
                <a:solidFill>
                  <a:srgbClr val="CC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7398" name="Rectangle 22"/>
          <p:cNvSpPr>
            <a:spLocks noChangeArrowheads="1"/>
          </p:cNvSpPr>
          <p:nvPr/>
        </p:nvSpPr>
        <p:spPr bwMode="auto">
          <a:xfrm>
            <a:off x="1187450" y="5084763"/>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1400" b="1">
                <a:solidFill>
                  <a:srgbClr val="003366"/>
                </a:solidFill>
                <a:latin typeface="Times New Roman" panose="02020603050405020304" pitchFamily="18" charset="0"/>
              </a:rPr>
              <a:t>Next Header(8bits)</a:t>
            </a:r>
          </a:p>
        </p:txBody>
      </p:sp>
      <p:sp>
        <p:nvSpPr>
          <p:cNvPr id="357399" name="Rectangle 23"/>
          <p:cNvSpPr>
            <a:spLocks noChangeArrowheads="1"/>
          </p:cNvSpPr>
          <p:nvPr/>
        </p:nvSpPr>
        <p:spPr bwMode="auto">
          <a:xfrm>
            <a:off x="3276600" y="5373688"/>
            <a:ext cx="1584325" cy="314325"/>
          </a:xfrm>
          <a:prstGeom prst="rect">
            <a:avLst/>
          </a:prstGeom>
          <a:noFill/>
          <a:ln w="9525">
            <a:solidFill>
              <a:srgbClr val="003366"/>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400" b="1">
                <a:solidFill>
                  <a:srgbClr val="003366"/>
                </a:solidFill>
                <a:latin typeface="Times New Roman" panose="02020603050405020304" pitchFamily="18" charset="0"/>
                <a:ea typeface="黑体" panose="02010609060101010101" pitchFamily="49" charset="-122"/>
              </a:rPr>
              <a:t>扩展报头 </a:t>
            </a:r>
            <a:r>
              <a:rPr kumimoji="1" lang="en-US" altLang="zh-CN" sz="1400" b="1">
                <a:solidFill>
                  <a:srgbClr val="003366"/>
                </a:solidFill>
                <a:latin typeface="Times New Roman" panose="02020603050405020304" pitchFamily="18" charset="0"/>
                <a:ea typeface="黑体" panose="02010609060101010101" pitchFamily="49" charset="-122"/>
              </a:rPr>
              <a:t>2</a:t>
            </a:r>
          </a:p>
        </p:txBody>
      </p:sp>
      <p:sp>
        <p:nvSpPr>
          <p:cNvPr id="357400" name="Line 24"/>
          <p:cNvSpPr>
            <a:spLocks noChangeShapeType="1"/>
          </p:cNvSpPr>
          <p:nvPr/>
        </p:nvSpPr>
        <p:spPr bwMode="auto">
          <a:xfrm flipH="1">
            <a:off x="2124075" y="3357563"/>
            <a:ext cx="2303463" cy="971550"/>
          </a:xfrm>
          <a:prstGeom prst="line">
            <a:avLst/>
          </a:prstGeom>
          <a:noFill/>
          <a:ln w="38100">
            <a:solidFill>
              <a:srgbClr val="0033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7401" name="Line 25"/>
          <p:cNvSpPr>
            <a:spLocks noChangeShapeType="1"/>
          </p:cNvSpPr>
          <p:nvPr/>
        </p:nvSpPr>
        <p:spPr bwMode="auto">
          <a:xfrm>
            <a:off x="2124075" y="4545013"/>
            <a:ext cx="0" cy="612775"/>
          </a:xfrm>
          <a:prstGeom prst="line">
            <a:avLst/>
          </a:prstGeom>
          <a:noFill/>
          <a:ln w="38100">
            <a:solidFill>
              <a:srgbClr val="0033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报文结构</a:t>
            </a:r>
            <a:r>
              <a:rPr lang="en-US" altLang="zh-CN">
                <a:latin typeface="华文细黑" panose="02010600040101010101" pitchFamily="2" charset="-122"/>
              </a:rPr>
              <a:t>——</a:t>
            </a:r>
            <a:r>
              <a:rPr lang="zh-CN" altLang="en-US">
                <a:latin typeface="华文细黑" panose="02010600040101010101" pitchFamily="2" charset="-122"/>
              </a:rPr>
              <a:t>扩展报头</a:t>
            </a:r>
          </a:p>
        </p:txBody>
      </p:sp>
      <p:sp>
        <p:nvSpPr>
          <p:cNvPr id="358403" name="Rectangle 3"/>
          <p:cNvSpPr>
            <a:spLocks noChangeArrowheads="1"/>
          </p:cNvSpPr>
          <p:nvPr/>
        </p:nvSpPr>
        <p:spPr bwMode="auto">
          <a:xfrm>
            <a:off x="609600" y="1431925"/>
            <a:ext cx="1828800" cy="990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p>
        </p:txBody>
      </p:sp>
      <p:sp>
        <p:nvSpPr>
          <p:cNvPr id="358404" name="Text Box 4"/>
          <p:cNvSpPr txBox="1">
            <a:spLocks noChangeArrowheads="1"/>
          </p:cNvSpPr>
          <p:nvPr/>
        </p:nvSpPr>
        <p:spPr bwMode="auto">
          <a:xfrm>
            <a:off x="609600" y="1508125"/>
            <a:ext cx="1905000"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1600" b="1"/>
              <a:t>IPv6 Header</a:t>
            </a:r>
          </a:p>
          <a:p>
            <a:pPr eaLnBrk="0" hangingPunct="0"/>
            <a:r>
              <a:rPr lang="en-US" altLang="zh-CN" sz="1600"/>
              <a:t>Next Header = 6 (TCP)</a:t>
            </a:r>
          </a:p>
        </p:txBody>
      </p:sp>
      <p:sp>
        <p:nvSpPr>
          <p:cNvPr id="358405" name="Rectangle 5"/>
          <p:cNvSpPr>
            <a:spLocks noChangeArrowheads="1"/>
          </p:cNvSpPr>
          <p:nvPr/>
        </p:nvSpPr>
        <p:spPr bwMode="auto">
          <a:xfrm>
            <a:off x="2514600" y="1431925"/>
            <a:ext cx="5867400" cy="990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p>
        </p:txBody>
      </p:sp>
      <p:sp>
        <p:nvSpPr>
          <p:cNvPr id="358406" name="Text Box 6"/>
          <p:cNvSpPr txBox="1">
            <a:spLocks noChangeArrowheads="1"/>
          </p:cNvSpPr>
          <p:nvPr/>
        </p:nvSpPr>
        <p:spPr bwMode="auto">
          <a:xfrm>
            <a:off x="2590800" y="1508125"/>
            <a:ext cx="15033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600" b="1"/>
              <a:t>TCP Segment</a:t>
            </a:r>
          </a:p>
        </p:txBody>
      </p:sp>
      <p:sp>
        <p:nvSpPr>
          <p:cNvPr id="358407" name="Rectangle 7"/>
          <p:cNvSpPr>
            <a:spLocks noChangeArrowheads="1"/>
          </p:cNvSpPr>
          <p:nvPr/>
        </p:nvSpPr>
        <p:spPr bwMode="auto">
          <a:xfrm>
            <a:off x="609600" y="3184525"/>
            <a:ext cx="1828800" cy="990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p>
        </p:txBody>
      </p:sp>
      <p:sp>
        <p:nvSpPr>
          <p:cNvPr id="358408" name="Text Box 8"/>
          <p:cNvSpPr txBox="1">
            <a:spLocks noChangeArrowheads="1"/>
          </p:cNvSpPr>
          <p:nvPr/>
        </p:nvSpPr>
        <p:spPr bwMode="auto">
          <a:xfrm>
            <a:off x="609600" y="3260725"/>
            <a:ext cx="2057400"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1600" b="1"/>
              <a:t>IPv6 Header</a:t>
            </a:r>
          </a:p>
          <a:p>
            <a:pPr eaLnBrk="0" hangingPunct="0"/>
            <a:r>
              <a:rPr lang="en-US" altLang="zh-CN" sz="1600"/>
              <a:t>Next Header = 43 (Routing)</a:t>
            </a:r>
          </a:p>
        </p:txBody>
      </p:sp>
      <p:sp>
        <p:nvSpPr>
          <p:cNvPr id="358409" name="Rectangle 9"/>
          <p:cNvSpPr>
            <a:spLocks noChangeArrowheads="1"/>
          </p:cNvSpPr>
          <p:nvPr/>
        </p:nvSpPr>
        <p:spPr bwMode="auto">
          <a:xfrm>
            <a:off x="4495800" y="3184525"/>
            <a:ext cx="3886200" cy="990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p>
        </p:txBody>
      </p:sp>
      <p:sp>
        <p:nvSpPr>
          <p:cNvPr id="358410" name="Text Box 10"/>
          <p:cNvSpPr txBox="1">
            <a:spLocks noChangeArrowheads="1"/>
          </p:cNvSpPr>
          <p:nvPr/>
        </p:nvSpPr>
        <p:spPr bwMode="auto">
          <a:xfrm>
            <a:off x="4572000" y="3260725"/>
            <a:ext cx="15033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600" b="1"/>
              <a:t>TCP Segment</a:t>
            </a:r>
          </a:p>
        </p:txBody>
      </p:sp>
      <p:sp>
        <p:nvSpPr>
          <p:cNvPr id="358411" name="Rectangle 11"/>
          <p:cNvSpPr>
            <a:spLocks noChangeArrowheads="1"/>
          </p:cNvSpPr>
          <p:nvPr/>
        </p:nvSpPr>
        <p:spPr bwMode="auto">
          <a:xfrm>
            <a:off x="2514600" y="3184525"/>
            <a:ext cx="1905000" cy="990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p>
        </p:txBody>
      </p:sp>
      <p:sp>
        <p:nvSpPr>
          <p:cNvPr id="358412" name="Text Box 12"/>
          <p:cNvSpPr txBox="1">
            <a:spLocks noChangeArrowheads="1"/>
          </p:cNvSpPr>
          <p:nvPr/>
        </p:nvSpPr>
        <p:spPr bwMode="auto">
          <a:xfrm>
            <a:off x="2514600" y="3260725"/>
            <a:ext cx="1828800"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1600" b="1"/>
              <a:t>Routing Header</a:t>
            </a:r>
          </a:p>
          <a:p>
            <a:pPr eaLnBrk="0" hangingPunct="0"/>
            <a:r>
              <a:rPr lang="en-US" altLang="zh-CN" sz="1600"/>
              <a:t>Next Header = 6 (TCP)</a:t>
            </a:r>
          </a:p>
        </p:txBody>
      </p:sp>
      <p:sp>
        <p:nvSpPr>
          <p:cNvPr id="358413" name="Rectangle 13"/>
          <p:cNvSpPr>
            <a:spLocks noChangeArrowheads="1"/>
          </p:cNvSpPr>
          <p:nvPr/>
        </p:nvSpPr>
        <p:spPr bwMode="auto">
          <a:xfrm>
            <a:off x="609600" y="5013325"/>
            <a:ext cx="1828800" cy="990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p>
        </p:txBody>
      </p:sp>
      <p:sp>
        <p:nvSpPr>
          <p:cNvPr id="358414" name="Rectangle 14"/>
          <p:cNvSpPr>
            <a:spLocks noChangeArrowheads="1"/>
          </p:cNvSpPr>
          <p:nvPr/>
        </p:nvSpPr>
        <p:spPr bwMode="auto">
          <a:xfrm>
            <a:off x="6629400" y="5013325"/>
            <a:ext cx="1752600" cy="990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p>
        </p:txBody>
      </p:sp>
      <p:sp>
        <p:nvSpPr>
          <p:cNvPr id="358415" name="Rectangle 15"/>
          <p:cNvSpPr>
            <a:spLocks noChangeArrowheads="1"/>
          </p:cNvSpPr>
          <p:nvPr/>
        </p:nvSpPr>
        <p:spPr bwMode="auto">
          <a:xfrm>
            <a:off x="2514600" y="5013325"/>
            <a:ext cx="1905000" cy="990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p>
        </p:txBody>
      </p:sp>
      <p:sp>
        <p:nvSpPr>
          <p:cNvPr id="358416" name="Rectangle 16"/>
          <p:cNvSpPr>
            <a:spLocks noChangeArrowheads="1"/>
          </p:cNvSpPr>
          <p:nvPr/>
        </p:nvSpPr>
        <p:spPr bwMode="auto">
          <a:xfrm>
            <a:off x="4495800" y="5013325"/>
            <a:ext cx="2057400" cy="990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p>
        </p:txBody>
      </p:sp>
      <p:sp>
        <p:nvSpPr>
          <p:cNvPr id="358417" name="Text Box 17"/>
          <p:cNvSpPr txBox="1">
            <a:spLocks noChangeArrowheads="1"/>
          </p:cNvSpPr>
          <p:nvPr/>
        </p:nvSpPr>
        <p:spPr bwMode="auto">
          <a:xfrm>
            <a:off x="4495800" y="5089525"/>
            <a:ext cx="21336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1400" b="1"/>
              <a:t>Authentication Header</a:t>
            </a:r>
          </a:p>
          <a:p>
            <a:pPr eaLnBrk="0" hangingPunct="0"/>
            <a:r>
              <a:rPr lang="en-US" altLang="zh-CN" sz="1600"/>
              <a:t>Next Header = 6 (TCP)</a:t>
            </a:r>
          </a:p>
        </p:txBody>
      </p:sp>
      <p:sp>
        <p:nvSpPr>
          <p:cNvPr id="358418" name="Text Box 18"/>
          <p:cNvSpPr txBox="1">
            <a:spLocks noChangeArrowheads="1"/>
          </p:cNvSpPr>
          <p:nvPr/>
        </p:nvSpPr>
        <p:spPr bwMode="auto">
          <a:xfrm>
            <a:off x="609600" y="5089525"/>
            <a:ext cx="2057400"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1600" b="1"/>
              <a:t>IPv6 Header</a:t>
            </a:r>
          </a:p>
          <a:p>
            <a:pPr eaLnBrk="0" hangingPunct="0"/>
            <a:r>
              <a:rPr lang="en-US" altLang="zh-CN" sz="1600"/>
              <a:t>Next Header = 43 (Routing)</a:t>
            </a:r>
          </a:p>
        </p:txBody>
      </p:sp>
      <p:sp>
        <p:nvSpPr>
          <p:cNvPr id="358419" name="Text Box 19"/>
          <p:cNvSpPr txBox="1">
            <a:spLocks noChangeArrowheads="1"/>
          </p:cNvSpPr>
          <p:nvPr/>
        </p:nvSpPr>
        <p:spPr bwMode="auto">
          <a:xfrm>
            <a:off x="2514600" y="5089525"/>
            <a:ext cx="1981200"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1600" b="1"/>
              <a:t>Routing Header</a:t>
            </a:r>
          </a:p>
          <a:p>
            <a:pPr eaLnBrk="0" hangingPunct="0"/>
            <a:r>
              <a:rPr lang="en-US" altLang="zh-CN" sz="1600"/>
              <a:t>Next Header = 51 (AH)</a:t>
            </a:r>
          </a:p>
        </p:txBody>
      </p:sp>
      <p:sp>
        <p:nvSpPr>
          <p:cNvPr id="358420" name="Text Box 20"/>
          <p:cNvSpPr txBox="1">
            <a:spLocks noChangeArrowheads="1"/>
          </p:cNvSpPr>
          <p:nvPr/>
        </p:nvSpPr>
        <p:spPr bwMode="auto">
          <a:xfrm>
            <a:off x="6629400" y="5089525"/>
            <a:ext cx="15033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600" b="1"/>
              <a:t>TCP Segment</a:t>
            </a:r>
          </a:p>
        </p:txBody>
      </p:sp>
      <p:sp>
        <p:nvSpPr>
          <p:cNvPr id="358421" name="AutoShape 21"/>
          <p:cNvSpPr>
            <a:spLocks noChangeArrowheads="1"/>
          </p:cNvSpPr>
          <p:nvPr/>
        </p:nvSpPr>
        <p:spPr bwMode="auto">
          <a:xfrm flipV="1">
            <a:off x="1219200" y="2117725"/>
            <a:ext cx="2057400" cy="6096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624 0 0"/>
              <a:gd name="G9" fmla="+- 0 0 -11796480"/>
              <a:gd name="G10" fmla="+- 5624 0 2700"/>
              <a:gd name="G11" fmla="cos G10 0"/>
              <a:gd name="G12" fmla="sin G10 0"/>
              <a:gd name="G13" fmla="cos 13500 0"/>
              <a:gd name="G14" fmla="sin 13500 0"/>
              <a:gd name="G15" fmla="+- G11 10800 0"/>
              <a:gd name="G16" fmla="+- G12 10800 0"/>
              <a:gd name="G17" fmla="+- G13 10800 0"/>
              <a:gd name="G18" fmla="+- G14 10800 0"/>
              <a:gd name="G19" fmla="*/ 5624 1 2"/>
              <a:gd name="G20" fmla="+- G19 5400 0"/>
              <a:gd name="G21" fmla="cos G20 0"/>
              <a:gd name="G22" fmla="sin G20 0"/>
              <a:gd name="G23" fmla="+- G21 10800 0"/>
              <a:gd name="G24" fmla="+- G12 G23 G22"/>
              <a:gd name="G25" fmla="+- G22 G23 G11"/>
              <a:gd name="G26" fmla="cos 10800 0"/>
              <a:gd name="G27" fmla="sin 10800 0"/>
              <a:gd name="G28" fmla="cos 5624 0"/>
              <a:gd name="G29" fmla="sin 5624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624 G39"/>
              <a:gd name="G43" fmla="sin 5624 G39"/>
              <a:gd name="G44" fmla="+- G40 10800 0"/>
              <a:gd name="G45" fmla="+- G41 10800 0"/>
              <a:gd name="G46" fmla="+- G42 10800 0"/>
              <a:gd name="G47" fmla="+- G43 10800 0"/>
              <a:gd name="G48" fmla="+- G35 10800 0"/>
              <a:gd name="G49" fmla="+- G36 10800 0"/>
              <a:gd name="T4" fmla="*/ 10800 w 21600"/>
              <a:gd name="T5" fmla="*/ 0 h 21600"/>
              <a:gd name="T6" fmla="*/ 2588 w 21600"/>
              <a:gd name="T7" fmla="*/ 10799 h 21600"/>
              <a:gd name="T8" fmla="*/ 10800 w 21600"/>
              <a:gd name="T9" fmla="*/ 5176 h 21600"/>
              <a:gd name="T10" fmla="*/ 24300 w 21600"/>
              <a:gd name="T11" fmla="*/ 10800 h 21600"/>
              <a:gd name="T12" fmla="*/ 19012 w 21600"/>
              <a:gd name="T13" fmla="*/ 16088 h 21600"/>
              <a:gd name="T14" fmla="*/ 1372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424" y="10800"/>
                </a:moveTo>
                <a:cubicBezTo>
                  <a:pt x="16424" y="7693"/>
                  <a:pt x="13906" y="5176"/>
                  <a:pt x="10800" y="5176"/>
                </a:cubicBezTo>
                <a:cubicBezTo>
                  <a:pt x="7693" y="5176"/>
                  <a:pt x="5176" y="7693"/>
                  <a:pt x="5176" y="10800"/>
                </a:cubicBezTo>
                <a:lnTo>
                  <a:pt x="0" y="10799"/>
                </a:lnTo>
                <a:cubicBezTo>
                  <a:pt x="0" y="4835"/>
                  <a:pt x="4835" y="0"/>
                  <a:pt x="10800" y="0"/>
                </a:cubicBezTo>
                <a:cubicBezTo>
                  <a:pt x="16764" y="0"/>
                  <a:pt x="21600" y="4835"/>
                  <a:pt x="21600" y="10800"/>
                </a:cubicBezTo>
                <a:lnTo>
                  <a:pt x="24300" y="10800"/>
                </a:lnTo>
                <a:lnTo>
                  <a:pt x="19012" y="16088"/>
                </a:lnTo>
                <a:lnTo>
                  <a:pt x="13724" y="10800"/>
                </a:lnTo>
                <a:lnTo>
                  <a:pt x="16424" y="10800"/>
                </a:lnTo>
                <a:close/>
              </a:path>
            </a:pathLst>
          </a:cu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422" name="AutoShape 22"/>
          <p:cNvSpPr>
            <a:spLocks noChangeArrowheads="1"/>
          </p:cNvSpPr>
          <p:nvPr/>
        </p:nvSpPr>
        <p:spPr bwMode="auto">
          <a:xfrm flipV="1">
            <a:off x="1371600" y="3870325"/>
            <a:ext cx="1828800" cy="6096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423" name="AutoShape 23"/>
          <p:cNvSpPr>
            <a:spLocks noChangeArrowheads="1"/>
          </p:cNvSpPr>
          <p:nvPr/>
        </p:nvSpPr>
        <p:spPr bwMode="auto">
          <a:xfrm flipV="1">
            <a:off x="3581400" y="3870325"/>
            <a:ext cx="1447800" cy="6096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424" name="AutoShape 24"/>
          <p:cNvSpPr>
            <a:spLocks noChangeArrowheads="1"/>
          </p:cNvSpPr>
          <p:nvPr/>
        </p:nvSpPr>
        <p:spPr bwMode="auto">
          <a:xfrm flipV="1">
            <a:off x="1371600" y="5699125"/>
            <a:ext cx="1828800" cy="6096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425" name="AutoShape 25"/>
          <p:cNvSpPr>
            <a:spLocks noChangeArrowheads="1"/>
          </p:cNvSpPr>
          <p:nvPr/>
        </p:nvSpPr>
        <p:spPr bwMode="auto">
          <a:xfrm flipV="1">
            <a:off x="3429000" y="5699125"/>
            <a:ext cx="1752600" cy="6096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426" name="AutoShape 26"/>
          <p:cNvSpPr>
            <a:spLocks noChangeArrowheads="1"/>
          </p:cNvSpPr>
          <p:nvPr/>
        </p:nvSpPr>
        <p:spPr bwMode="auto">
          <a:xfrm flipV="1">
            <a:off x="5486400" y="5699125"/>
            <a:ext cx="1828800" cy="6096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827088" y="1700213"/>
            <a:ext cx="7561262"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kumimoji="1" sz="2400">
                <a:solidFill>
                  <a:schemeClr val="tx1"/>
                </a:solidFill>
                <a:latin typeface="Times New Roman" panose="02020603050405020304" pitchFamily="18" charset="0"/>
                <a:ea typeface="宋体" panose="02010600030101010101" pitchFamily="2" charset="-122"/>
              </a:defRPr>
            </a:lvl1pPr>
            <a:lvl2pPr marL="542925">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buClr>
                <a:schemeClr val="tx1"/>
              </a:buClr>
              <a:buFont typeface="Wingdings" panose="05000000000000000000" pitchFamily="2" charset="2"/>
              <a:buChar char="n"/>
            </a:pPr>
            <a:r>
              <a:rPr kumimoji="0" lang="en-US" altLang="zh-CN" sz="2000" b="1">
                <a:latin typeface="Arial" panose="020B0604020202020204" pitchFamily="34" charset="0"/>
                <a:ea typeface="华文细黑" panose="02010600040101010101" pitchFamily="2" charset="-122"/>
              </a:rPr>
              <a:t>IPV6</a:t>
            </a:r>
            <a:r>
              <a:rPr kumimoji="0" lang="zh-CN" altLang="en-US" sz="2000" b="1">
                <a:latin typeface="Arial" panose="020B0604020202020204" pitchFamily="34" charset="0"/>
                <a:ea typeface="华文细黑" panose="02010600040101010101" pitchFamily="2" charset="-122"/>
              </a:rPr>
              <a:t>几乎无限的地址空间：地址长度由</a:t>
            </a:r>
            <a:r>
              <a:rPr kumimoji="0" lang="en-US" altLang="zh-CN" sz="2000" b="1">
                <a:latin typeface="Arial" panose="020B0604020202020204" pitchFamily="34" charset="0"/>
                <a:ea typeface="华文细黑" panose="02010600040101010101" pitchFamily="2" charset="-122"/>
              </a:rPr>
              <a:t>32</a:t>
            </a:r>
            <a:r>
              <a:rPr kumimoji="0" lang="zh-CN" altLang="en-US" sz="2000" b="1">
                <a:latin typeface="Arial" panose="020B0604020202020204" pitchFamily="34" charset="0"/>
                <a:ea typeface="华文细黑" panose="02010600040101010101" pitchFamily="2" charset="-122"/>
              </a:rPr>
              <a:t>位增加到</a:t>
            </a:r>
            <a:r>
              <a:rPr kumimoji="0" lang="en-US" altLang="zh-CN" sz="2000" b="1">
                <a:latin typeface="Arial" panose="020B0604020202020204" pitchFamily="34" charset="0"/>
                <a:ea typeface="华文细黑" panose="02010600040101010101" pitchFamily="2" charset="-122"/>
              </a:rPr>
              <a:t>128</a:t>
            </a:r>
            <a:r>
              <a:rPr kumimoji="0" lang="zh-CN" altLang="en-US" sz="2000" b="1">
                <a:latin typeface="Arial" panose="020B0604020202020204" pitchFamily="34" charset="0"/>
                <a:ea typeface="华文细黑" panose="02010600040101010101" pitchFamily="2" charset="-122"/>
              </a:rPr>
              <a:t>位，约为</a:t>
            </a:r>
            <a:r>
              <a:rPr kumimoji="0" lang="en-US" altLang="zh-CN" sz="2000" b="1">
                <a:latin typeface="Arial" panose="020B0604020202020204" pitchFamily="34" charset="0"/>
                <a:ea typeface="华文细黑" panose="02010600040101010101" pitchFamily="2" charset="-122"/>
              </a:rPr>
              <a:t>340</a:t>
            </a:r>
            <a:r>
              <a:rPr kumimoji="0" lang="zh-CN" altLang="en-US" sz="2000" b="1">
                <a:latin typeface="Arial" panose="020B0604020202020204" pitchFamily="34" charset="0"/>
                <a:ea typeface="华文细黑" panose="02010600040101010101" pitchFamily="2" charset="-122"/>
              </a:rPr>
              <a:t>万亿万亿万亿个地址，平均到地球表面为</a:t>
            </a:r>
            <a:r>
              <a:rPr kumimoji="0" lang="en-US" altLang="zh-CN" sz="2000" b="1">
                <a:latin typeface="Arial" panose="020B0604020202020204" pitchFamily="34" charset="0"/>
                <a:ea typeface="华文细黑" panose="02010600040101010101" pitchFamily="2" charset="-122"/>
              </a:rPr>
              <a:t>67</a:t>
            </a:r>
            <a:r>
              <a:rPr kumimoji="0" lang="zh-CN" altLang="en-US" sz="2000" b="1">
                <a:latin typeface="Arial" panose="020B0604020202020204" pitchFamily="34" charset="0"/>
                <a:ea typeface="华文细黑" panose="02010600040101010101" pitchFamily="2" charset="-122"/>
              </a:rPr>
              <a:t>万亿个地址</a:t>
            </a:r>
            <a:r>
              <a:rPr kumimoji="0" lang="en-US" altLang="zh-CN" sz="2000" b="1">
                <a:latin typeface="Arial" panose="020B0604020202020204" pitchFamily="34" charset="0"/>
                <a:ea typeface="华文细黑" panose="02010600040101010101" pitchFamily="2" charset="-122"/>
              </a:rPr>
              <a:t>/</a:t>
            </a:r>
            <a:r>
              <a:rPr kumimoji="0" lang="zh-CN" altLang="en-US" sz="2000" b="1">
                <a:latin typeface="Arial" panose="020B0604020202020204" pitchFamily="34" charset="0"/>
                <a:ea typeface="华文细黑" panose="02010600040101010101" pitchFamily="2" charset="-122"/>
              </a:rPr>
              <a:t>平方米，不夸张的说，可以给每一粒沙子分配一个地址</a:t>
            </a:r>
          </a:p>
          <a:p>
            <a:pPr>
              <a:lnSpc>
                <a:spcPct val="150000"/>
              </a:lnSpc>
              <a:buClr>
                <a:schemeClr val="tx1"/>
              </a:buClr>
              <a:buFont typeface="Wingdings" panose="05000000000000000000" pitchFamily="2" charset="2"/>
              <a:buChar char="n"/>
            </a:pPr>
            <a:endParaRPr kumimoji="0" lang="zh-CN" altLang="en-US" sz="2000" b="1">
              <a:latin typeface="Arial" panose="020B0604020202020204" pitchFamily="34" charset="0"/>
              <a:ea typeface="华文细黑" panose="02010600040101010101" pitchFamily="2" charset="-122"/>
            </a:endParaRPr>
          </a:p>
          <a:p>
            <a:pPr>
              <a:lnSpc>
                <a:spcPct val="150000"/>
              </a:lnSpc>
              <a:buClr>
                <a:schemeClr val="tx1"/>
              </a:buClr>
              <a:buFont typeface="Wingdings" panose="05000000000000000000" pitchFamily="2" charset="2"/>
              <a:buChar char="n"/>
            </a:pPr>
            <a:r>
              <a:rPr kumimoji="0" lang="en-US" altLang="zh-CN" sz="2000" b="1">
                <a:latin typeface="Arial" panose="020B0604020202020204" pitchFamily="34" charset="0"/>
                <a:ea typeface="华文细黑" panose="02010600040101010101" pitchFamily="2" charset="-122"/>
              </a:rPr>
              <a:t>IPV6</a:t>
            </a:r>
            <a:r>
              <a:rPr kumimoji="0" lang="zh-CN" altLang="zh-CN" sz="2000" b="1">
                <a:latin typeface="Arial" panose="020B0604020202020204" pitchFamily="34" charset="0"/>
                <a:ea typeface="华文细黑" panose="02010600040101010101" pitchFamily="2" charset="-122"/>
              </a:rPr>
              <a:t>层次化的网络结构</a:t>
            </a:r>
            <a:r>
              <a:rPr kumimoji="0" lang="zh-CN" altLang="en-US" sz="2000" b="1">
                <a:latin typeface="Arial" panose="020B0604020202020204" pitchFamily="34" charset="0"/>
                <a:ea typeface="华文细黑" panose="02010600040101010101" pitchFamily="2" charset="-122"/>
              </a:rPr>
              <a:t>：</a:t>
            </a:r>
            <a:r>
              <a:rPr kumimoji="0" lang="en-US" altLang="zh-CN" sz="2000" b="1">
                <a:latin typeface="Arial" panose="020B0604020202020204" pitchFamily="34" charset="0"/>
                <a:ea typeface="华文细黑" panose="02010600040101010101" pitchFamily="2" charset="-122"/>
              </a:rPr>
              <a:t>IPv6</a:t>
            </a:r>
            <a:r>
              <a:rPr kumimoji="0" lang="zh-CN" altLang="en-US" sz="2000" b="1">
                <a:latin typeface="Arial" panose="020B0604020202020204" pitchFamily="34" charset="0"/>
                <a:ea typeface="华文细黑" panose="02010600040101010101" pitchFamily="2" charset="-122"/>
              </a:rPr>
              <a:t>将前缀划分为多级结构，并将较短的前缀分配给</a:t>
            </a:r>
            <a:r>
              <a:rPr kumimoji="0" lang="en-US" altLang="zh-CN" sz="2000" b="1">
                <a:latin typeface="Arial" panose="020B0604020202020204" pitchFamily="34" charset="0"/>
                <a:ea typeface="华文细黑" panose="02010600040101010101" pitchFamily="2" charset="-122"/>
              </a:rPr>
              <a:t>ISP</a:t>
            </a:r>
            <a:r>
              <a:rPr kumimoji="0" lang="zh-CN" altLang="zh-CN" sz="2000" b="1">
                <a:latin typeface="Arial" panose="020B0604020202020204" pitchFamily="34" charset="0"/>
                <a:ea typeface="华文细黑" panose="02010600040101010101" pitchFamily="2" charset="-122"/>
              </a:rPr>
              <a:t>。</a:t>
            </a:r>
            <a:r>
              <a:rPr kumimoji="0" lang="en-US" altLang="zh-CN" sz="2000" b="1">
                <a:latin typeface="Arial" panose="020B0604020202020204" pitchFamily="34" charset="0"/>
                <a:ea typeface="华文细黑" panose="02010600040101010101" pitchFamily="2" charset="-122"/>
              </a:rPr>
              <a:t>ISP</a:t>
            </a:r>
            <a:r>
              <a:rPr kumimoji="0" lang="zh-CN" altLang="en-US" sz="2000" b="1">
                <a:latin typeface="Arial" panose="020B0604020202020204" pitchFamily="34" charset="0"/>
                <a:ea typeface="华文细黑" panose="02010600040101010101" pitchFamily="2" charset="-122"/>
              </a:rPr>
              <a:t>将地址再进一步划分给不</a:t>
            </a:r>
            <a:r>
              <a:rPr kumimoji="0" lang="zh-CN" altLang="zh-CN" sz="2000" b="1">
                <a:latin typeface="Arial" panose="020B0604020202020204" pitchFamily="34" charset="0"/>
                <a:ea typeface="华文细黑" panose="02010600040101010101" pitchFamily="2" charset="-122"/>
              </a:rPr>
              <a:t>同</a:t>
            </a:r>
            <a:r>
              <a:rPr kumimoji="0" lang="zh-CN" altLang="en-US" sz="2000" b="1">
                <a:latin typeface="Arial" panose="020B0604020202020204" pitchFamily="34" charset="0"/>
                <a:ea typeface="华文细黑" panose="02010600040101010101" pitchFamily="2" charset="-122"/>
              </a:rPr>
              <a:t>的</a:t>
            </a:r>
            <a:r>
              <a:rPr kumimoji="0" lang="zh-CN" altLang="zh-CN" sz="2000" b="1">
                <a:latin typeface="Arial" panose="020B0604020202020204" pitchFamily="34" charset="0"/>
                <a:ea typeface="华文细黑" panose="02010600040101010101" pitchFamily="2" charset="-122"/>
              </a:rPr>
              <a:t>组织机构。这样ISP可以把所有客户聚合形成一个前缀并发布出去。分层聚</a:t>
            </a:r>
            <a:r>
              <a:rPr kumimoji="0" lang="zh-CN" altLang="en-US" sz="2000" b="1">
                <a:latin typeface="Arial" panose="020B0604020202020204" pitchFamily="34" charset="0"/>
                <a:ea typeface="华文细黑" panose="02010600040101010101" pitchFamily="2" charset="-122"/>
              </a:rPr>
              <a:t>   </a:t>
            </a:r>
            <a:r>
              <a:rPr kumimoji="0" lang="zh-CN" altLang="zh-CN" sz="2000" b="1">
                <a:latin typeface="Arial" panose="020B0604020202020204" pitchFamily="34" charset="0"/>
                <a:ea typeface="华文细黑" panose="02010600040101010101" pitchFamily="2" charset="-122"/>
              </a:rPr>
              <a:t>合使全局路由表项数量很少，转发效率更高</a:t>
            </a:r>
            <a:endParaRPr kumimoji="0" lang="zh-CN" altLang="en-US" sz="2000" b="1">
              <a:latin typeface="Arial" panose="020B0604020202020204" pitchFamily="34" charset="0"/>
              <a:ea typeface="华文细黑" panose="02010600040101010101" pitchFamily="2" charset="-122"/>
            </a:endParaRPr>
          </a:p>
        </p:txBody>
      </p:sp>
      <p:sp>
        <p:nvSpPr>
          <p:cNvPr id="310275" name="Text Box 3"/>
          <p:cNvSpPr txBox="1">
            <a:spLocks noChangeArrowheads="1"/>
          </p:cNvSpPr>
          <p:nvPr/>
        </p:nvSpPr>
        <p:spPr bwMode="auto">
          <a:xfrm>
            <a:off x="533400" y="969963"/>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3200" b="1">
                <a:solidFill>
                  <a:srgbClr val="CC0000"/>
                </a:solidFill>
                <a:latin typeface="华文细黑" panose="02010600040101010101" pitchFamily="2" charset="-122"/>
                <a:ea typeface="华文细黑" panose="02010600040101010101" pitchFamily="2" charset="-122"/>
              </a:rPr>
              <a:t>引入</a:t>
            </a:r>
          </a:p>
        </p:txBody>
      </p:sp>
      <p:grpSp>
        <p:nvGrpSpPr>
          <p:cNvPr id="310276" name="Group 4"/>
          <p:cNvGrpSpPr>
            <a:grpSpLocks/>
          </p:cNvGrpSpPr>
          <p:nvPr/>
        </p:nvGrpSpPr>
        <p:grpSpPr bwMode="auto">
          <a:xfrm>
            <a:off x="611188" y="1773238"/>
            <a:ext cx="8064500" cy="3733800"/>
            <a:chOff x="480" y="1008"/>
            <a:chExt cx="4368" cy="2544"/>
          </a:xfrm>
        </p:grpSpPr>
        <p:sp>
          <p:nvSpPr>
            <p:cNvPr id="310277" name="AutoShape 5"/>
            <p:cNvSpPr>
              <a:spLocks noChangeArrowheads="1"/>
            </p:cNvSpPr>
            <p:nvPr/>
          </p:nvSpPr>
          <p:spPr bwMode="auto">
            <a:xfrm>
              <a:off x="485" y="1008"/>
              <a:ext cx="4363" cy="2544"/>
            </a:xfrm>
            <a:prstGeom prst="foldedCorner">
              <a:avLst>
                <a:gd name="adj" fmla="val 0"/>
              </a:avLst>
            </a:prstGeom>
            <a:noFill/>
            <a:ln w="28575">
              <a:solidFill>
                <a:srgbClr val="4C61A4"/>
              </a:solidFill>
              <a:round/>
              <a:headEnd/>
              <a:tailEnd/>
            </a:ln>
            <a:effectLst/>
            <a:extLst>
              <a:ext uri="{909E8E84-426E-40DD-AFC4-6F175D3DCCD1}">
                <a14:hiddenFill xmlns:a14="http://schemas.microsoft.com/office/drawing/2010/main">
                  <a:gradFill rotWithShape="0">
                    <a:gsLst>
                      <a:gs pos="0">
                        <a:srgbClr val="FFFFFF">
                          <a:gamma/>
                          <a:shade val="83922"/>
                          <a:invGamma/>
                        </a:srgbClr>
                      </a:gs>
                      <a:gs pos="50000">
                        <a:srgbClr val="FFFFFF"/>
                      </a:gs>
                      <a:gs pos="100000">
                        <a:srgbClr val="FFFFFF">
                          <a:gamma/>
                          <a:shade val="83922"/>
                          <a:invGamma/>
                        </a:srgbClr>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0278" name="Rectangle 6"/>
            <p:cNvSpPr>
              <a:spLocks noChangeArrowheads="1"/>
            </p:cNvSpPr>
            <p:nvPr/>
          </p:nvSpPr>
          <p:spPr bwMode="auto">
            <a:xfrm>
              <a:off x="480" y="1008"/>
              <a:ext cx="104" cy="2544"/>
            </a:xfrm>
            <a:prstGeom prst="rect">
              <a:avLst/>
            </a:prstGeom>
            <a:solidFill>
              <a:srgbClr val="4C61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spAutoFit/>
            </a:bodyPr>
            <a:lstStyle/>
            <a:p>
              <a:endParaRPr lang="zh-CN" altLang="en-US"/>
            </a:p>
          </p:txBody>
        </p:sp>
        <p:sp>
          <p:nvSpPr>
            <p:cNvPr id="310279" name="Rectangle 7"/>
            <p:cNvSpPr>
              <a:spLocks noChangeArrowheads="1"/>
            </p:cNvSpPr>
            <p:nvPr/>
          </p:nvSpPr>
          <p:spPr bwMode="auto">
            <a:xfrm>
              <a:off x="4744" y="1008"/>
              <a:ext cx="104" cy="2544"/>
            </a:xfrm>
            <a:prstGeom prst="rect">
              <a:avLst/>
            </a:prstGeom>
            <a:solidFill>
              <a:srgbClr val="4C61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spAutoFit/>
            </a:bodyPr>
            <a:lstStyle/>
            <a:p>
              <a:endParaRPr lang="zh-CN" alt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报文结构</a:t>
            </a:r>
            <a:r>
              <a:rPr lang="en-US" altLang="zh-CN">
                <a:latin typeface="华文细黑" panose="02010600040101010101" pitchFamily="2" charset="-122"/>
              </a:rPr>
              <a:t>——</a:t>
            </a:r>
            <a:r>
              <a:rPr lang="zh-CN" altLang="en-US">
                <a:latin typeface="华文细黑" panose="02010600040101010101" pitchFamily="2" charset="-122"/>
              </a:rPr>
              <a:t>扩展报头</a:t>
            </a:r>
          </a:p>
        </p:txBody>
      </p:sp>
      <p:sp>
        <p:nvSpPr>
          <p:cNvPr id="360451" name="Rectangle 3"/>
          <p:cNvSpPr>
            <a:spLocks noGrp="1" noChangeArrowheads="1"/>
          </p:cNvSpPr>
          <p:nvPr>
            <p:ph type="body" sz="half" idx="1"/>
          </p:nvPr>
        </p:nvSpPr>
        <p:spPr>
          <a:xfrm>
            <a:off x="457200" y="765175"/>
            <a:ext cx="8147050" cy="5257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将选项信息放在扩展报头中，基本报头就可以固定为</a:t>
            </a:r>
            <a:r>
              <a:rPr lang="en-US" altLang="zh-CN" sz="2400"/>
              <a:t>40</a:t>
            </a:r>
            <a:r>
              <a:rPr lang="zh-CN" altLang="en-US" sz="2400"/>
              <a:t>个字节</a:t>
            </a:r>
          </a:p>
          <a:p>
            <a:r>
              <a:rPr lang="zh-CN" altLang="en-US" sz="2400"/>
              <a:t>不是所有的扩展头都需要转发路由器查看和处理的。路由器转发时根据基本报头中</a:t>
            </a:r>
            <a:r>
              <a:rPr lang="en-US" altLang="zh-CN" sz="2400"/>
              <a:t>Next Header</a:t>
            </a:r>
            <a:r>
              <a:rPr lang="zh-CN" altLang="en-US" sz="2400"/>
              <a:t>值来决定是否要处理扩展头</a:t>
            </a:r>
          </a:p>
          <a:p>
            <a:r>
              <a:rPr lang="zh-CN" altLang="en-US" sz="2400"/>
              <a:t>当根据扩展头的类型判定不需要转发路由器处理该扩展头时，转发路由器将直接根据基本报头作转发，提高效率</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报文结构</a:t>
            </a:r>
            <a:r>
              <a:rPr lang="en-US" altLang="zh-CN">
                <a:latin typeface="华文细黑" panose="02010600040101010101" pitchFamily="2" charset="-122"/>
              </a:rPr>
              <a:t>——</a:t>
            </a:r>
            <a:r>
              <a:rPr lang="zh-CN" altLang="en-US">
                <a:latin typeface="华文细黑" panose="02010600040101010101" pitchFamily="2" charset="-122"/>
              </a:rPr>
              <a:t>扩展报头</a:t>
            </a:r>
          </a:p>
        </p:txBody>
      </p:sp>
      <p:sp>
        <p:nvSpPr>
          <p:cNvPr id="369667" name="Rectangle 3"/>
          <p:cNvSpPr>
            <a:spLocks noGrp="1" noChangeArrowheads="1"/>
          </p:cNvSpPr>
          <p:nvPr>
            <p:ph type="body" idx="1"/>
          </p:nvPr>
        </p:nvSpPr>
        <p:spPr>
          <a:xfrm>
            <a:off x="539750" y="765175"/>
            <a:ext cx="7031038" cy="5257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逐跳选项头</a:t>
            </a:r>
          </a:p>
          <a:p>
            <a:r>
              <a:rPr lang="zh-CN" altLang="en-US" sz="2400"/>
              <a:t>路由头</a:t>
            </a:r>
          </a:p>
          <a:p>
            <a:r>
              <a:rPr lang="zh-CN" altLang="en-US" sz="2400"/>
              <a:t>分段头</a:t>
            </a:r>
          </a:p>
          <a:p>
            <a:r>
              <a:rPr lang="zh-CN" altLang="en-US" sz="2400"/>
              <a:t>目的选项头</a:t>
            </a:r>
          </a:p>
          <a:p>
            <a:r>
              <a:rPr lang="zh-CN" altLang="en-US" sz="2400"/>
              <a:t>身份验证头</a:t>
            </a:r>
            <a:r>
              <a:rPr lang="en-US" altLang="zh-CN" sz="2400"/>
              <a:t>( AH )</a:t>
            </a:r>
          </a:p>
          <a:p>
            <a:r>
              <a:rPr lang="zh-CN" altLang="en-US" sz="2400"/>
              <a:t>封装安全性净荷</a:t>
            </a:r>
            <a:r>
              <a:rPr lang="en-US" altLang="zh-CN" sz="2400"/>
              <a:t>( ESP )</a:t>
            </a:r>
            <a:r>
              <a:rPr lang="zh-CN" altLang="en-US" sz="2400"/>
              <a:t>头</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报文结构</a:t>
            </a:r>
            <a:r>
              <a:rPr lang="en-US" altLang="zh-CN">
                <a:latin typeface="华文细黑" panose="02010600040101010101" pitchFamily="2" charset="-122"/>
              </a:rPr>
              <a:t>——</a:t>
            </a:r>
            <a:r>
              <a:rPr lang="zh-CN" altLang="en-US">
                <a:latin typeface="华文细黑" panose="02010600040101010101" pitchFamily="2" charset="-122"/>
              </a:rPr>
              <a:t>扩展报头</a:t>
            </a:r>
          </a:p>
        </p:txBody>
      </p:sp>
      <p:sp>
        <p:nvSpPr>
          <p:cNvPr id="370691" name="Rectangle 3"/>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扩展报头可以出现多次，顺序如下</a:t>
            </a:r>
          </a:p>
          <a:p>
            <a:pPr lvl="1"/>
            <a:r>
              <a:rPr lang="en-US" altLang="zh-CN" sz="2000"/>
              <a:t>IPv6 basic header</a:t>
            </a:r>
          </a:p>
          <a:p>
            <a:pPr lvl="1">
              <a:buFont typeface="Wingdings" panose="05000000000000000000" pitchFamily="2" charset="2"/>
              <a:buNone/>
            </a:pPr>
            <a:r>
              <a:rPr lang="en-US" altLang="zh-CN" sz="2000"/>
              <a:t>    1. </a:t>
            </a:r>
            <a:r>
              <a:rPr lang="zh-CN" altLang="en-US" sz="2000"/>
              <a:t>逐跳选项报头</a:t>
            </a:r>
          </a:p>
          <a:p>
            <a:pPr lvl="1">
              <a:buFont typeface="Wingdings" panose="05000000000000000000" pitchFamily="2" charset="2"/>
              <a:buNone/>
            </a:pPr>
            <a:r>
              <a:rPr lang="zh-CN" altLang="en-US" sz="2000"/>
              <a:t>    </a:t>
            </a:r>
            <a:r>
              <a:rPr lang="en-US" altLang="zh-CN" sz="2000"/>
              <a:t>2. </a:t>
            </a:r>
            <a:r>
              <a:rPr lang="zh-CN" altLang="en-US" sz="2000"/>
              <a:t>目标选项报头</a:t>
            </a:r>
          </a:p>
          <a:p>
            <a:pPr lvl="1">
              <a:buFont typeface="Wingdings" panose="05000000000000000000" pitchFamily="2" charset="2"/>
              <a:buNone/>
            </a:pPr>
            <a:r>
              <a:rPr lang="zh-CN" altLang="en-US" sz="2000"/>
              <a:t>    </a:t>
            </a:r>
            <a:r>
              <a:rPr lang="en-US" altLang="zh-CN" sz="2000"/>
              <a:t>3. </a:t>
            </a:r>
            <a:r>
              <a:rPr lang="zh-CN" altLang="en-US" sz="2000"/>
              <a:t>路由报头</a:t>
            </a:r>
          </a:p>
          <a:p>
            <a:pPr lvl="1">
              <a:buFont typeface="Wingdings" panose="05000000000000000000" pitchFamily="2" charset="2"/>
              <a:buNone/>
            </a:pPr>
            <a:r>
              <a:rPr lang="zh-CN" altLang="en-US" sz="2000"/>
              <a:t>    </a:t>
            </a:r>
            <a:r>
              <a:rPr lang="en-US" altLang="zh-CN" sz="2000"/>
              <a:t>4. </a:t>
            </a:r>
            <a:r>
              <a:rPr lang="zh-CN" altLang="en-US" sz="2000"/>
              <a:t>分段报头</a:t>
            </a:r>
          </a:p>
          <a:p>
            <a:pPr lvl="1">
              <a:buFont typeface="Wingdings" panose="05000000000000000000" pitchFamily="2" charset="2"/>
              <a:buNone/>
            </a:pPr>
            <a:r>
              <a:rPr lang="zh-CN" altLang="en-US" sz="2000"/>
              <a:t>    </a:t>
            </a:r>
            <a:r>
              <a:rPr lang="en-US" altLang="zh-CN" sz="2000"/>
              <a:t>5. </a:t>
            </a:r>
            <a:r>
              <a:rPr lang="zh-CN" altLang="en-US" sz="2000"/>
              <a:t>认证报头 </a:t>
            </a:r>
          </a:p>
          <a:p>
            <a:pPr lvl="1">
              <a:buFont typeface="Wingdings" panose="05000000000000000000" pitchFamily="2" charset="2"/>
              <a:buNone/>
            </a:pPr>
            <a:r>
              <a:rPr lang="zh-CN" altLang="en-US" sz="2000"/>
              <a:t>    </a:t>
            </a:r>
            <a:r>
              <a:rPr lang="en-US" altLang="zh-CN" sz="2000"/>
              <a:t>6. </a:t>
            </a:r>
            <a:r>
              <a:rPr lang="zh-CN" altLang="en-US" sz="2000"/>
              <a:t>封装安全有效载荷报头</a:t>
            </a:r>
          </a:p>
          <a:p>
            <a:pPr lvl="1">
              <a:buFont typeface="Wingdings" panose="05000000000000000000" pitchFamily="2" charset="2"/>
              <a:buNone/>
            </a:pPr>
            <a:r>
              <a:rPr lang="zh-CN" altLang="en-US" sz="2000"/>
              <a:t>    </a:t>
            </a:r>
            <a:r>
              <a:rPr lang="en-US" altLang="zh-CN" sz="2000"/>
              <a:t>7. </a:t>
            </a:r>
            <a:r>
              <a:rPr lang="zh-CN" altLang="en-US" sz="2000"/>
              <a:t>目标选项报头</a:t>
            </a:r>
          </a:p>
          <a:p>
            <a:pPr lvl="1"/>
            <a:r>
              <a:rPr lang="en-US" altLang="zh-CN" sz="2000"/>
              <a:t>Upper-layer header</a:t>
            </a:r>
          </a:p>
          <a:p>
            <a:pPr lvl="2">
              <a:buFont typeface="Wingdings" panose="05000000000000000000" pitchFamily="2" charset="2"/>
              <a:buChar char="à"/>
            </a:pPr>
            <a:endParaRPr lang="en-US" altLang="zh-CN" sz="1800"/>
          </a:p>
        </p:txBody>
      </p:sp>
      <p:sp>
        <p:nvSpPr>
          <p:cNvPr id="370692" name="Text Box 4"/>
          <p:cNvSpPr txBox="1">
            <a:spLocks noChangeArrowheads="1"/>
          </p:cNvSpPr>
          <p:nvPr/>
        </p:nvSpPr>
        <p:spPr bwMode="auto">
          <a:xfrm rot="-1253118">
            <a:off x="3995738" y="4508500"/>
            <a:ext cx="4122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b="1">
                <a:solidFill>
                  <a:srgbClr val="CC0000"/>
                </a:solidFill>
                <a:latin typeface="Arial" panose="020B0604020202020204" pitchFamily="34" charset="0"/>
                <a:ea typeface="华文细黑" panose="02010600040101010101" pitchFamily="2" charset="-122"/>
              </a:rPr>
              <a:t>扩展头的处理是必须严格按照出现的顺序进行的！</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报文结构</a:t>
            </a:r>
            <a:r>
              <a:rPr lang="en-US" altLang="zh-CN">
                <a:latin typeface="华文细黑" panose="02010600040101010101" pitchFamily="2" charset="-122"/>
              </a:rPr>
              <a:t>——</a:t>
            </a:r>
            <a:r>
              <a:rPr lang="zh-CN" altLang="en-US">
                <a:latin typeface="华文细黑" panose="02010600040101010101" pitchFamily="2" charset="-122"/>
              </a:rPr>
              <a:t>扩展报头</a:t>
            </a:r>
          </a:p>
        </p:txBody>
      </p:sp>
      <p:sp>
        <p:nvSpPr>
          <p:cNvPr id="371715" name="Rectangle 3"/>
          <p:cNvSpPr>
            <a:spLocks noGrp="1" noChangeArrowheads="1"/>
          </p:cNvSpPr>
          <p:nvPr>
            <p:ph type="body" sz="half" idx="1"/>
          </p:nvPr>
        </p:nvSpPr>
        <p:spPr>
          <a:xfrm>
            <a:off x="457200" y="765175"/>
            <a:ext cx="8075613" cy="660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Next header</a:t>
            </a:r>
            <a:r>
              <a:rPr lang="zh-CN" altLang="en-US" sz="2400"/>
              <a:t>的部分取值</a:t>
            </a:r>
          </a:p>
        </p:txBody>
      </p:sp>
      <p:graphicFrame>
        <p:nvGraphicFramePr>
          <p:cNvPr id="371782" name="Group 70"/>
          <p:cNvGraphicFramePr>
            <a:graphicFrameLocks noGrp="1"/>
          </p:cNvGraphicFramePr>
          <p:nvPr>
            <p:ph sz="half" idx="2"/>
          </p:nvPr>
        </p:nvGraphicFramePr>
        <p:xfrm>
          <a:off x="1116013" y="1268413"/>
          <a:ext cx="6121400" cy="5022850"/>
        </p:xfrm>
        <a:graphic>
          <a:graphicData uri="http://schemas.openxmlformats.org/drawingml/2006/table">
            <a:tbl>
              <a:tblPr/>
              <a:tblGrid>
                <a:gridCol w="896937"/>
                <a:gridCol w="1641475"/>
                <a:gridCol w="3582988"/>
              </a:tblGrid>
              <a:tr h="215900">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十进制</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关键字</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下一个报头类型（协议类型）</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188913">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HBH</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逐跳选项头选项</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96850">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IP</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IP in IP(IPv4</a:t>
                      </a: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封装</a:t>
                      </a: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249238">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TCP</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传输控制协议</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UDP</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用户数据报协议</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225425">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IPV6</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IPv6</a:t>
                      </a: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头（用在隧道封装中）</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RH</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路由头（</a:t>
                      </a: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IPv6</a:t>
                      </a: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FH</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分段头（</a:t>
                      </a: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IPv6</a:t>
                      </a: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215900">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ESP</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封装安全载荷（</a:t>
                      </a: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IPv6</a:t>
                      </a: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8913">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AH</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认证头（</a:t>
                      </a: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IPv6</a:t>
                      </a: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277813">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ICMP</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Internet</a:t>
                      </a: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控制报头（</a:t>
                      </a: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IPv6</a:t>
                      </a: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207963">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NONE</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没有扩展头（</a:t>
                      </a: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IPv6</a:t>
                      </a: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217488">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DST</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目的选项头（</a:t>
                      </a: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IPv6</a:t>
                      </a: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323850">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89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OSPF</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16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Arial" panose="020B0604020202020204" pitchFamily="34" charset="0"/>
                        </a:rPr>
                        <a:t>开放最短路径优先</a:t>
                      </a: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报文结构</a:t>
            </a:r>
            <a:r>
              <a:rPr lang="en-US" altLang="zh-CN">
                <a:latin typeface="华文细黑" panose="02010600040101010101" pitchFamily="2" charset="-122"/>
              </a:rPr>
              <a:t>——</a:t>
            </a:r>
            <a:r>
              <a:rPr lang="zh-CN" altLang="en-US">
                <a:latin typeface="华文细黑" panose="02010600040101010101" pitchFamily="2" charset="-122"/>
              </a:rPr>
              <a:t>逐跳选项头</a:t>
            </a:r>
          </a:p>
        </p:txBody>
      </p:sp>
      <p:sp>
        <p:nvSpPr>
          <p:cNvPr id="372739" name="Rectangle 3"/>
          <p:cNvSpPr>
            <a:spLocks noGrp="1" noChangeArrowheads="1"/>
          </p:cNvSpPr>
          <p:nvPr>
            <p:ph type="body" sz="half" idx="1"/>
          </p:nvPr>
        </p:nvSpPr>
        <p:spPr>
          <a:xfrm>
            <a:off x="457200" y="765175"/>
            <a:ext cx="8110538" cy="51355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Next Header=0</a:t>
            </a:r>
          </a:p>
          <a:p>
            <a:endParaRPr lang="en-US" altLang="zh-CN" sz="2400"/>
          </a:p>
          <a:p>
            <a:endParaRPr lang="en-US" altLang="zh-CN" sz="2400"/>
          </a:p>
          <a:p>
            <a:endParaRPr lang="en-US" altLang="zh-CN" sz="2400"/>
          </a:p>
          <a:p>
            <a:endParaRPr lang="en-US" altLang="zh-CN" sz="2400"/>
          </a:p>
          <a:p>
            <a:endParaRPr lang="en-US" altLang="zh-CN" sz="2400"/>
          </a:p>
          <a:p>
            <a:endParaRPr lang="en-US" altLang="zh-CN" sz="2400"/>
          </a:p>
          <a:p>
            <a:endParaRPr lang="en-US" altLang="zh-CN" sz="2400"/>
          </a:p>
          <a:p>
            <a:pPr lvl="1"/>
            <a:r>
              <a:rPr lang="en-US" altLang="zh-CN" sz="2000"/>
              <a:t>Next Header</a:t>
            </a:r>
            <a:r>
              <a:rPr lang="zh-CN" altLang="en-US" sz="2000"/>
              <a:t>表示下一个头的协议类型</a:t>
            </a:r>
          </a:p>
          <a:p>
            <a:pPr lvl="1"/>
            <a:r>
              <a:rPr lang="en-US" altLang="zh-CN" sz="2000"/>
              <a:t>Hdr Ext Len</a:t>
            </a:r>
            <a:r>
              <a:rPr lang="zh-CN" altLang="en-US" sz="2000"/>
              <a:t>表示选项头的长度，单位：</a:t>
            </a:r>
            <a:r>
              <a:rPr lang="en-US" altLang="zh-CN" sz="2000"/>
              <a:t>8</a:t>
            </a:r>
            <a:r>
              <a:rPr lang="zh-CN" altLang="en-US" sz="2000"/>
              <a:t>字节，不包括头</a:t>
            </a:r>
            <a:r>
              <a:rPr lang="en-US" altLang="zh-CN" sz="2000"/>
              <a:t>8</a:t>
            </a:r>
            <a:r>
              <a:rPr lang="zh-CN" altLang="en-US" sz="2000"/>
              <a:t>个字节</a:t>
            </a:r>
          </a:p>
          <a:p>
            <a:pPr lvl="1"/>
            <a:r>
              <a:rPr lang="en-US" altLang="zh-CN" sz="2000"/>
              <a:t>Options</a:t>
            </a:r>
            <a:r>
              <a:rPr lang="zh-CN" altLang="en-US" sz="2000"/>
              <a:t>是一系列选项字段和填充字段的组合</a:t>
            </a:r>
          </a:p>
        </p:txBody>
      </p:sp>
      <p:pic>
        <p:nvPicPr>
          <p:cNvPr id="37274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55650" y="1635125"/>
            <a:ext cx="7272338" cy="22812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报文结构</a:t>
            </a:r>
            <a:r>
              <a:rPr lang="en-US" altLang="zh-CN">
                <a:latin typeface="华文细黑" panose="02010600040101010101" pitchFamily="2" charset="-122"/>
              </a:rPr>
              <a:t>——</a:t>
            </a:r>
            <a:r>
              <a:rPr lang="zh-CN" altLang="en-US">
                <a:latin typeface="华文细黑" panose="02010600040101010101" pitchFamily="2" charset="-122"/>
              </a:rPr>
              <a:t>路由报头</a:t>
            </a:r>
          </a:p>
        </p:txBody>
      </p:sp>
      <p:sp>
        <p:nvSpPr>
          <p:cNvPr id="374787" name="Rectangle 3"/>
          <p:cNvSpPr>
            <a:spLocks noGrp="1" noChangeArrowheads="1"/>
          </p:cNvSpPr>
          <p:nvPr>
            <p:ph type="body" sz="half" idx="1"/>
          </p:nvPr>
        </p:nvSpPr>
        <p:spPr>
          <a:xfrm>
            <a:off x="457200" y="765175"/>
            <a:ext cx="7643813" cy="29813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Next Header = 43</a:t>
            </a:r>
          </a:p>
          <a:p>
            <a:pPr lvl="1"/>
            <a:r>
              <a:rPr lang="zh-CN" altLang="en-US" sz="2000"/>
              <a:t>用于指定报文转发必须经过的中间节点</a:t>
            </a:r>
          </a:p>
          <a:p>
            <a:pPr lvl="1"/>
            <a:endParaRPr lang="zh-CN" altLang="en-US" sz="2000"/>
          </a:p>
          <a:p>
            <a:pPr lvl="1"/>
            <a:endParaRPr lang="zh-CN" altLang="en-US" sz="2000"/>
          </a:p>
          <a:p>
            <a:pPr lvl="1"/>
            <a:endParaRPr lang="zh-CN" altLang="en-US" sz="2000"/>
          </a:p>
          <a:p>
            <a:pPr lvl="1"/>
            <a:endParaRPr lang="zh-CN" altLang="en-US" sz="2000"/>
          </a:p>
          <a:p>
            <a:pPr lvl="1"/>
            <a:endParaRPr lang="zh-CN" altLang="en-US" sz="2000"/>
          </a:p>
          <a:p>
            <a:pPr lvl="1"/>
            <a:endParaRPr lang="en-US" altLang="zh-CN" sz="2000"/>
          </a:p>
        </p:txBody>
      </p:sp>
      <p:pic>
        <p:nvPicPr>
          <p:cNvPr id="37478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68425" y="1970088"/>
            <a:ext cx="5580063" cy="1793875"/>
          </a:xfrm>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报文结构</a:t>
            </a:r>
            <a:r>
              <a:rPr lang="en-US" altLang="zh-CN">
                <a:latin typeface="华文细黑" panose="02010600040101010101" pitchFamily="2" charset="-122"/>
              </a:rPr>
              <a:t>——</a:t>
            </a:r>
            <a:r>
              <a:rPr lang="zh-CN" altLang="en-US">
                <a:latin typeface="华文细黑" panose="02010600040101010101" pitchFamily="2" charset="-122"/>
              </a:rPr>
              <a:t>分片报头</a:t>
            </a:r>
          </a:p>
        </p:txBody>
      </p:sp>
      <p:sp>
        <p:nvSpPr>
          <p:cNvPr id="376835" name="Rectangle 3"/>
          <p:cNvSpPr>
            <a:spLocks noGrp="1" noChangeArrowheads="1"/>
          </p:cNvSpPr>
          <p:nvPr>
            <p:ph type="body" idx="1"/>
          </p:nvPr>
        </p:nvSpPr>
        <p:spPr>
          <a:xfrm>
            <a:off x="468313" y="765175"/>
            <a:ext cx="8064500" cy="24479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Next Header = 44</a:t>
            </a:r>
          </a:p>
          <a:p>
            <a:pPr lvl="1"/>
            <a:r>
              <a:rPr lang="en-US" altLang="zh-CN" sz="2000"/>
              <a:t>Fragment Header</a:t>
            </a:r>
            <a:r>
              <a:rPr lang="zh-CN" altLang="en-US" sz="2000"/>
              <a:t>专门用于实现报文分片功能：当数据包源节点</a:t>
            </a:r>
            <a:r>
              <a:rPr lang="en-US" altLang="zh-CN" sz="2000"/>
              <a:t>IP</a:t>
            </a:r>
            <a:r>
              <a:rPr lang="zh-CN" altLang="en-US" sz="2000"/>
              <a:t>模块发现上层协议交给它传输的数据包大小超过了路径最大传输单元（</a:t>
            </a:r>
            <a:r>
              <a:rPr lang="en-US" altLang="zh-CN" sz="2000"/>
              <a:t>PMTU</a:t>
            </a:r>
            <a:r>
              <a:rPr lang="zh-CN" altLang="en-US" sz="2000"/>
              <a:t>）时就将数据包进行分片，并使用分段标识来提供重组信息</a:t>
            </a:r>
          </a:p>
        </p:txBody>
      </p:sp>
      <p:grpSp>
        <p:nvGrpSpPr>
          <p:cNvPr id="376843" name="Group 11"/>
          <p:cNvGrpSpPr>
            <a:grpSpLocks/>
          </p:cNvGrpSpPr>
          <p:nvPr/>
        </p:nvGrpSpPr>
        <p:grpSpPr bwMode="auto">
          <a:xfrm>
            <a:off x="1403350" y="3284538"/>
            <a:ext cx="6840538" cy="2027237"/>
            <a:chOff x="884" y="2388"/>
            <a:chExt cx="4309" cy="1277"/>
          </a:xfrm>
        </p:grpSpPr>
        <p:sp>
          <p:nvSpPr>
            <p:cNvPr id="376836" name="Line 4"/>
            <p:cNvSpPr>
              <a:spLocks noChangeShapeType="1"/>
            </p:cNvSpPr>
            <p:nvPr/>
          </p:nvSpPr>
          <p:spPr bwMode="auto">
            <a:xfrm>
              <a:off x="3056" y="2604"/>
              <a:ext cx="272" cy="135"/>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6837" name="Text Box 5"/>
            <p:cNvSpPr txBox="1">
              <a:spLocks noChangeArrowheads="1"/>
            </p:cNvSpPr>
            <p:nvPr/>
          </p:nvSpPr>
          <p:spPr bwMode="auto">
            <a:xfrm>
              <a:off x="2012" y="2391"/>
              <a:ext cx="17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1600">
                  <a:solidFill>
                    <a:srgbClr val="000000"/>
                  </a:solidFill>
                  <a:latin typeface="Arial" panose="020B0604020202020204" pitchFamily="34" charset="0"/>
                  <a:ea typeface="华文细黑" panose="02010600040101010101" pitchFamily="2" charset="-122"/>
                </a:rPr>
                <a:t>单位为</a:t>
              </a:r>
              <a:r>
                <a:rPr kumimoji="0" lang="en-US" altLang="zh-CN" sz="1600">
                  <a:solidFill>
                    <a:srgbClr val="000000"/>
                  </a:solidFill>
                  <a:latin typeface="Arial" panose="020B0604020202020204" pitchFamily="34" charset="0"/>
                  <a:ea typeface="华文细黑" panose="02010600040101010101" pitchFamily="2" charset="-122"/>
                </a:rPr>
                <a:t>8</a:t>
              </a:r>
              <a:r>
                <a:rPr kumimoji="0" lang="zh-CN" altLang="en-US" sz="1600">
                  <a:solidFill>
                    <a:srgbClr val="000000"/>
                  </a:solidFill>
                  <a:latin typeface="Arial" panose="020B0604020202020204" pitchFamily="34" charset="0"/>
                  <a:ea typeface="华文细黑" panose="02010600040101010101" pitchFamily="2" charset="-122"/>
                </a:rPr>
                <a:t>字节的分片偏移量</a:t>
              </a:r>
            </a:p>
          </p:txBody>
        </p:sp>
        <p:sp>
          <p:nvSpPr>
            <p:cNvPr id="376838" name="Line 6"/>
            <p:cNvSpPr>
              <a:spLocks noChangeShapeType="1"/>
            </p:cNvSpPr>
            <p:nvPr/>
          </p:nvSpPr>
          <p:spPr bwMode="auto">
            <a:xfrm>
              <a:off x="4326" y="2604"/>
              <a:ext cx="272" cy="135"/>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6839" name="Text Box 7"/>
            <p:cNvSpPr txBox="1">
              <a:spLocks noChangeArrowheads="1"/>
            </p:cNvSpPr>
            <p:nvPr/>
          </p:nvSpPr>
          <p:spPr bwMode="auto">
            <a:xfrm>
              <a:off x="3781" y="2388"/>
              <a:ext cx="1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1600">
                  <a:solidFill>
                    <a:srgbClr val="000000"/>
                  </a:solidFill>
                  <a:latin typeface="Arial" panose="020B0604020202020204" pitchFamily="34" charset="0"/>
                  <a:ea typeface="华文细黑" panose="02010600040101010101" pitchFamily="2" charset="-122"/>
                </a:rPr>
                <a:t>是否是最后一个分片</a:t>
              </a:r>
            </a:p>
          </p:txBody>
        </p:sp>
        <p:sp>
          <p:nvSpPr>
            <p:cNvPr id="376840" name="Text Box 8"/>
            <p:cNvSpPr txBox="1">
              <a:spLocks noChangeArrowheads="1"/>
            </p:cNvSpPr>
            <p:nvPr/>
          </p:nvSpPr>
          <p:spPr bwMode="auto">
            <a:xfrm>
              <a:off x="2148" y="3434"/>
              <a:ext cx="2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1600">
                  <a:solidFill>
                    <a:srgbClr val="000000"/>
                  </a:solidFill>
                  <a:latin typeface="Arial" panose="020B0604020202020204" pitchFamily="34" charset="0"/>
                  <a:ea typeface="华文细黑" panose="02010600040101010101" pitchFamily="2" charset="-122"/>
                </a:rPr>
                <a:t>同一个</a:t>
              </a:r>
              <a:r>
                <a:rPr kumimoji="0" lang="en-US" altLang="zh-CN" sz="1600">
                  <a:solidFill>
                    <a:srgbClr val="000000"/>
                  </a:solidFill>
                  <a:latin typeface="Arial" panose="020B0604020202020204" pitchFamily="34" charset="0"/>
                  <a:ea typeface="华文细黑" panose="02010600040101010101" pitchFamily="2" charset="-122"/>
                </a:rPr>
                <a:t>IP</a:t>
              </a:r>
              <a:r>
                <a:rPr kumimoji="0" lang="zh-CN" altLang="en-US" sz="1600">
                  <a:solidFill>
                    <a:srgbClr val="000000"/>
                  </a:solidFill>
                  <a:latin typeface="Arial" panose="020B0604020202020204" pitchFamily="34" charset="0"/>
                  <a:ea typeface="华文细黑" panose="02010600040101010101" pitchFamily="2" charset="-122"/>
                </a:rPr>
                <a:t>包的不同分片具备相同的</a:t>
              </a:r>
              <a:r>
                <a:rPr kumimoji="0" lang="en-US" altLang="zh-CN" sz="1600">
                  <a:solidFill>
                    <a:srgbClr val="000000"/>
                  </a:solidFill>
                  <a:latin typeface="Arial" panose="020B0604020202020204" pitchFamily="34" charset="0"/>
                  <a:ea typeface="华文细黑" panose="02010600040101010101" pitchFamily="2" charset="-122"/>
                </a:rPr>
                <a:t>ID</a:t>
              </a:r>
            </a:p>
          </p:txBody>
        </p:sp>
        <p:sp>
          <p:nvSpPr>
            <p:cNvPr id="376841" name="Line 9"/>
            <p:cNvSpPr>
              <a:spLocks noChangeShapeType="1"/>
            </p:cNvSpPr>
            <p:nvPr/>
          </p:nvSpPr>
          <p:spPr bwMode="auto">
            <a:xfrm flipH="1" flipV="1">
              <a:off x="2829" y="3320"/>
              <a:ext cx="272" cy="136"/>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3768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 y="2740"/>
              <a:ext cx="3856" cy="55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问题</a:t>
            </a:r>
          </a:p>
        </p:txBody>
      </p:sp>
      <p:sp>
        <p:nvSpPr>
          <p:cNvPr id="102403" name="Rectangle 3"/>
          <p:cNvSpPr>
            <a:spLocks noGrp="1" noChangeArrowheads="1"/>
          </p:cNvSpPr>
          <p:nvPr>
            <p:ph type="body" idx="1"/>
          </p:nvPr>
        </p:nvSpPr>
        <p:spPr>
          <a:xfrm>
            <a:off x="2493963" y="1417638"/>
            <a:ext cx="6192837" cy="395763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基本报文头是多少个字节？</a:t>
            </a:r>
          </a:p>
          <a:p>
            <a:r>
              <a:rPr lang="en-US" altLang="zh-CN" sz="2400"/>
              <a:t>IPv6</a:t>
            </a:r>
            <a:r>
              <a:rPr lang="zh-CN" altLang="en-US" sz="2400"/>
              <a:t>如何表示一个分片报文？</a:t>
            </a:r>
          </a:p>
          <a:p>
            <a:endParaRPr lang="en-US" altLang="zh-CN" sz="2400"/>
          </a:p>
        </p:txBody>
      </p:sp>
      <p:grpSp>
        <p:nvGrpSpPr>
          <p:cNvPr id="102404" name="Group 4"/>
          <p:cNvGrpSpPr>
            <a:grpSpLocks/>
          </p:cNvGrpSpPr>
          <p:nvPr/>
        </p:nvGrpSpPr>
        <p:grpSpPr bwMode="auto">
          <a:xfrm>
            <a:off x="3048000" y="3962400"/>
            <a:ext cx="598488" cy="561975"/>
            <a:chOff x="1307" y="3552"/>
            <a:chExt cx="377" cy="354"/>
          </a:xfrm>
        </p:grpSpPr>
        <p:sp>
          <p:nvSpPr>
            <p:cNvPr id="102405" name="Freeform 5"/>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406" name="Freeform 6"/>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02407" name="Group 7"/>
          <p:cNvGrpSpPr>
            <a:grpSpLocks/>
          </p:cNvGrpSpPr>
          <p:nvPr/>
        </p:nvGrpSpPr>
        <p:grpSpPr bwMode="auto">
          <a:xfrm>
            <a:off x="914400" y="4114800"/>
            <a:ext cx="457200" cy="428625"/>
            <a:chOff x="1307" y="3552"/>
            <a:chExt cx="377" cy="354"/>
          </a:xfrm>
        </p:grpSpPr>
        <p:sp>
          <p:nvSpPr>
            <p:cNvPr id="102408" name="Freeform 8"/>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A3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409" name="Freeform 9"/>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A3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02410" name="Group 10"/>
          <p:cNvGrpSpPr>
            <a:grpSpLocks/>
          </p:cNvGrpSpPr>
          <p:nvPr/>
        </p:nvGrpSpPr>
        <p:grpSpPr bwMode="auto">
          <a:xfrm>
            <a:off x="2209800" y="3962400"/>
            <a:ext cx="457200" cy="428625"/>
            <a:chOff x="1307" y="3552"/>
            <a:chExt cx="377" cy="354"/>
          </a:xfrm>
        </p:grpSpPr>
        <p:sp>
          <p:nvSpPr>
            <p:cNvPr id="102411" name="Freeform 11"/>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412" name="Freeform 12"/>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102413" name="Picture 13" descr="AG0001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267200"/>
            <a:ext cx="2590800" cy="217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解答</a:t>
            </a:r>
          </a:p>
        </p:txBody>
      </p:sp>
      <p:sp>
        <p:nvSpPr>
          <p:cNvPr id="104451" name="Rectangle 3"/>
          <p:cNvSpPr>
            <a:spLocks noGrp="1" noChangeArrowheads="1"/>
          </p:cNvSpPr>
          <p:nvPr>
            <p:ph type="body" idx="1"/>
          </p:nvPr>
        </p:nvSpPr>
        <p:spPr>
          <a:xfrm>
            <a:off x="2493963" y="1576388"/>
            <a:ext cx="6108700" cy="2667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40</a:t>
            </a:r>
            <a:r>
              <a:rPr lang="zh-CN" altLang="en-US" sz="2400"/>
              <a:t>个字节</a:t>
            </a:r>
          </a:p>
          <a:p>
            <a:r>
              <a:rPr lang="zh-CN" altLang="en-US" sz="2400"/>
              <a:t>添加分段头</a:t>
            </a:r>
          </a:p>
        </p:txBody>
      </p:sp>
      <p:grpSp>
        <p:nvGrpSpPr>
          <p:cNvPr id="104452" name="Group 4"/>
          <p:cNvGrpSpPr>
            <a:grpSpLocks/>
          </p:cNvGrpSpPr>
          <p:nvPr/>
        </p:nvGrpSpPr>
        <p:grpSpPr bwMode="auto">
          <a:xfrm>
            <a:off x="698500" y="3535363"/>
            <a:ext cx="2671763" cy="2743200"/>
            <a:chOff x="440" y="2227"/>
            <a:chExt cx="1683" cy="1728"/>
          </a:xfrm>
        </p:grpSpPr>
        <p:sp>
          <p:nvSpPr>
            <p:cNvPr id="104453" name="Freeform 5"/>
            <p:cNvSpPr>
              <a:spLocks/>
            </p:cNvSpPr>
            <p:nvPr/>
          </p:nvSpPr>
          <p:spPr bwMode="auto">
            <a:xfrm>
              <a:off x="440" y="2232"/>
              <a:ext cx="1328" cy="1660"/>
            </a:xfrm>
            <a:custGeom>
              <a:avLst/>
              <a:gdLst>
                <a:gd name="T0" fmla="*/ 2219 w 2657"/>
                <a:gd name="T1" fmla="*/ 787 h 3321"/>
                <a:gd name="T2" fmla="*/ 2204 w 2657"/>
                <a:gd name="T3" fmla="*/ 720 h 3321"/>
                <a:gd name="T4" fmla="*/ 2179 w 2657"/>
                <a:gd name="T5" fmla="*/ 614 h 3321"/>
                <a:gd name="T6" fmla="*/ 2160 w 2657"/>
                <a:gd name="T7" fmla="*/ 484 h 3321"/>
                <a:gd name="T8" fmla="*/ 2147 w 2657"/>
                <a:gd name="T9" fmla="*/ 346 h 3321"/>
                <a:gd name="T10" fmla="*/ 2143 w 2657"/>
                <a:gd name="T11" fmla="*/ 216 h 3321"/>
                <a:gd name="T12" fmla="*/ 2141 w 2657"/>
                <a:gd name="T13" fmla="*/ 117 h 3321"/>
                <a:gd name="T14" fmla="*/ 2143 w 2657"/>
                <a:gd name="T15" fmla="*/ 70 h 3321"/>
                <a:gd name="T16" fmla="*/ 1976 w 2657"/>
                <a:gd name="T17" fmla="*/ 0 h 3321"/>
                <a:gd name="T18" fmla="*/ 1923 w 2657"/>
                <a:gd name="T19" fmla="*/ 3 h 3321"/>
                <a:gd name="T20" fmla="*/ 1812 w 2657"/>
                <a:gd name="T21" fmla="*/ 17 h 3321"/>
                <a:gd name="T22" fmla="*/ 1668 w 2657"/>
                <a:gd name="T23" fmla="*/ 38 h 3321"/>
                <a:gd name="T24" fmla="*/ 1508 w 2657"/>
                <a:gd name="T25" fmla="*/ 68 h 3321"/>
                <a:gd name="T26" fmla="*/ 1346 w 2657"/>
                <a:gd name="T27" fmla="*/ 100 h 3321"/>
                <a:gd name="T28" fmla="*/ 1192 w 2657"/>
                <a:gd name="T29" fmla="*/ 134 h 3321"/>
                <a:gd name="T30" fmla="*/ 1044 w 2657"/>
                <a:gd name="T31" fmla="*/ 169 h 3321"/>
                <a:gd name="T32" fmla="*/ 905 w 2657"/>
                <a:gd name="T33" fmla="*/ 201 h 3321"/>
                <a:gd name="T34" fmla="*/ 780 w 2657"/>
                <a:gd name="T35" fmla="*/ 231 h 3321"/>
                <a:gd name="T36" fmla="*/ 681 w 2657"/>
                <a:gd name="T37" fmla="*/ 258 h 3321"/>
                <a:gd name="T38" fmla="*/ 620 w 2657"/>
                <a:gd name="T39" fmla="*/ 275 h 3321"/>
                <a:gd name="T40" fmla="*/ 605 w 2657"/>
                <a:gd name="T41" fmla="*/ 277 h 3321"/>
                <a:gd name="T42" fmla="*/ 580 w 2657"/>
                <a:gd name="T43" fmla="*/ 254 h 3321"/>
                <a:gd name="T44" fmla="*/ 548 w 2657"/>
                <a:gd name="T45" fmla="*/ 239 h 3321"/>
                <a:gd name="T46" fmla="*/ 508 w 2657"/>
                <a:gd name="T47" fmla="*/ 237 h 3321"/>
                <a:gd name="T48" fmla="*/ 466 w 2657"/>
                <a:gd name="T49" fmla="*/ 241 h 3321"/>
                <a:gd name="T50" fmla="*/ 434 w 2657"/>
                <a:gd name="T51" fmla="*/ 247 h 3321"/>
                <a:gd name="T52" fmla="*/ 415 w 2657"/>
                <a:gd name="T53" fmla="*/ 252 h 3321"/>
                <a:gd name="T54" fmla="*/ 407 w 2657"/>
                <a:gd name="T55" fmla="*/ 283 h 3321"/>
                <a:gd name="T56" fmla="*/ 382 w 2657"/>
                <a:gd name="T57" fmla="*/ 323 h 3321"/>
                <a:gd name="T58" fmla="*/ 346 w 2657"/>
                <a:gd name="T59" fmla="*/ 366 h 3321"/>
                <a:gd name="T60" fmla="*/ 299 w 2657"/>
                <a:gd name="T61" fmla="*/ 414 h 3321"/>
                <a:gd name="T62" fmla="*/ 245 w 2657"/>
                <a:gd name="T63" fmla="*/ 463 h 3321"/>
                <a:gd name="T64" fmla="*/ 188 w 2657"/>
                <a:gd name="T65" fmla="*/ 507 h 3321"/>
                <a:gd name="T66" fmla="*/ 139 w 2657"/>
                <a:gd name="T67" fmla="*/ 543 h 3321"/>
                <a:gd name="T68" fmla="*/ 93 w 2657"/>
                <a:gd name="T69" fmla="*/ 570 h 3321"/>
                <a:gd name="T70" fmla="*/ 61 w 2657"/>
                <a:gd name="T71" fmla="*/ 585 h 3321"/>
                <a:gd name="T72" fmla="*/ 46 w 2657"/>
                <a:gd name="T73" fmla="*/ 595 h 3321"/>
                <a:gd name="T74" fmla="*/ 33 w 2657"/>
                <a:gd name="T75" fmla="*/ 623 h 3321"/>
                <a:gd name="T76" fmla="*/ 13 w 2657"/>
                <a:gd name="T77" fmla="*/ 676 h 3321"/>
                <a:gd name="T78" fmla="*/ 0 w 2657"/>
                <a:gd name="T79" fmla="*/ 745 h 3321"/>
                <a:gd name="T80" fmla="*/ 10 w 2657"/>
                <a:gd name="T81" fmla="*/ 817 h 3321"/>
                <a:gd name="T82" fmla="*/ 50 w 2657"/>
                <a:gd name="T83" fmla="*/ 889 h 3321"/>
                <a:gd name="T84" fmla="*/ 109 w 2657"/>
                <a:gd name="T85" fmla="*/ 980 h 3321"/>
                <a:gd name="T86" fmla="*/ 175 w 2657"/>
                <a:gd name="T87" fmla="*/ 1112 h 3321"/>
                <a:gd name="T88" fmla="*/ 238 w 2657"/>
                <a:gd name="T89" fmla="*/ 1304 h 3321"/>
                <a:gd name="T90" fmla="*/ 289 w 2657"/>
                <a:gd name="T91" fmla="*/ 1545 h 3321"/>
                <a:gd name="T92" fmla="*/ 327 w 2657"/>
                <a:gd name="T93" fmla="*/ 1785 h 3321"/>
                <a:gd name="T94" fmla="*/ 348 w 2657"/>
                <a:gd name="T95" fmla="*/ 1954 h 3321"/>
                <a:gd name="T96" fmla="*/ 540 w 2657"/>
                <a:gd name="T97" fmla="*/ 2220 h 3321"/>
                <a:gd name="T98" fmla="*/ 620 w 2657"/>
                <a:gd name="T99" fmla="*/ 3315 h 3321"/>
                <a:gd name="T100" fmla="*/ 679 w 2657"/>
                <a:gd name="T101" fmla="*/ 3284 h 3321"/>
                <a:gd name="T102" fmla="*/ 789 w 2657"/>
                <a:gd name="T103" fmla="*/ 3235 h 3321"/>
                <a:gd name="T104" fmla="*/ 938 w 2657"/>
                <a:gd name="T105" fmla="*/ 3182 h 3321"/>
                <a:gd name="T106" fmla="*/ 1114 w 2657"/>
                <a:gd name="T107" fmla="*/ 3134 h 3321"/>
                <a:gd name="T108" fmla="*/ 1297 w 2657"/>
                <a:gd name="T109" fmla="*/ 3098 h 3321"/>
                <a:gd name="T110" fmla="*/ 1453 w 2657"/>
                <a:gd name="T111" fmla="*/ 3073 h 3321"/>
                <a:gd name="T112" fmla="*/ 1548 w 2657"/>
                <a:gd name="T113" fmla="*/ 3062 h 3321"/>
                <a:gd name="T114" fmla="*/ 2575 w 2657"/>
                <a:gd name="T115" fmla="*/ 2815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7" h="3321">
                  <a:moveTo>
                    <a:pt x="2227" y="806"/>
                  </a:moveTo>
                  <a:lnTo>
                    <a:pt x="2225" y="804"/>
                  </a:lnTo>
                  <a:lnTo>
                    <a:pt x="2225" y="796"/>
                  </a:lnTo>
                  <a:lnTo>
                    <a:pt x="2219" y="787"/>
                  </a:lnTo>
                  <a:lnTo>
                    <a:pt x="2217" y="775"/>
                  </a:lnTo>
                  <a:lnTo>
                    <a:pt x="2212" y="758"/>
                  </a:lnTo>
                  <a:lnTo>
                    <a:pt x="2208" y="741"/>
                  </a:lnTo>
                  <a:lnTo>
                    <a:pt x="2204" y="720"/>
                  </a:lnTo>
                  <a:lnTo>
                    <a:pt x="2198" y="697"/>
                  </a:lnTo>
                  <a:lnTo>
                    <a:pt x="2193" y="669"/>
                  </a:lnTo>
                  <a:lnTo>
                    <a:pt x="2187" y="644"/>
                  </a:lnTo>
                  <a:lnTo>
                    <a:pt x="2179" y="614"/>
                  </a:lnTo>
                  <a:lnTo>
                    <a:pt x="2175" y="583"/>
                  </a:lnTo>
                  <a:lnTo>
                    <a:pt x="2170" y="551"/>
                  </a:lnTo>
                  <a:lnTo>
                    <a:pt x="2164" y="518"/>
                  </a:lnTo>
                  <a:lnTo>
                    <a:pt x="2160" y="484"/>
                  </a:lnTo>
                  <a:lnTo>
                    <a:pt x="2156" y="450"/>
                  </a:lnTo>
                  <a:lnTo>
                    <a:pt x="2153" y="414"/>
                  </a:lnTo>
                  <a:lnTo>
                    <a:pt x="2149" y="380"/>
                  </a:lnTo>
                  <a:lnTo>
                    <a:pt x="2147" y="346"/>
                  </a:lnTo>
                  <a:lnTo>
                    <a:pt x="2145" y="311"/>
                  </a:lnTo>
                  <a:lnTo>
                    <a:pt x="2145" y="277"/>
                  </a:lnTo>
                  <a:lnTo>
                    <a:pt x="2143" y="247"/>
                  </a:lnTo>
                  <a:lnTo>
                    <a:pt x="2143" y="216"/>
                  </a:lnTo>
                  <a:lnTo>
                    <a:pt x="2143" y="190"/>
                  </a:lnTo>
                  <a:lnTo>
                    <a:pt x="2141" y="163"/>
                  </a:lnTo>
                  <a:lnTo>
                    <a:pt x="2141" y="138"/>
                  </a:lnTo>
                  <a:lnTo>
                    <a:pt x="2141" y="117"/>
                  </a:lnTo>
                  <a:lnTo>
                    <a:pt x="2143" y="100"/>
                  </a:lnTo>
                  <a:lnTo>
                    <a:pt x="2143" y="87"/>
                  </a:lnTo>
                  <a:lnTo>
                    <a:pt x="2143" y="76"/>
                  </a:lnTo>
                  <a:lnTo>
                    <a:pt x="2143" y="70"/>
                  </a:lnTo>
                  <a:lnTo>
                    <a:pt x="2145" y="68"/>
                  </a:lnTo>
                  <a:lnTo>
                    <a:pt x="1982" y="68"/>
                  </a:lnTo>
                  <a:lnTo>
                    <a:pt x="1982" y="0"/>
                  </a:lnTo>
                  <a:lnTo>
                    <a:pt x="1976" y="0"/>
                  </a:lnTo>
                  <a:lnTo>
                    <a:pt x="1970" y="0"/>
                  </a:lnTo>
                  <a:lnTo>
                    <a:pt x="1959" y="0"/>
                  </a:lnTo>
                  <a:lnTo>
                    <a:pt x="1944" y="3"/>
                  </a:lnTo>
                  <a:lnTo>
                    <a:pt x="1923" y="3"/>
                  </a:lnTo>
                  <a:lnTo>
                    <a:pt x="1900" y="7"/>
                  </a:lnTo>
                  <a:lnTo>
                    <a:pt x="1873" y="11"/>
                  </a:lnTo>
                  <a:lnTo>
                    <a:pt x="1847" y="15"/>
                  </a:lnTo>
                  <a:lnTo>
                    <a:pt x="1812" y="17"/>
                  </a:lnTo>
                  <a:lnTo>
                    <a:pt x="1780" y="20"/>
                  </a:lnTo>
                  <a:lnTo>
                    <a:pt x="1744" y="26"/>
                  </a:lnTo>
                  <a:lnTo>
                    <a:pt x="1708" y="34"/>
                  </a:lnTo>
                  <a:lnTo>
                    <a:pt x="1668" y="38"/>
                  </a:lnTo>
                  <a:lnTo>
                    <a:pt x="1630" y="45"/>
                  </a:lnTo>
                  <a:lnTo>
                    <a:pt x="1590" y="53"/>
                  </a:lnTo>
                  <a:lnTo>
                    <a:pt x="1550" y="60"/>
                  </a:lnTo>
                  <a:lnTo>
                    <a:pt x="1508" y="68"/>
                  </a:lnTo>
                  <a:lnTo>
                    <a:pt x="1468" y="76"/>
                  </a:lnTo>
                  <a:lnTo>
                    <a:pt x="1426" y="83"/>
                  </a:lnTo>
                  <a:lnTo>
                    <a:pt x="1388" y="93"/>
                  </a:lnTo>
                  <a:lnTo>
                    <a:pt x="1346" y="100"/>
                  </a:lnTo>
                  <a:lnTo>
                    <a:pt x="1308" y="110"/>
                  </a:lnTo>
                  <a:lnTo>
                    <a:pt x="1268" y="117"/>
                  </a:lnTo>
                  <a:lnTo>
                    <a:pt x="1230" y="127"/>
                  </a:lnTo>
                  <a:lnTo>
                    <a:pt x="1192" y="134"/>
                  </a:lnTo>
                  <a:lnTo>
                    <a:pt x="1154" y="144"/>
                  </a:lnTo>
                  <a:lnTo>
                    <a:pt x="1116" y="152"/>
                  </a:lnTo>
                  <a:lnTo>
                    <a:pt x="1080" y="161"/>
                  </a:lnTo>
                  <a:lnTo>
                    <a:pt x="1044" y="169"/>
                  </a:lnTo>
                  <a:lnTo>
                    <a:pt x="1008" y="178"/>
                  </a:lnTo>
                  <a:lnTo>
                    <a:pt x="974" y="186"/>
                  </a:lnTo>
                  <a:lnTo>
                    <a:pt x="940" y="195"/>
                  </a:lnTo>
                  <a:lnTo>
                    <a:pt x="905" y="201"/>
                  </a:lnTo>
                  <a:lnTo>
                    <a:pt x="873" y="211"/>
                  </a:lnTo>
                  <a:lnTo>
                    <a:pt x="841" y="218"/>
                  </a:lnTo>
                  <a:lnTo>
                    <a:pt x="810" y="226"/>
                  </a:lnTo>
                  <a:lnTo>
                    <a:pt x="780" y="231"/>
                  </a:lnTo>
                  <a:lnTo>
                    <a:pt x="753" y="239"/>
                  </a:lnTo>
                  <a:lnTo>
                    <a:pt x="727" y="247"/>
                  </a:lnTo>
                  <a:lnTo>
                    <a:pt x="706" y="252"/>
                  </a:lnTo>
                  <a:lnTo>
                    <a:pt x="681" y="258"/>
                  </a:lnTo>
                  <a:lnTo>
                    <a:pt x="662" y="264"/>
                  </a:lnTo>
                  <a:lnTo>
                    <a:pt x="645" y="268"/>
                  </a:lnTo>
                  <a:lnTo>
                    <a:pt x="631" y="273"/>
                  </a:lnTo>
                  <a:lnTo>
                    <a:pt x="620" y="275"/>
                  </a:lnTo>
                  <a:lnTo>
                    <a:pt x="612" y="277"/>
                  </a:lnTo>
                  <a:lnTo>
                    <a:pt x="609" y="279"/>
                  </a:lnTo>
                  <a:lnTo>
                    <a:pt x="607" y="281"/>
                  </a:lnTo>
                  <a:lnTo>
                    <a:pt x="605" y="277"/>
                  </a:lnTo>
                  <a:lnTo>
                    <a:pt x="603" y="273"/>
                  </a:lnTo>
                  <a:lnTo>
                    <a:pt x="597" y="268"/>
                  </a:lnTo>
                  <a:lnTo>
                    <a:pt x="592" y="262"/>
                  </a:lnTo>
                  <a:lnTo>
                    <a:pt x="580" y="254"/>
                  </a:lnTo>
                  <a:lnTo>
                    <a:pt x="569" y="249"/>
                  </a:lnTo>
                  <a:lnTo>
                    <a:pt x="563" y="245"/>
                  </a:lnTo>
                  <a:lnTo>
                    <a:pt x="555" y="243"/>
                  </a:lnTo>
                  <a:lnTo>
                    <a:pt x="548" y="239"/>
                  </a:lnTo>
                  <a:lnTo>
                    <a:pt x="540" y="239"/>
                  </a:lnTo>
                  <a:lnTo>
                    <a:pt x="529" y="237"/>
                  </a:lnTo>
                  <a:lnTo>
                    <a:pt x="519" y="237"/>
                  </a:lnTo>
                  <a:lnTo>
                    <a:pt x="508" y="237"/>
                  </a:lnTo>
                  <a:lnTo>
                    <a:pt x="500" y="239"/>
                  </a:lnTo>
                  <a:lnTo>
                    <a:pt x="487" y="239"/>
                  </a:lnTo>
                  <a:lnTo>
                    <a:pt x="477" y="239"/>
                  </a:lnTo>
                  <a:lnTo>
                    <a:pt x="466" y="241"/>
                  </a:lnTo>
                  <a:lnTo>
                    <a:pt x="458" y="245"/>
                  </a:lnTo>
                  <a:lnTo>
                    <a:pt x="449" y="245"/>
                  </a:lnTo>
                  <a:lnTo>
                    <a:pt x="441" y="247"/>
                  </a:lnTo>
                  <a:lnTo>
                    <a:pt x="434" y="247"/>
                  </a:lnTo>
                  <a:lnTo>
                    <a:pt x="428" y="249"/>
                  </a:lnTo>
                  <a:lnTo>
                    <a:pt x="420" y="252"/>
                  </a:lnTo>
                  <a:lnTo>
                    <a:pt x="417" y="252"/>
                  </a:lnTo>
                  <a:lnTo>
                    <a:pt x="415" y="252"/>
                  </a:lnTo>
                  <a:lnTo>
                    <a:pt x="415" y="256"/>
                  </a:lnTo>
                  <a:lnTo>
                    <a:pt x="415" y="264"/>
                  </a:lnTo>
                  <a:lnTo>
                    <a:pt x="411" y="273"/>
                  </a:lnTo>
                  <a:lnTo>
                    <a:pt x="407" y="283"/>
                  </a:lnTo>
                  <a:lnTo>
                    <a:pt x="400" y="298"/>
                  </a:lnTo>
                  <a:lnTo>
                    <a:pt x="394" y="306"/>
                  </a:lnTo>
                  <a:lnTo>
                    <a:pt x="388" y="313"/>
                  </a:lnTo>
                  <a:lnTo>
                    <a:pt x="382" y="323"/>
                  </a:lnTo>
                  <a:lnTo>
                    <a:pt x="375" y="334"/>
                  </a:lnTo>
                  <a:lnTo>
                    <a:pt x="365" y="344"/>
                  </a:lnTo>
                  <a:lnTo>
                    <a:pt x="358" y="355"/>
                  </a:lnTo>
                  <a:lnTo>
                    <a:pt x="346" y="366"/>
                  </a:lnTo>
                  <a:lnTo>
                    <a:pt x="337" y="378"/>
                  </a:lnTo>
                  <a:lnTo>
                    <a:pt x="323" y="391"/>
                  </a:lnTo>
                  <a:lnTo>
                    <a:pt x="312" y="403"/>
                  </a:lnTo>
                  <a:lnTo>
                    <a:pt x="299" y="414"/>
                  </a:lnTo>
                  <a:lnTo>
                    <a:pt x="287" y="427"/>
                  </a:lnTo>
                  <a:lnTo>
                    <a:pt x="272" y="439"/>
                  </a:lnTo>
                  <a:lnTo>
                    <a:pt x="261" y="450"/>
                  </a:lnTo>
                  <a:lnTo>
                    <a:pt x="245" y="463"/>
                  </a:lnTo>
                  <a:lnTo>
                    <a:pt x="232" y="475"/>
                  </a:lnTo>
                  <a:lnTo>
                    <a:pt x="217" y="484"/>
                  </a:lnTo>
                  <a:lnTo>
                    <a:pt x="204" y="498"/>
                  </a:lnTo>
                  <a:lnTo>
                    <a:pt x="188" y="507"/>
                  </a:lnTo>
                  <a:lnTo>
                    <a:pt x="177" y="518"/>
                  </a:lnTo>
                  <a:lnTo>
                    <a:pt x="164" y="526"/>
                  </a:lnTo>
                  <a:lnTo>
                    <a:pt x="150" y="536"/>
                  </a:lnTo>
                  <a:lnTo>
                    <a:pt x="139" y="543"/>
                  </a:lnTo>
                  <a:lnTo>
                    <a:pt x="126" y="551"/>
                  </a:lnTo>
                  <a:lnTo>
                    <a:pt x="114" y="558"/>
                  </a:lnTo>
                  <a:lnTo>
                    <a:pt x="105" y="564"/>
                  </a:lnTo>
                  <a:lnTo>
                    <a:pt x="93" y="570"/>
                  </a:lnTo>
                  <a:lnTo>
                    <a:pt x="86" y="577"/>
                  </a:lnTo>
                  <a:lnTo>
                    <a:pt x="76" y="579"/>
                  </a:lnTo>
                  <a:lnTo>
                    <a:pt x="69" y="583"/>
                  </a:lnTo>
                  <a:lnTo>
                    <a:pt x="61" y="585"/>
                  </a:lnTo>
                  <a:lnTo>
                    <a:pt x="57" y="589"/>
                  </a:lnTo>
                  <a:lnTo>
                    <a:pt x="50" y="593"/>
                  </a:lnTo>
                  <a:lnTo>
                    <a:pt x="48" y="595"/>
                  </a:lnTo>
                  <a:lnTo>
                    <a:pt x="46" y="595"/>
                  </a:lnTo>
                  <a:lnTo>
                    <a:pt x="44" y="598"/>
                  </a:lnTo>
                  <a:lnTo>
                    <a:pt x="40" y="604"/>
                  </a:lnTo>
                  <a:lnTo>
                    <a:pt x="38" y="614"/>
                  </a:lnTo>
                  <a:lnTo>
                    <a:pt x="33" y="623"/>
                  </a:lnTo>
                  <a:lnTo>
                    <a:pt x="27" y="634"/>
                  </a:lnTo>
                  <a:lnTo>
                    <a:pt x="21" y="646"/>
                  </a:lnTo>
                  <a:lnTo>
                    <a:pt x="17" y="661"/>
                  </a:lnTo>
                  <a:lnTo>
                    <a:pt x="13" y="676"/>
                  </a:lnTo>
                  <a:lnTo>
                    <a:pt x="8" y="691"/>
                  </a:lnTo>
                  <a:lnTo>
                    <a:pt x="4" y="709"/>
                  </a:lnTo>
                  <a:lnTo>
                    <a:pt x="2" y="728"/>
                  </a:lnTo>
                  <a:lnTo>
                    <a:pt x="0" y="745"/>
                  </a:lnTo>
                  <a:lnTo>
                    <a:pt x="0" y="762"/>
                  </a:lnTo>
                  <a:lnTo>
                    <a:pt x="0" y="781"/>
                  </a:lnTo>
                  <a:lnTo>
                    <a:pt x="6" y="800"/>
                  </a:lnTo>
                  <a:lnTo>
                    <a:pt x="10" y="817"/>
                  </a:lnTo>
                  <a:lnTo>
                    <a:pt x="17" y="834"/>
                  </a:lnTo>
                  <a:lnTo>
                    <a:pt x="27" y="851"/>
                  </a:lnTo>
                  <a:lnTo>
                    <a:pt x="38" y="870"/>
                  </a:lnTo>
                  <a:lnTo>
                    <a:pt x="50" y="889"/>
                  </a:lnTo>
                  <a:lnTo>
                    <a:pt x="63" y="910"/>
                  </a:lnTo>
                  <a:lnTo>
                    <a:pt x="78" y="931"/>
                  </a:lnTo>
                  <a:lnTo>
                    <a:pt x="93" y="956"/>
                  </a:lnTo>
                  <a:lnTo>
                    <a:pt x="109" y="980"/>
                  </a:lnTo>
                  <a:lnTo>
                    <a:pt x="126" y="1011"/>
                  </a:lnTo>
                  <a:lnTo>
                    <a:pt x="143" y="1039"/>
                  </a:lnTo>
                  <a:lnTo>
                    <a:pt x="160" y="1075"/>
                  </a:lnTo>
                  <a:lnTo>
                    <a:pt x="175" y="1112"/>
                  </a:lnTo>
                  <a:lnTo>
                    <a:pt x="192" y="1155"/>
                  </a:lnTo>
                  <a:lnTo>
                    <a:pt x="207" y="1199"/>
                  </a:lnTo>
                  <a:lnTo>
                    <a:pt x="225" y="1250"/>
                  </a:lnTo>
                  <a:lnTo>
                    <a:pt x="238" y="1304"/>
                  </a:lnTo>
                  <a:lnTo>
                    <a:pt x="251" y="1361"/>
                  </a:lnTo>
                  <a:lnTo>
                    <a:pt x="264" y="1421"/>
                  </a:lnTo>
                  <a:lnTo>
                    <a:pt x="278" y="1484"/>
                  </a:lnTo>
                  <a:lnTo>
                    <a:pt x="289" y="1545"/>
                  </a:lnTo>
                  <a:lnTo>
                    <a:pt x="301" y="1608"/>
                  </a:lnTo>
                  <a:lnTo>
                    <a:pt x="310" y="1669"/>
                  </a:lnTo>
                  <a:lnTo>
                    <a:pt x="320" y="1729"/>
                  </a:lnTo>
                  <a:lnTo>
                    <a:pt x="327" y="1785"/>
                  </a:lnTo>
                  <a:lnTo>
                    <a:pt x="335" y="1836"/>
                  </a:lnTo>
                  <a:lnTo>
                    <a:pt x="341" y="1881"/>
                  </a:lnTo>
                  <a:lnTo>
                    <a:pt x="344" y="1921"/>
                  </a:lnTo>
                  <a:lnTo>
                    <a:pt x="348" y="1954"/>
                  </a:lnTo>
                  <a:lnTo>
                    <a:pt x="352" y="1978"/>
                  </a:lnTo>
                  <a:lnTo>
                    <a:pt x="352" y="1996"/>
                  </a:lnTo>
                  <a:lnTo>
                    <a:pt x="354" y="2001"/>
                  </a:lnTo>
                  <a:lnTo>
                    <a:pt x="540" y="2220"/>
                  </a:lnTo>
                  <a:lnTo>
                    <a:pt x="664" y="2889"/>
                  </a:lnTo>
                  <a:lnTo>
                    <a:pt x="612" y="3321"/>
                  </a:lnTo>
                  <a:lnTo>
                    <a:pt x="614" y="3319"/>
                  </a:lnTo>
                  <a:lnTo>
                    <a:pt x="620" y="3315"/>
                  </a:lnTo>
                  <a:lnTo>
                    <a:pt x="630" y="3311"/>
                  </a:lnTo>
                  <a:lnTo>
                    <a:pt x="643" y="3303"/>
                  </a:lnTo>
                  <a:lnTo>
                    <a:pt x="658" y="3294"/>
                  </a:lnTo>
                  <a:lnTo>
                    <a:pt x="679" y="3284"/>
                  </a:lnTo>
                  <a:lnTo>
                    <a:pt x="702" y="3273"/>
                  </a:lnTo>
                  <a:lnTo>
                    <a:pt x="730" y="3263"/>
                  </a:lnTo>
                  <a:lnTo>
                    <a:pt x="757" y="3248"/>
                  </a:lnTo>
                  <a:lnTo>
                    <a:pt x="789" y="3235"/>
                  </a:lnTo>
                  <a:lnTo>
                    <a:pt x="824" y="3222"/>
                  </a:lnTo>
                  <a:lnTo>
                    <a:pt x="860" y="3208"/>
                  </a:lnTo>
                  <a:lnTo>
                    <a:pt x="898" y="3195"/>
                  </a:lnTo>
                  <a:lnTo>
                    <a:pt x="938" y="3182"/>
                  </a:lnTo>
                  <a:lnTo>
                    <a:pt x="979" y="3170"/>
                  </a:lnTo>
                  <a:lnTo>
                    <a:pt x="1023" y="3159"/>
                  </a:lnTo>
                  <a:lnTo>
                    <a:pt x="1067" y="3146"/>
                  </a:lnTo>
                  <a:lnTo>
                    <a:pt x="1114" y="3134"/>
                  </a:lnTo>
                  <a:lnTo>
                    <a:pt x="1160" y="3123"/>
                  </a:lnTo>
                  <a:lnTo>
                    <a:pt x="1208" y="3115"/>
                  </a:lnTo>
                  <a:lnTo>
                    <a:pt x="1251" y="3104"/>
                  </a:lnTo>
                  <a:lnTo>
                    <a:pt x="1297" y="3098"/>
                  </a:lnTo>
                  <a:lnTo>
                    <a:pt x="1339" y="3090"/>
                  </a:lnTo>
                  <a:lnTo>
                    <a:pt x="1381" y="3085"/>
                  </a:lnTo>
                  <a:lnTo>
                    <a:pt x="1419" y="3079"/>
                  </a:lnTo>
                  <a:lnTo>
                    <a:pt x="1453" y="3073"/>
                  </a:lnTo>
                  <a:lnTo>
                    <a:pt x="1483" y="3070"/>
                  </a:lnTo>
                  <a:lnTo>
                    <a:pt x="1510" y="3066"/>
                  </a:lnTo>
                  <a:lnTo>
                    <a:pt x="1533" y="3062"/>
                  </a:lnTo>
                  <a:lnTo>
                    <a:pt x="1548" y="3062"/>
                  </a:lnTo>
                  <a:lnTo>
                    <a:pt x="1559" y="3062"/>
                  </a:lnTo>
                  <a:lnTo>
                    <a:pt x="1563" y="3062"/>
                  </a:lnTo>
                  <a:lnTo>
                    <a:pt x="1835" y="3028"/>
                  </a:lnTo>
                  <a:lnTo>
                    <a:pt x="2575" y="2815"/>
                  </a:lnTo>
                  <a:lnTo>
                    <a:pt x="2657" y="2001"/>
                  </a:lnTo>
                  <a:lnTo>
                    <a:pt x="2227" y="806"/>
                  </a:lnTo>
                  <a:lnTo>
                    <a:pt x="2227" y="806"/>
                  </a:lnTo>
                  <a:close/>
                </a:path>
              </a:pathLst>
            </a:custGeom>
            <a:solidFill>
              <a:srgbClr val="FF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54" name="Freeform 6"/>
            <p:cNvSpPr>
              <a:spLocks/>
            </p:cNvSpPr>
            <p:nvPr/>
          </p:nvSpPr>
          <p:spPr bwMode="auto">
            <a:xfrm>
              <a:off x="941" y="2736"/>
              <a:ext cx="750" cy="982"/>
            </a:xfrm>
            <a:custGeom>
              <a:avLst/>
              <a:gdLst>
                <a:gd name="T0" fmla="*/ 181 w 1501"/>
                <a:gd name="T1" fmla="*/ 156 h 1964"/>
                <a:gd name="T2" fmla="*/ 154 w 1501"/>
                <a:gd name="T3" fmla="*/ 188 h 1964"/>
                <a:gd name="T4" fmla="*/ 111 w 1501"/>
                <a:gd name="T5" fmla="*/ 245 h 1964"/>
                <a:gd name="T6" fmla="*/ 61 w 1501"/>
                <a:gd name="T7" fmla="*/ 321 h 1964"/>
                <a:gd name="T8" fmla="*/ 19 w 1501"/>
                <a:gd name="T9" fmla="*/ 397 h 1964"/>
                <a:gd name="T10" fmla="*/ 4 w 1501"/>
                <a:gd name="T11" fmla="*/ 468 h 1964"/>
                <a:gd name="T12" fmla="*/ 0 w 1501"/>
                <a:gd name="T13" fmla="*/ 528 h 1964"/>
                <a:gd name="T14" fmla="*/ 0 w 1501"/>
                <a:gd name="T15" fmla="*/ 599 h 1964"/>
                <a:gd name="T16" fmla="*/ 0 w 1501"/>
                <a:gd name="T17" fmla="*/ 673 h 1964"/>
                <a:gd name="T18" fmla="*/ 4 w 1501"/>
                <a:gd name="T19" fmla="*/ 751 h 1964"/>
                <a:gd name="T20" fmla="*/ 14 w 1501"/>
                <a:gd name="T21" fmla="*/ 827 h 1964"/>
                <a:gd name="T22" fmla="*/ 29 w 1501"/>
                <a:gd name="T23" fmla="*/ 899 h 1964"/>
                <a:gd name="T24" fmla="*/ 52 w 1501"/>
                <a:gd name="T25" fmla="*/ 964 h 1964"/>
                <a:gd name="T26" fmla="*/ 82 w 1501"/>
                <a:gd name="T27" fmla="*/ 1026 h 1964"/>
                <a:gd name="T28" fmla="*/ 118 w 1501"/>
                <a:gd name="T29" fmla="*/ 1083 h 1964"/>
                <a:gd name="T30" fmla="*/ 156 w 1501"/>
                <a:gd name="T31" fmla="*/ 1137 h 1964"/>
                <a:gd name="T32" fmla="*/ 198 w 1501"/>
                <a:gd name="T33" fmla="*/ 1190 h 1964"/>
                <a:gd name="T34" fmla="*/ 244 w 1501"/>
                <a:gd name="T35" fmla="*/ 1239 h 1964"/>
                <a:gd name="T36" fmla="*/ 295 w 1501"/>
                <a:gd name="T37" fmla="*/ 1287 h 1964"/>
                <a:gd name="T38" fmla="*/ 354 w 1501"/>
                <a:gd name="T39" fmla="*/ 1331 h 1964"/>
                <a:gd name="T40" fmla="*/ 422 w 1501"/>
                <a:gd name="T41" fmla="*/ 1371 h 1964"/>
                <a:gd name="T42" fmla="*/ 508 w 1501"/>
                <a:gd name="T43" fmla="*/ 1407 h 1964"/>
                <a:gd name="T44" fmla="*/ 601 w 1501"/>
                <a:gd name="T45" fmla="*/ 1435 h 1964"/>
                <a:gd name="T46" fmla="*/ 704 w 1501"/>
                <a:gd name="T47" fmla="*/ 1462 h 1964"/>
                <a:gd name="T48" fmla="*/ 803 w 1501"/>
                <a:gd name="T49" fmla="*/ 1486 h 1964"/>
                <a:gd name="T50" fmla="*/ 890 w 1501"/>
                <a:gd name="T51" fmla="*/ 1509 h 1964"/>
                <a:gd name="T52" fmla="*/ 957 w 1501"/>
                <a:gd name="T53" fmla="*/ 1536 h 1964"/>
                <a:gd name="T54" fmla="*/ 997 w 1501"/>
                <a:gd name="T55" fmla="*/ 1564 h 1964"/>
                <a:gd name="T56" fmla="*/ 1004 w 1501"/>
                <a:gd name="T57" fmla="*/ 1593 h 1964"/>
                <a:gd name="T58" fmla="*/ 1000 w 1501"/>
                <a:gd name="T59" fmla="*/ 1623 h 1964"/>
                <a:gd name="T60" fmla="*/ 983 w 1501"/>
                <a:gd name="T61" fmla="*/ 1644 h 1964"/>
                <a:gd name="T62" fmla="*/ 968 w 1501"/>
                <a:gd name="T63" fmla="*/ 1663 h 1964"/>
                <a:gd name="T64" fmla="*/ 985 w 1501"/>
                <a:gd name="T65" fmla="*/ 1663 h 1964"/>
                <a:gd name="T66" fmla="*/ 1025 w 1501"/>
                <a:gd name="T67" fmla="*/ 1654 h 1964"/>
                <a:gd name="T68" fmla="*/ 1046 w 1501"/>
                <a:gd name="T69" fmla="*/ 1639 h 1964"/>
                <a:gd name="T70" fmla="*/ 1059 w 1501"/>
                <a:gd name="T71" fmla="*/ 1614 h 1964"/>
                <a:gd name="T72" fmla="*/ 1071 w 1501"/>
                <a:gd name="T73" fmla="*/ 1578 h 1964"/>
                <a:gd name="T74" fmla="*/ 1082 w 1501"/>
                <a:gd name="T75" fmla="*/ 1544 h 1964"/>
                <a:gd name="T76" fmla="*/ 1090 w 1501"/>
                <a:gd name="T77" fmla="*/ 1507 h 1964"/>
                <a:gd name="T78" fmla="*/ 1101 w 1501"/>
                <a:gd name="T79" fmla="*/ 1481 h 1964"/>
                <a:gd name="T80" fmla="*/ 1120 w 1501"/>
                <a:gd name="T81" fmla="*/ 1466 h 1964"/>
                <a:gd name="T82" fmla="*/ 1143 w 1501"/>
                <a:gd name="T83" fmla="*/ 1466 h 1964"/>
                <a:gd name="T84" fmla="*/ 1168 w 1501"/>
                <a:gd name="T85" fmla="*/ 1475 h 1964"/>
                <a:gd name="T86" fmla="*/ 1191 w 1501"/>
                <a:gd name="T87" fmla="*/ 1490 h 1964"/>
                <a:gd name="T88" fmla="*/ 1217 w 1501"/>
                <a:gd name="T89" fmla="*/ 1517 h 1964"/>
                <a:gd name="T90" fmla="*/ 1231 w 1501"/>
                <a:gd name="T91" fmla="*/ 1547 h 1964"/>
                <a:gd name="T92" fmla="*/ 1215 w 1501"/>
                <a:gd name="T93" fmla="*/ 1564 h 1964"/>
                <a:gd name="T94" fmla="*/ 858 w 1501"/>
                <a:gd name="T95" fmla="*/ 1734 h 1964"/>
                <a:gd name="T96" fmla="*/ 894 w 1501"/>
                <a:gd name="T97" fmla="*/ 1734 h 1964"/>
                <a:gd name="T98" fmla="*/ 934 w 1501"/>
                <a:gd name="T99" fmla="*/ 1732 h 1964"/>
                <a:gd name="T100" fmla="*/ 987 w 1501"/>
                <a:gd name="T101" fmla="*/ 1726 h 1964"/>
                <a:gd name="T102" fmla="*/ 1052 w 1501"/>
                <a:gd name="T103" fmla="*/ 1720 h 1964"/>
                <a:gd name="T104" fmla="*/ 1126 w 1501"/>
                <a:gd name="T105" fmla="*/ 1732 h 1964"/>
                <a:gd name="T106" fmla="*/ 1202 w 1501"/>
                <a:gd name="T107" fmla="*/ 1785 h 1964"/>
                <a:gd name="T108" fmla="*/ 1272 w 1501"/>
                <a:gd name="T109" fmla="*/ 1855 h 1964"/>
                <a:gd name="T110" fmla="*/ 1326 w 1501"/>
                <a:gd name="T111" fmla="*/ 1922 h 1964"/>
                <a:gd name="T112" fmla="*/ 1354 w 1501"/>
                <a:gd name="T113" fmla="*/ 1960 h 1964"/>
                <a:gd name="T114" fmla="*/ 1219 w 1501"/>
                <a:gd name="T115" fmla="*/ 1384 h 1964"/>
                <a:gd name="T116" fmla="*/ 493 w 1501"/>
                <a:gd name="T117" fmla="*/ 0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1" h="1964">
                  <a:moveTo>
                    <a:pt x="493" y="0"/>
                  </a:moveTo>
                  <a:lnTo>
                    <a:pt x="183" y="154"/>
                  </a:lnTo>
                  <a:lnTo>
                    <a:pt x="181" y="156"/>
                  </a:lnTo>
                  <a:lnTo>
                    <a:pt x="173" y="163"/>
                  </a:lnTo>
                  <a:lnTo>
                    <a:pt x="166" y="175"/>
                  </a:lnTo>
                  <a:lnTo>
                    <a:pt x="154" y="188"/>
                  </a:lnTo>
                  <a:lnTo>
                    <a:pt x="139" y="203"/>
                  </a:lnTo>
                  <a:lnTo>
                    <a:pt x="126" y="224"/>
                  </a:lnTo>
                  <a:lnTo>
                    <a:pt x="111" y="245"/>
                  </a:lnTo>
                  <a:lnTo>
                    <a:pt x="93" y="272"/>
                  </a:lnTo>
                  <a:lnTo>
                    <a:pt x="76" y="295"/>
                  </a:lnTo>
                  <a:lnTo>
                    <a:pt x="61" y="321"/>
                  </a:lnTo>
                  <a:lnTo>
                    <a:pt x="46" y="348"/>
                  </a:lnTo>
                  <a:lnTo>
                    <a:pt x="33" y="373"/>
                  </a:lnTo>
                  <a:lnTo>
                    <a:pt x="19" y="397"/>
                  </a:lnTo>
                  <a:lnTo>
                    <a:pt x="12" y="422"/>
                  </a:lnTo>
                  <a:lnTo>
                    <a:pt x="6" y="445"/>
                  </a:lnTo>
                  <a:lnTo>
                    <a:pt x="4" y="468"/>
                  </a:lnTo>
                  <a:lnTo>
                    <a:pt x="4" y="487"/>
                  </a:lnTo>
                  <a:lnTo>
                    <a:pt x="2" y="507"/>
                  </a:lnTo>
                  <a:lnTo>
                    <a:pt x="0" y="528"/>
                  </a:lnTo>
                  <a:lnTo>
                    <a:pt x="0" y="551"/>
                  </a:lnTo>
                  <a:lnTo>
                    <a:pt x="0" y="574"/>
                  </a:lnTo>
                  <a:lnTo>
                    <a:pt x="0" y="599"/>
                  </a:lnTo>
                  <a:lnTo>
                    <a:pt x="0" y="623"/>
                  </a:lnTo>
                  <a:lnTo>
                    <a:pt x="0" y="650"/>
                  </a:lnTo>
                  <a:lnTo>
                    <a:pt x="0" y="673"/>
                  </a:lnTo>
                  <a:lnTo>
                    <a:pt x="0" y="699"/>
                  </a:lnTo>
                  <a:lnTo>
                    <a:pt x="0" y="726"/>
                  </a:lnTo>
                  <a:lnTo>
                    <a:pt x="4" y="751"/>
                  </a:lnTo>
                  <a:lnTo>
                    <a:pt x="4" y="777"/>
                  </a:lnTo>
                  <a:lnTo>
                    <a:pt x="10" y="802"/>
                  </a:lnTo>
                  <a:lnTo>
                    <a:pt x="14" y="827"/>
                  </a:lnTo>
                  <a:lnTo>
                    <a:pt x="17" y="852"/>
                  </a:lnTo>
                  <a:lnTo>
                    <a:pt x="21" y="874"/>
                  </a:lnTo>
                  <a:lnTo>
                    <a:pt x="29" y="899"/>
                  </a:lnTo>
                  <a:lnTo>
                    <a:pt x="35" y="920"/>
                  </a:lnTo>
                  <a:lnTo>
                    <a:pt x="44" y="943"/>
                  </a:lnTo>
                  <a:lnTo>
                    <a:pt x="52" y="964"/>
                  </a:lnTo>
                  <a:lnTo>
                    <a:pt x="61" y="987"/>
                  </a:lnTo>
                  <a:lnTo>
                    <a:pt x="71" y="1006"/>
                  </a:lnTo>
                  <a:lnTo>
                    <a:pt x="82" y="1026"/>
                  </a:lnTo>
                  <a:lnTo>
                    <a:pt x="93" y="1045"/>
                  </a:lnTo>
                  <a:lnTo>
                    <a:pt x="105" y="1064"/>
                  </a:lnTo>
                  <a:lnTo>
                    <a:pt x="118" y="1083"/>
                  </a:lnTo>
                  <a:lnTo>
                    <a:pt x="131" y="1101"/>
                  </a:lnTo>
                  <a:lnTo>
                    <a:pt x="143" y="1118"/>
                  </a:lnTo>
                  <a:lnTo>
                    <a:pt x="156" y="1137"/>
                  </a:lnTo>
                  <a:lnTo>
                    <a:pt x="170" y="1156"/>
                  </a:lnTo>
                  <a:lnTo>
                    <a:pt x="187" y="1173"/>
                  </a:lnTo>
                  <a:lnTo>
                    <a:pt x="198" y="1190"/>
                  </a:lnTo>
                  <a:lnTo>
                    <a:pt x="213" y="1205"/>
                  </a:lnTo>
                  <a:lnTo>
                    <a:pt x="228" y="1222"/>
                  </a:lnTo>
                  <a:lnTo>
                    <a:pt x="244" y="1239"/>
                  </a:lnTo>
                  <a:lnTo>
                    <a:pt x="261" y="1255"/>
                  </a:lnTo>
                  <a:lnTo>
                    <a:pt x="278" y="1270"/>
                  </a:lnTo>
                  <a:lnTo>
                    <a:pt x="295" y="1287"/>
                  </a:lnTo>
                  <a:lnTo>
                    <a:pt x="314" y="1302"/>
                  </a:lnTo>
                  <a:lnTo>
                    <a:pt x="333" y="1315"/>
                  </a:lnTo>
                  <a:lnTo>
                    <a:pt x="354" y="1331"/>
                  </a:lnTo>
                  <a:lnTo>
                    <a:pt x="375" y="1344"/>
                  </a:lnTo>
                  <a:lnTo>
                    <a:pt x="400" y="1357"/>
                  </a:lnTo>
                  <a:lnTo>
                    <a:pt x="422" y="1371"/>
                  </a:lnTo>
                  <a:lnTo>
                    <a:pt x="449" y="1382"/>
                  </a:lnTo>
                  <a:lnTo>
                    <a:pt x="476" y="1395"/>
                  </a:lnTo>
                  <a:lnTo>
                    <a:pt x="508" y="1407"/>
                  </a:lnTo>
                  <a:lnTo>
                    <a:pt x="536" y="1416"/>
                  </a:lnTo>
                  <a:lnTo>
                    <a:pt x="569" y="1426"/>
                  </a:lnTo>
                  <a:lnTo>
                    <a:pt x="601" y="1435"/>
                  </a:lnTo>
                  <a:lnTo>
                    <a:pt x="635" y="1445"/>
                  </a:lnTo>
                  <a:lnTo>
                    <a:pt x="670" y="1452"/>
                  </a:lnTo>
                  <a:lnTo>
                    <a:pt x="704" y="1462"/>
                  </a:lnTo>
                  <a:lnTo>
                    <a:pt x="738" y="1469"/>
                  </a:lnTo>
                  <a:lnTo>
                    <a:pt x="772" y="1479"/>
                  </a:lnTo>
                  <a:lnTo>
                    <a:pt x="803" y="1486"/>
                  </a:lnTo>
                  <a:lnTo>
                    <a:pt x="835" y="1494"/>
                  </a:lnTo>
                  <a:lnTo>
                    <a:pt x="864" y="1502"/>
                  </a:lnTo>
                  <a:lnTo>
                    <a:pt x="890" y="1509"/>
                  </a:lnTo>
                  <a:lnTo>
                    <a:pt x="915" y="1517"/>
                  </a:lnTo>
                  <a:lnTo>
                    <a:pt x="938" y="1526"/>
                  </a:lnTo>
                  <a:lnTo>
                    <a:pt x="957" y="1536"/>
                  </a:lnTo>
                  <a:lnTo>
                    <a:pt x="974" y="1547"/>
                  </a:lnTo>
                  <a:lnTo>
                    <a:pt x="987" y="1555"/>
                  </a:lnTo>
                  <a:lnTo>
                    <a:pt x="997" y="1564"/>
                  </a:lnTo>
                  <a:lnTo>
                    <a:pt x="1000" y="1574"/>
                  </a:lnTo>
                  <a:lnTo>
                    <a:pt x="1004" y="1585"/>
                  </a:lnTo>
                  <a:lnTo>
                    <a:pt x="1004" y="1593"/>
                  </a:lnTo>
                  <a:lnTo>
                    <a:pt x="1004" y="1602"/>
                  </a:lnTo>
                  <a:lnTo>
                    <a:pt x="1002" y="1612"/>
                  </a:lnTo>
                  <a:lnTo>
                    <a:pt x="1000" y="1623"/>
                  </a:lnTo>
                  <a:lnTo>
                    <a:pt x="993" y="1631"/>
                  </a:lnTo>
                  <a:lnTo>
                    <a:pt x="989" y="1639"/>
                  </a:lnTo>
                  <a:lnTo>
                    <a:pt x="983" y="1644"/>
                  </a:lnTo>
                  <a:lnTo>
                    <a:pt x="980" y="1652"/>
                  </a:lnTo>
                  <a:lnTo>
                    <a:pt x="970" y="1659"/>
                  </a:lnTo>
                  <a:lnTo>
                    <a:pt x="968" y="1663"/>
                  </a:lnTo>
                  <a:lnTo>
                    <a:pt x="970" y="1663"/>
                  </a:lnTo>
                  <a:lnTo>
                    <a:pt x="976" y="1663"/>
                  </a:lnTo>
                  <a:lnTo>
                    <a:pt x="985" y="1663"/>
                  </a:lnTo>
                  <a:lnTo>
                    <a:pt x="999" y="1663"/>
                  </a:lnTo>
                  <a:lnTo>
                    <a:pt x="1012" y="1659"/>
                  </a:lnTo>
                  <a:lnTo>
                    <a:pt x="1025" y="1654"/>
                  </a:lnTo>
                  <a:lnTo>
                    <a:pt x="1033" y="1648"/>
                  </a:lnTo>
                  <a:lnTo>
                    <a:pt x="1038" y="1644"/>
                  </a:lnTo>
                  <a:lnTo>
                    <a:pt x="1046" y="1639"/>
                  </a:lnTo>
                  <a:lnTo>
                    <a:pt x="1052" y="1631"/>
                  </a:lnTo>
                  <a:lnTo>
                    <a:pt x="1056" y="1623"/>
                  </a:lnTo>
                  <a:lnTo>
                    <a:pt x="1059" y="1614"/>
                  </a:lnTo>
                  <a:lnTo>
                    <a:pt x="1063" y="1602"/>
                  </a:lnTo>
                  <a:lnTo>
                    <a:pt x="1069" y="1591"/>
                  </a:lnTo>
                  <a:lnTo>
                    <a:pt x="1071" y="1578"/>
                  </a:lnTo>
                  <a:lnTo>
                    <a:pt x="1075" y="1566"/>
                  </a:lnTo>
                  <a:lnTo>
                    <a:pt x="1078" y="1555"/>
                  </a:lnTo>
                  <a:lnTo>
                    <a:pt x="1082" y="1544"/>
                  </a:lnTo>
                  <a:lnTo>
                    <a:pt x="1084" y="1530"/>
                  </a:lnTo>
                  <a:lnTo>
                    <a:pt x="1088" y="1519"/>
                  </a:lnTo>
                  <a:lnTo>
                    <a:pt x="1090" y="1507"/>
                  </a:lnTo>
                  <a:lnTo>
                    <a:pt x="1094" y="1498"/>
                  </a:lnTo>
                  <a:lnTo>
                    <a:pt x="1097" y="1488"/>
                  </a:lnTo>
                  <a:lnTo>
                    <a:pt x="1101" y="1481"/>
                  </a:lnTo>
                  <a:lnTo>
                    <a:pt x="1107" y="1475"/>
                  </a:lnTo>
                  <a:lnTo>
                    <a:pt x="1115" y="1471"/>
                  </a:lnTo>
                  <a:lnTo>
                    <a:pt x="1120" y="1466"/>
                  </a:lnTo>
                  <a:lnTo>
                    <a:pt x="1126" y="1464"/>
                  </a:lnTo>
                  <a:lnTo>
                    <a:pt x="1134" y="1464"/>
                  </a:lnTo>
                  <a:lnTo>
                    <a:pt x="1143" y="1466"/>
                  </a:lnTo>
                  <a:lnTo>
                    <a:pt x="1151" y="1467"/>
                  </a:lnTo>
                  <a:lnTo>
                    <a:pt x="1158" y="1471"/>
                  </a:lnTo>
                  <a:lnTo>
                    <a:pt x="1168" y="1475"/>
                  </a:lnTo>
                  <a:lnTo>
                    <a:pt x="1175" y="1479"/>
                  </a:lnTo>
                  <a:lnTo>
                    <a:pt x="1183" y="1485"/>
                  </a:lnTo>
                  <a:lnTo>
                    <a:pt x="1191" y="1490"/>
                  </a:lnTo>
                  <a:lnTo>
                    <a:pt x="1198" y="1496"/>
                  </a:lnTo>
                  <a:lnTo>
                    <a:pt x="1206" y="1506"/>
                  </a:lnTo>
                  <a:lnTo>
                    <a:pt x="1217" y="1517"/>
                  </a:lnTo>
                  <a:lnTo>
                    <a:pt x="1227" y="1530"/>
                  </a:lnTo>
                  <a:lnTo>
                    <a:pt x="1231" y="1540"/>
                  </a:lnTo>
                  <a:lnTo>
                    <a:pt x="1231" y="1547"/>
                  </a:lnTo>
                  <a:lnTo>
                    <a:pt x="1227" y="1553"/>
                  </a:lnTo>
                  <a:lnTo>
                    <a:pt x="1225" y="1559"/>
                  </a:lnTo>
                  <a:lnTo>
                    <a:pt x="1215" y="1564"/>
                  </a:lnTo>
                  <a:lnTo>
                    <a:pt x="1212" y="1568"/>
                  </a:lnTo>
                  <a:lnTo>
                    <a:pt x="1099" y="1648"/>
                  </a:lnTo>
                  <a:lnTo>
                    <a:pt x="858" y="1734"/>
                  </a:lnTo>
                  <a:lnTo>
                    <a:pt x="873" y="1734"/>
                  </a:lnTo>
                  <a:lnTo>
                    <a:pt x="883" y="1734"/>
                  </a:lnTo>
                  <a:lnTo>
                    <a:pt x="894" y="1734"/>
                  </a:lnTo>
                  <a:lnTo>
                    <a:pt x="907" y="1734"/>
                  </a:lnTo>
                  <a:lnTo>
                    <a:pt x="919" y="1732"/>
                  </a:lnTo>
                  <a:lnTo>
                    <a:pt x="934" y="1732"/>
                  </a:lnTo>
                  <a:lnTo>
                    <a:pt x="949" y="1730"/>
                  </a:lnTo>
                  <a:lnTo>
                    <a:pt x="968" y="1728"/>
                  </a:lnTo>
                  <a:lnTo>
                    <a:pt x="987" y="1726"/>
                  </a:lnTo>
                  <a:lnTo>
                    <a:pt x="1006" y="1724"/>
                  </a:lnTo>
                  <a:lnTo>
                    <a:pt x="1029" y="1722"/>
                  </a:lnTo>
                  <a:lnTo>
                    <a:pt x="1052" y="1720"/>
                  </a:lnTo>
                  <a:lnTo>
                    <a:pt x="1075" y="1717"/>
                  </a:lnTo>
                  <a:lnTo>
                    <a:pt x="1101" y="1722"/>
                  </a:lnTo>
                  <a:lnTo>
                    <a:pt x="1126" y="1732"/>
                  </a:lnTo>
                  <a:lnTo>
                    <a:pt x="1151" y="1747"/>
                  </a:lnTo>
                  <a:lnTo>
                    <a:pt x="1175" y="1764"/>
                  </a:lnTo>
                  <a:lnTo>
                    <a:pt x="1202" y="1785"/>
                  </a:lnTo>
                  <a:lnTo>
                    <a:pt x="1227" y="1808"/>
                  </a:lnTo>
                  <a:lnTo>
                    <a:pt x="1251" y="1832"/>
                  </a:lnTo>
                  <a:lnTo>
                    <a:pt x="1272" y="1855"/>
                  </a:lnTo>
                  <a:lnTo>
                    <a:pt x="1291" y="1878"/>
                  </a:lnTo>
                  <a:lnTo>
                    <a:pt x="1310" y="1901"/>
                  </a:lnTo>
                  <a:lnTo>
                    <a:pt x="1326" y="1922"/>
                  </a:lnTo>
                  <a:lnTo>
                    <a:pt x="1337" y="1937"/>
                  </a:lnTo>
                  <a:lnTo>
                    <a:pt x="1348" y="1952"/>
                  </a:lnTo>
                  <a:lnTo>
                    <a:pt x="1354" y="1960"/>
                  </a:lnTo>
                  <a:lnTo>
                    <a:pt x="1356" y="1964"/>
                  </a:lnTo>
                  <a:lnTo>
                    <a:pt x="1501" y="1454"/>
                  </a:lnTo>
                  <a:lnTo>
                    <a:pt x="1219" y="1384"/>
                  </a:lnTo>
                  <a:lnTo>
                    <a:pt x="999" y="1388"/>
                  </a:lnTo>
                  <a:lnTo>
                    <a:pt x="365" y="912"/>
                  </a:lnTo>
                  <a:lnTo>
                    <a:pt x="493" y="0"/>
                  </a:lnTo>
                  <a:lnTo>
                    <a:pt x="493"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55" name="Freeform 7"/>
            <p:cNvSpPr>
              <a:spLocks/>
            </p:cNvSpPr>
            <p:nvPr/>
          </p:nvSpPr>
          <p:spPr bwMode="auto">
            <a:xfrm>
              <a:off x="1324" y="3914"/>
              <a:ext cx="142" cy="34"/>
            </a:xfrm>
            <a:custGeom>
              <a:avLst/>
              <a:gdLst>
                <a:gd name="T0" fmla="*/ 11 w 283"/>
                <a:gd name="T1" fmla="*/ 17 h 69"/>
                <a:gd name="T2" fmla="*/ 0 w 283"/>
                <a:gd name="T3" fmla="*/ 59 h 69"/>
                <a:gd name="T4" fmla="*/ 78 w 283"/>
                <a:gd name="T5" fmla="*/ 67 h 69"/>
                <a:gd name="T6" fmla="*/ 91 w 283"/>
                <a:gd name="T7" fmla="*/ 55 h 69"/>
                <a:gd name="T8" fmla="*/ 114 w 283"/>
                <a:gd name="T9" fmla="*/ 69 h 69"/>
                <a:gd name="T10" fmla="*/ 283 w 283"/>
                <a:gd name="T11" fmla="*/ 69 h 69"/>
                <a:gd name="T12" fmla="*/ 271 w 283"/>
                <a:gd name="T13" fmla="*/ 48 h 69"/>
                <a:gd name="T14" fmla="*/ 270 w 283"/>
                <a:gd name="T15" fmla="*/ 46 h 69"/>
                <a:gd name="T16" fmla="*/ 266 w 283"/>
                <a:gd name="T17" fmla="*/ 46 h 69"/>
                <a:gd name="T18" fmla="*/ 258 w 283"/>
                <a:gd name="T19" fmla="*/ 44 h 69"/>
                <a:gd name="T20" fmla="*/ 252 w 283"/>
                <a:gd name="T21" fmla="*/ 42 h 69"/>
                <a:gd name="T22" fmla="*/ 241 w 283"/>
                <a:gd name="T23" fmla="*/ 40 h 69"/>
                <a:gd name="T24" fmla="*/ 232 w 283"/>
                <a:gd name="T25" fmla="*/ 38 h 69"/>
                <a:gd name="T26" fmla="*/ 220 w 283"/>
                <a:gd name="T27" fmla="*/ 34 h 69"/>
                <a:gd name="T28" fmla="*/ 207 w 283"/>
                <a:gd name="T29" fmla="*/ 31 h 69"/>
                <a:gd name="T30" fmla="*/ 194 w 283"/>
                <a:gd name="T31" fmla="*/ 25 h 69"/>
                <a:gd name="T32" fmla="*/ 182 w 283"/>
                <a:gd name="T33" fmla="*/ 21 h 69"/>
                <a:gd name="T34" fmla="*/ 169 w 283"/>
                <a:gd name="T35" fmla="*/ 15 h 69"/>
                <a:gd name="T36" fmla="*/ 157 w 283"/>
                <a:gd name="T37" fmla="*/ 12 h 69"/>
                <a:gd name="T38" fmla="*/ 148 w 283"/>
                <a:gd name="T39" fmla="*/ 6 h 69"/>
                <a:gd name="T40" fmla="*/ 140 w 283"/>
                <a:gd name="T41" fmla="*/ 4 h 69"/>
                <a:gd name="T42" fmla="*/ 136 w 283"/>
                <a:gd name="T43" fmla="*/ 0 h 69"/>
                <a:gd name="T44" fmla="*/ 11 w 283"/>
                <a:gd name="T45" fmla="*/ 17 h 69"/>
                <a:gd name="T46" fmla="*/ 11 w 283"/>
                <a:gd name="T47"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3" h="69">
                  <a:moveTo>
                    <a:pt x="11" y="17"/>
                  </a:moveTo>
                  <a:lnTo>
                    <a:pt x="0" y="59"/>
                  </a:lnTo>
                  <a:lnTo>
                    <a:pt x="78" y="67"/>
                  </a:lnTo>
                  <a:lnTo>
                    <a:pt x="91" y="55"/>
                  </a:lnTo>
                  <a:lnTo>
                    <a:pt x="114" y="69"/>
                  </a:lnTo>
                  <a:lnTo>
                    <a:pt x="283" y="69"/>
                  </a:lnTo>
                  <a:lnTo>
                    <a:pt x="271" y="48"/>
                  </a:lnTo>
                  <a:lnTo>
                    <a:pt x="270" y="46"/>
                  </a:lnTo>
                  <a:lnTo>
                    <a:pt x="266" y="46"/>
                  </a:lnTo>
                  <a:lnTo>
                    <a:pt x="258" y="44"/>
                  </a:lnTo>
                  <a:lnTo>
                    <a:pt x="252" y="42"/>
                  </a:lnTo>
                  <a:lnTo>
                    <a:pt x="241" y="40"/>
                  </a:lnTo>
                  <a:lnTo>
                    <a:pt x="232" y="38"/>
                  </a:lnTo>
                  <a:lnTo>
                    <a:pt x="220" y="34"/>
                  </a:lnTo>
                  <a:lnTo>
                    <a:pt x="207" y="31"/>
                  </a:lnTo>
                  <a:lnTo>
                    <a:pt x="194" y="25"/>
                  </a:lnTo>
                  <a:lnTo>
                    <a:pt x="182" y="21"/>
                  </a:lnTo>
                  <a:lnTo>
                    <a:pt x="169" y="15"/>
                  </a:lnTo>
                  <a:lnTo>
                    <a:pt x="157" y="12"/>
                  </a:lnTo>
                  <a:lnTo>
                    <a:pt x="148" y="6"/>
                  </a:lnTo>
                  <a:lnTo>
                    <a:pt x="140" y="4"/>
                  </a:lnTo>
                  <a:lnTo>
                    <a:pt x="136" y="0"/>
                  </a:lnTo>
                  <a:lnTo>
                    <a:pt x="11" y="17"/>
                  </a:lnTo>
                  <a:lnTo>
                    <a:pt x="11" y="1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56" name="Freeform 8"/>
            <p:cNvSpPr>
              <a:spLocks/>
            </p:cNvSpPr>
            <p:nvPr/>
          </p:nvSpPr>
          <p:spPr bwMode="auto">
            <a:xfrm>
              <a:off x="456" y="2418"/>
              <a:ext cx="317" cy="721"/>
            </a:xfrm>
            <a:custGeom>
              <a:avLst/>
              <a:gdLst>
                <a:gd name="T0" fmla="*/ 631 w 633"/>
                <a:gd name="T1" fmla="*/ 78 h 1443"/>
                <a:gd name="T2" fmla="*/ 631 w 633"/>
                <a:gd name="T3" fmla="*/ 95 h 1443"/>
                <a:gd name="T4" fmla="*/ 629 w 633"/>
                <a:gd name="T5" fmla="*/ 126 h 1443"/>
                <a:gd name="T6" fmla="*/ 621 w 633"/>
                <a:gd name="T7" fmla="*/ 165 h 1443"/>
                <a:gd name="T8" fmla="*/ 614 w 633"/>
                <a:gd name="T9" fmla="*/ 204 h 1443"/>
                <a:gd name="T10" fmla="*/ 598 w 633"/>
                <a:gd name="T11" fmla="*/ 238 h 1443"/>
                <a:gd name="T12" fmla="*/ 576 w 633"/>
                <a:gd name="T13" fmla="*/ 257 h 1443"/>
                <a:gd name="T14" fmla="*/ 547 w 633"/>
                <a:gd name="T15" fmla="*/ 272 h 1443"/>
                <a:gd name="T16" fmla="*/ 517 w 633"/>
                <a:gd name="T17" fmla="*/ 287 h 1443"/>
                <a:gd name="T18" fmla="*/ 486 w 633"/>
                <a:gd name="T19" fmla="*/ 304 h 1443"/>
                <a:gd name="T20" fmla="*/ 458 w 633"/>
                <a:gd name="T21" fmla="*/ 325 h 1443"/>
                <a:gd name="T22" fmla="*/ 431 w 633"/>
                <a:gd name="T23" fmla="*/ 356 h 1443"/>
                <a:gd name="T24" fmla="*/ 408 w 633"/>
                <a:gd name="T25" fmla="*/ 384 h 1443"/>
                <a:gd name="T26" fmla="*/ 393 w 633"/>
                <a:gd name="T27" fmla="*/ 413 h 1443"/>
                <a:gd name="T28" fmla="*/ 378 w 633"/>
                <a:gd name="T29" fmla="*/ 435 h 1443"/>
                <a:gd name="T30" fmla="*/ 368 w 633"/>
                <a:gd name="T31" fmla="*/ 462 h 1443"/>
                <a:gd name="T32" fmla="*/ 353 w 633"/>
                <a:gd name="T33" fmla="*/ 491 h 1443"/>
                <a:gd name="T34" fmla="*/ 336 w 633"/>
                <a:gd name="T35" fmla="*/ 527 h 1443"/>
                <a:gd name="T36" fmla="*/ 327 w 633"/>
                <a:gd name="T37" fmla="*/ 546 h 1443"/>
                <a:gd name="T38" fmla="*/ 378 w 633"/>
                <a:gd name="T39" fmla="*/ 1076 h 1443"/>
                <a:gd name="T40" fmla="*/ 1 w 633"/>
                <a:gd name="T41" fmla="*/ 396 h 1443"/>
                <a:gd name="T42" fmla="*/ 0 w 633"/>
                <a:gd name="T43" fmla="*/ 382 h 1443"/>
                <a:gd name="T44" fmla="*/ 0 w 633"/>
                <a:gd name="T45" fmla="*/ 356 h 1443"/>
                <a:gd name="T46" fmla="*/ 1 w 633"/>
                <a:gd name="T47" fmla="*/ 318 h 1443"/>
                <a:gd name="T48" fmla="*/ 13 w 633"/>
                <a:gd name="T49" fmla="*/ 280 h 1443"/>
                <a:gd name="T50" fmla="*/ 34 w 633"/>
                <a:gd name="T51" fmla="*/ 245 h 1443"/>
                <a:gd name="T52" fmla="*/ 68 w 633"/>
                <a:gd name="T53" fmla="*/ 226 h 1443"/>
                <a:gd name="T54" fmla="*/ 114 w 633"/>
                <a:gd name="T55" fmla="*/ 221 h 1443"/>
                <a:gd name="T56" fmla="*/ 165 w 633"/>
                <a:gd name="T57" fmla="*/ 228 h 1443"/>
                <a:gd name="T58" fmla="*/ 212 w 633"/>
                <a:gd name="T59" fmla="*/ 245 h 1443"/>
                <a:gd name="T60" fmla="*/ 256 w 633"/>
                <a:gd name="T61" fmla="*/ 270 h 1443"/>
                <a:gd name="T62" fmla="*/ 287 w 633"/>
                <a:gd name="T63" fmla="*/ 302 h 1443"/>
                <a:gd name="T64" fmla="*/ 304 w 633"/>
                <a:gd name="T65" fmla="*/ 335 h 1443"/>
                <a:gd name="T66" fmla="*/ 311 w 633"/>
                <a:gd name="T67" fmla="*/ 367 h 1443"/>
                <a:gd name="T68" fmla="*/ 311 w 633"/>
                <a:gd name="T69" fmla="*/ 396 h 1443"/>
                <a:gd name="T70" fmla="*/ 308 w 633"/>
                <a:gd name="T71" fmla="*/ 420 h 1443"/>
                <a:gd name="T72" fmla="*/ 311 w 633"/>
                <a:gd name="T73" fmla="*/ 415 h 1443"/>
                <a:gd name="T74" fmla="*/ 332 w 633"/>
                <a:gd name="T75" fmla="*/ 378 h 1443"/>
                <a:gd name="T76" fmla="*/ 370 w 633"/>
                <a:gd name="T77" fmla="*/ 327 h 1443"/>
                <a:gd name="T78" fmla="*/ 418 w 633"/>
                <a:gd name="T79" fmla="*/ 268 h 1443"/>
                <a:gd name="T80" fmla="*/ 479 w 633"/>
                <a:gd name="T81" fmla="*/ 223 h 1443"/>
                <a:gd name="T82" fmla="*/ 545 w 633"/>
                <a:gd name="T83" fmla="*/ 198 h 1443"/>
                <a:gd name="T84" fmla="*/ 589 w 633"/>
                <a:gd name="T85" fmla="*/ 171 h 1443"/>
                <a:gd name="T86" fmla="*/ 606 w 633"/>
                <a:gd name="T87" fmla="*/ 137 h 1443"/>
                <a:gd name="T88" fmla="*/ 612 w 633"/>
                <a:gd name="T89" fmla="*/ 107 h 1443"/>
                <a:gd name="T90" fmla="*/ 606 w 633"/>
                <a:gd name="T91" fmla="*/ 82 h 1443"/>
                <a:gd name="T92" fmla="*/ 604 w 633"/>
                <a:gd name="T93"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3" h="1443">
                  <a:moveTo>
                    <a:pt x="604" y="0"/>
                  </a:moveTo>
                  <a:lnTo>
                    <a:pt x="633" y="78"/>
                  </a:lnTo>
                  <a:lnTo>
                    <a:pt x="631" y="78"/>
                  </a:lnTo>
                  <a:lnTo>
                    <a:pt x="631" y="82"/>
                  </a:lnTo>
                  <a:lnTo>
                    <a:pt x="631" y="88"/>
                  </a:lnTo>
                  <a:lnTo>
                    <a:pt x="631" y="95"/>
                  </a:lnTo>
                  <a:lnTo>
                    <a:pt x="631" y="103"/>
                  </a:lnTo>
                  <a:lnTo>
                    <a:pt x="631" y="114"/>
                  </a:lnTo>
                  <a:lnTo>
                    <a:pt x="629" y="126"/>
                  </a:lnTo>
                  <a:lnTo>
                    <a:pt x="627" y="139"/>
                  </a:lnTo>
                  <a:lnTo>
                    <a:pt x="625" y="150"/>
                  </a:lnTo>
                  <a:lnTo>
                    <a:pt x="621" y="165"/>
                  </a:lnTo>
                  <a:lnTo>
                    <a:pt x="619" y="177"/>
                  </a:lnTo>
                  <a:lnTo>
                    <a:pt x="617" y="192"/>
                  </a:lnTo>
                  <a:lnTo>
                    <a:pt x="614" y="204"/>
                  </a:lnTo>
                  <a:lnTo>
                    <a:pt x="608" y="217"/>
                  </a:lnTo>
                  <a:lnTo>
                    <a:pt x="604" y="226"/>
                  </a:lnTo>
                  <a:lnTo>
                    <a:pt x="598" y="238"/>
                  </a:lnTo>
                  <a:lnTo>
                    <a:pt x="591" y="243"/>
                  </a:lnTo>
                  <a:lnTo>
                    <a:pt x="583" y="251"/>
                  </a:lnTo>
                  <a:lnTo>
                    <a:pt x="576" y="257"/>
                  </a:lnTo>
                  <a:lnTo>
                    <a:pt x="568" y="264"/>
                  </a:lnTo>
                  <a:lnTo>
                    <a:pt x="557" y="268"/>
                  </a:lnTo>
                  <a:lnTo>
                    <a:pt x="547" y="272"/>
                  </a:lnTo>
                  <a:lnTo>
                    <a:pt x="538" y="278"/>
                  </a:lnTo>
                  <a:lnTo>
                    <a:pt x="528" y="283"/>
                  </a:lnTo>
                  <a:lnTo>
                    <a:pt x="517" y="287"/>
                  </a:lnTo>
                  <a:lnTo>
                    <a:pt x="505" y="291"/>
                  </a:lnTo>
                  <a:lnTo>
                    <a:pt x="496" y="297"/>
                  </a:lnTo>
                  <a:lnTo>
                    <a:pt x="486" y="304"/>
                  </a:lnTo>
                  <a:lnTo>
                    <a:pt x="475" y="310"/>
                  </a:lnTo>
                  <a:lnTo>
                    <a:pt x="467" y="318"/>
                  </a:lnTo>
                  <a:lnTo>
                    <a:pt x="458" y="325"/>
                  </a:lnTo>
                  <a:lnTo>
                    <a:pt x="450" y="337"/>
                  </a:lnTo>
                  <a:lnTo>
                    <a:pt x="439" y="346"/>
                  </a:lnTo>
                  <a:lnTo>
                    <a:pt x="431" y="356"/>
                  </a:lnTo>
                  <a:lnTo>
                    <a:pt x="424" y="365"/>
                  </a:lnTo>
                  <a:lnTo>
                    <a:pt x="416" y="377"/>
                  </a:lnTo>
                  <a:lnTo>
                    <a:pt x="408" y="384"/>
                  </a:lnTo>
                  <a:lnTo>
                    <a:pt x="403" y="394"/>
                  </a:lnTo>
                  <a:lnTo>
                    <a:pt x="397" y="403"/>
                  </a:lnTo>
                  <a:lnTo>
                    <a:pt x="393" y="413"/>
                  </a:lnTo>
                  <a:lnTo>
                    <a:pt x="387" y="420"/>
                  </a:lnTo>
                  <a:lnTo>
                    <a:pt x="382" y="428"/>
                  </a:lnTo>
                  <a:lnTo>
                    <a:pt x="378" y="435"/>
                  </a:lnTo>
                  <a:lnTo>
                    <a:pt x="374" y="445"/>
                  </a:lnTo>
                  <a:lnTo>
                    <a:pt x="370" y="453"/>
                  </a:lnTo>
                  <a:lnTo>
                    <a:pt x="368" y="462"/>
                  </a:lnTo>
                  <a:lnTo>
                    <a:pt x="365" y="470"/>
                  </a:lnTo>
                  <a:lnTo>
                    <a:pt x="361" y="479"/>
                  </a:lnTo>
                  <a:lnTo>
                    <a:pt x="353" y="491"/>
                  </a:lnTo>
                  <a:lnTo>
                    <a:pt x="346" y="504"/>
                  </a:lnTo>
                  <a:lnTo>
                    <a:pt x="340" y="515"/>
                  </a:lnTo>
                  <a:lnTo>
                    <a:pt x="336" y="527"/>
                  </a:lnTo>
                  <a:lnTo>
                    <a:pt x="332" y="534"/>
                  </a:lnTo>
                  <a:lnTo>
                    <a:pt x="328" y="542"/>
                  </a:lnTo>
                  <a:lnTo>
                    <a:pt x="327" y="546"/>
                  </a:lnTo>
                  <a:lnTo>
                    <a:pt x="327" y="548"/>
                  </a:lnTo>
                  <a:lnTo>
                    <a:pt x="361" y="757"/>
                  </a:lnTo>
                  <a:lnTo>
                    <a:pt x="378" y="1076"/>
                  </a:lnTo>
                  <a:lnTo>
                    <a:pt x="327" y="1443"/>
                  </a:lnTo>
                  <a:lnTo>
                    <a:pt x="182" y="734"/>
                  </a:lnTo>
                  <a:lnTo>
                    <a:pt x="1" y="396"/>
                  </a:lnTo>
                  <a:lnTo>
                    <a:pt x="1" y="394"/>
                  </a:lnTo>
                  <a:lnTo>
                    <a:pt x="1" y="390"/>
                  </a:lnTo>
                  <a:lnTo>
                    <a:pt x="0" y="382"/>
                  </a:lnTo>
                  <a:lnTo>
                    <a:pt x="0" y="377"/>
                  </a:lnTo>
                  <a:lnTo>
                    <a:pt x="0" y="365"/>
                  </a:lnTo>
                  <a:lnTo>
                    <a:pt x="0" y="356"/>
                  </a:lnTo>
                  <a:lnTo>
                    <a:pt x="0" y="344"/>
                  </a:lnTo>
                  <a:lnTo>
                    <a:pt x="1" y="331"/>
                  </a:lnTo>
                  <a:lnTo>
                    <a:pt x="1" y="318"/>
                  </a:lnTo>
                  <a:lnTo>
                    <a:pt x="5" y="306"/>
                  </a:lnTo>
                  <a:lnTo>
                    <a:pt x="9" y="291"/>
                  </a:lnTo>
                  <a:lnTo>
                    <a:pt x="13" y="280"/>
                  </a:lnTo>
                  <a:lnTo>
                    <a:pt x="17" y="266"/>
                  </a:lnTo>
                  <a:lnTo>
                    <a:pt x="26" y="255"/>
                  </a:lnTo>
                  <a:lnTo>
                    <a:pt x="34" y="245"/>
                  </a:lnTo>
                  <a:lnTo>
                    <a:pt x="45" y="238"/>
                  </a:lnTo>
                  <a:lnTo>
                    <a:pt x="55" y="230"/>
                  </a:lnTo>
                  <a:lnTo>
                    <a:pt x="68" y="226"/>
                  </a:lnTo>
                  <a:lnTo>
                    <a:pt x="83" y="221"/>
                  </a:lnTo>
                  <a:lnTo>
                    <a:pt x="98" y="221"/>
                  </a:lnTo>
                  <a:lnTo>
                    <a:pt x="114" y="221"/>
                  </a:lnTo>
                  <a:lnTo>
                    <a:pt x="131" y="221"/>
                  </a:lnTo>
                  <a:lnTo>
                    <a:pt x="146" y="224"/>
                  </a:lnTo>
                  <a:lnTo>
                    <a:pt x="165" y="228"/>
                  </a:lnTo>
                  <a:lnTo>
                    <a:pt x="180" y="232"/>
                  </a:lnTo>
                  <a:lnTo>
                    <a:pt x="197" y="238"/>
                  </a:lnTo>
                  <a:lnTo>
                    <a:pt x="212" y="245"/>
                  </a:lnTo>
                  <a:lnTo>
                    <a:pt x="228" y="253"/>
                  </a:lnTo>
                  <a:lnTo>
                    <a:pt x="241" y="261"/>
                  </a:lnTo>
                  <a:lnTo>
                    <a:pt x="256" y="270"/>
                  </a:lnTo>
                  <a:lnTo>
                    <a:pt x="268" y="280"/>
                  </a:lnTo>
                  <a:lnTo>
                    <a:pt x="279" y="291"/>
                  </a:lnTo>
                  <a:lnTo>
                    <a:pt x="287" y="302"/>
                  </a:lnTo>
                  <a:lnTo>
                    <a:pt x="294" y="312"/>
                  </a:lnTo>
                  <a:lnTo>
                    <a:pt x="298" y="323"/>
                  </a:lnTo>
                  <a:lnTo>
                    <a:pt x="304" y="335"/>
                  </a:lnTo>
                  <a:lnTo>
                    <a:pt x="308" y="346"/>
                  </a:lnTo>
                  <a:lnTo>
                    <a:pt x="309" y="356"/>
                  </a:lnTo>
                  <a:lnTo>
                    <a:pt x="311" y="367"/>
                  </a:lnTo>
                  <a:lnTo>
                    <a:pt x="311" y="378"/>
                  </a:lnTo>
                  <a:lnTo>
                    <a:pt x="311" y="386"/>
                  </a:lnTo>
                  <a:lnTo>
                    <a:pt x="311" y="396"/>
                  </a:lnTo>
                  <a:lnTo>
                    <a:pt x="309" y="403"/>
                  </a:lnTo>
                  <a:lnTo>
                    <a:pt x="309" y="411"/>
                  </a:lnTo>
                  <a:lnTo>
                    <a:pt x="308" y="420"/>
                  </a:lnTo>
                  <a:lnTo>
                    <a:pt x="308" y="424"/>
                  </a:lnTo>
                  <a:lnTo>
                    <a:pt x="308" y="422"/>
                  </a:lnTo>
                  <a:lnTo>
                    <a:pt x="311" y="415"/>
                  </a:lnTo>
                  <a:lnTo>
                    <a:pt x="315" y="407"/>
                  </a:lnTo>
                  <a:lnTo>
                    <a:pt x="325" y="394"/>
                  </a:lnTo>
                  <a:lnTo>
                    <a:pt x="332" y="378"/>
                  </a:lnTo>
                  <a:lnTo>
                    <a:pt x="342" y="361"/>
                  </a:lnTo>
                  <a:lnTo>
                    <a:pt x="353" y="344"/>
                  </a:lnTo>
                  <a:lnTo>
                    <a:pt x="370" y="327"/>
                  </a:lnTo>
                  <a:lnTo>
                    <a:pt x="384" y="306"/>
                  </a:lnTo>
                  <a:lnTo>
                    <a:pt x="399" y="287"/>
                  </a:lnTo>
                  <a:lnTo>
                    <a:pt x="418" y="268"/>
                  </a:lnTo>
                  <a:lnTo>
                    <a:pt x="437" y="251"/>
                  </a:lnTo>
                  <a:lnTo>
                    <a:pt x="458" y="236"/>
                  </a:lnTo>
                  <a:lnTo>
                    <a:pt x="479" y="223"/>
                  </a:lnTo>
                  <a:lnTo>
                    <a:pt x="502" y="213"/>
                  </a:lnTo>
                  <a:lnTo>
                    <a:pt x="524" y="205"/>
                  </a:lnTo>
                  <a:lnTo>
                    <a:pt x="545" y="198"/>
                  </a:lnTo>
                  <a:lnTo>
                    <a:pt x="562" y="190"/>
                  </a:lnTo>
                  <a:lnTo>
                    <a:pt x="578" y="179"/>
                  </a:lnTo>
                  <a:lnTo>
                    <a:pt x="589" y="171"/>
                  </a:lnTo>
                  <a:lnTo>
                    <a:pt x="597" y="158"/>
                  </a:lnTo>
                  <a:lnTo>
                    <a:pt x="604" y="148"/>
                  </a:lnTo>
                  <a:lnTo>
                    <a:pt x="606" y="137"/>
                  </a:lnTo>
                  <a:lnTo>
                    <a:pt x="610" y="127"/>
                  </a:lnTo>
                  <a:lnTo>
                    <a:pt x="610" y="116"/>
                  </a:lnTo>
                  <a:lnTo>
                    <a:pt x="612" y="107"/>
                  </a:lnTo>
                  <a:lnTo>
                    <a:pt x="610" y="95"/>
                  </a:lnTo>
                  <a:lnTo>
                    <a:pt x="608" y="89"/>
                  </a:lnTo>
                  <a:lnTo>
                    <a:pt x="606" y="82"/>
                  </a:lnTo>
                  <a:lnTo>
                    <a:pt x="606" y="78"/>
                  </a:lnTo>
                  <a:lnTo>
                    <a:pt x="604" y="74"/>
                  </a:lnTo>
                  <a:lnTo>
                    <a:pt x="604" y="0"/>
                  </a:lnTo>
                  <a:lnTo>
                    <a:pt x="604"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57" name="Freeform 9"/>
            <p:cNvSpPr>
              <a:spLocks/>
            </p:cNvSpPr>
            <p:nvPr/>
          </p:nvSpPr>
          <p:spPr bwMode="auto">
            <a:xfrm>
              <a:off x="756" y="2681"/>
              <a:ext cx="531" cy="93"/>
            </a:xfrm>
            <a:custGeom>
              <a:avLst/>
              <a:gdLst>
                <a:gd name="T0" fmla="*/ 2 w 1063"/>
                <a:gd name="T1" fmla="*/ 184 h 184"/>
                <a:gd name="T2" fmla="*/ 16 w 1063"/>
                <a:gd name="T3" fmla="*/ 175 h 184"/>
                <a:gd name="T4" fmla="*/ 44 w 1063"/>
                <a:gd name="T5" fmla="*/ 161 h 184"/>
                <a:gd name="T6" fmla="*/ 86 w 1063"/>
                <a:gd name="T7" fmla="*/ 146 h 184"/>
                <a:gd name="T8" fmla="*/ 143 w 1063"/>
                <a:gd name="T9" fmla="*/ 127 h 184"/>
                <a:gd name="T10" fmla="*/ 213 w 1063"/>
                <a:gd name="T11" fmla="*/ 106 h 184"/>
                <a:gd name="T12" fmla="*/ 295 w 1063"/>
                <a:gd name="T13" fmla="*/ 87 h 184"/>
                <a:gd name="T14" fmla="*/ 388 w 1063"/>
                <a:gd name="T15" fmla="*/ 68 h 184"/>
                <a:gd name="T16" fmla="*/ 493 w 1063"/>
                <a:gd name="T17" fmla="*/ 53 h 184"/>
                <a:gd name="T18" fmla="*/ 592 w 1063"/>
                <a:gd name="T19" fmla="*/ 38 h 184"/>
                <a:gd name="T20" fmla="*/ 683 w 1063"/>
                <a:gd name="T21" fmla="*/ 26 h 184"/>
                <a:gd name="T22" fmla="*/ 767 w 1063"/>
                <a:gd name="T23" fmla="*/ 17 h 184"/>
                <a:gd name="T24" fmla="*/ 839 w 1063"/>
                <a:gd name="T25" fmla="*/ 9 h 184"/>
                <a:gd name="T26" fmla="*/ 906 w 1063"/>
                <a:gd name="T27" fmla="*/ 2 h 184"/>
                <a:gd name="T28" fmla="*/ 961 w 1063"/>
                <a:gd name="T29" fmla="*/ 0 h 184"/>
                <a:gd name="T30" fmla="*/ 1010 w 1063"/>
                <a:gd name="T31" fmla="*/ 0 h 184"/>
                <a:gd name="T32" fmla="*/ 1044 w 1063"/>
                <a:gd name="T33" fmla="*/ 2 h 184"/>
                <a:gd name="T34" fmla="*/ 1062 w 1063"/>
                <a:gd name="T35" fmla="*/ 9 h 184"/>
                <a:gd name="T36" fmla="*/ 1056 w 1063"/>
                <a:gd name="T37" fmla="*/ 19 h 184"/>
                <a:gd name="T38" fmla="*/ 1031 w 1063"/>
                <a:gd name="T39" fmla="*/ 30 h 184"/>
                <a:gd name="T40" fmla="*/ 984 w 1063"/>
                <a:gd name="T41" fmla="*/ 43 h 184"/>
                <a:gd name="T42" fmla="*/ 917 w 1063"/>
                <a:gd name="T43" fmla="*/ 57 h 184"/>
                <a:gd name="T44" fmla="*/ 830 w 1063"/>
                <a:gd name="T45" fmla="*/ 74 h 184"/>
                <a:gd name="T46" fmla="*/ 723 w 1063"/>
                <a:gd name="T47" fmla="*/ 89 h 184"/>
                <a:gd name="T48" fmla="*/ 601 w 1063"/>
                <a:gd name="T49" fmla="*/ 104 h 184"/>
                <a:gd name="T50" fmla="*/ 478 w 1063"/>
                <a:gd name="T51" fmla="*/ 118 h 184"/>
                <a:gd name="T52" fmla="*/ 360 w 1063"/>
                <a:gd name="T53" fmla="*/ 133 h 184"/>
                <a:gd name="T54" fmla="*/ 253 w 1063"/>
                <a:gd name="T55" fmla="*/ 146 h 184"/>
                <a:gd name="T56" fmla="*/ 162 w 1063"/>
                <a:gd name="T57" fmla="*/ 159 h 184"/>
                <a:gd name="T58" fmla="*/ 86 w 1063"/>
                <a:gd name="T59" fmla="*/ 171 h 184"/>
                <a:gd name="T60" fmla="*/ 33 w 1063"/>
                <a:gd name="T61" fmla="*/ 178 h 184"/>
                <a:gd name="T62" fmla="*/ 2 w 1063"/>
                <a:gd name="T63" fmla="*/ 184 h 184"/>
                <a:gd name="T64" fmla="*/ 0 w 1063"/>
                <a:gd name="T6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3" h="184">
                  <a:moveTo>
                    <a:pt x="0" y="184"/>
                  </a:moveTo>
                  <a:lnTo>
                    <a:pt x="2" y="184"/>
                  </a:lnTo>
                  <a:lnTo>
                    <a:pt x="6" y="180"/>
                  </a:lnTo>
                  <a:lnTo>
                    <a:pt x="16" y="175"/>
                  </a:lnTo>
                  <a:lnTo>
                    <a:pt x="29" y="171"/>
                  </a:lnTo>
                  <a:lnTo>
                    <a:pt x="44" y="161"/>
                  </a:lnTo>
                  <a:lnTo>
                    <a:pt x="63" y="156"/>
                  </a:lnTo>
                  <a:lnTo>
                    <a:pt x="86" y="146"/>
                  </a:lnTo>
                  <a:lnTo>
                    <a:pt x="115" y="137"/>
                  </a:lnTo>
                  <a:lnTo>
                    <a:pt x="143" y="127"/>
                  </a:lnTo>
                  <a:lnTo>
                    <a:pt x="177" y="116"/>
                  </a:lnTo>
                  <a:lnTo>
                    <a:pt x="213" y="106"/>
                  </a:lnTo>
                  <a:lnTo>
                    <a:pt x="253" y="97"/>
                  </a:lnTo>
                  <a:lnTo>
                    <a:pt x="295" y="87"/>
                  </a:lnTo>
                  <a:lnTo>
                    <a:pt x="341" y="78"/>
                  </a:lnTo>
                  <a:lnTo>
                    <a:pt x="388" y="68"/>
                  </a:lnTo>
                  <a:lnTo>
                    <a:pt x="444" y="61"/>
                  </a:lnTo>
                  <a:lnTo>
                    <a:pt x="493" y="53"/>
                  </a:lnTo>
                  <a:lnTo>
                    <a:pt x="544" y="43"/>
                  </a:lnTo>
                  <a:lnTo>
                    <a:pt x="592" y="38"/>
                  </a:lnTo>
                  <a:lnTo>
                    <a:pt x="639" y="32"/>
                  </a:lnTo>
                  <a:lnTo>
                    <a:pt x="683" y="26"/>
                  </a:lnTo>
                  <a:lnTo>
                    <a:pt x="725" y="21"/>
                  </a:lnTo>
                  <a:lnTo>
                    <a:pt x="767" y="17"/>
                  </a:lnTo>
                  <a:lnTo>
                    <a:pt x="805" y="13"/>
                  </a:lnTo>
                  <a:lnTo>
                    <a:pt x="839" y="9"/>
                  </a:lnTo>
                  <a:lnTo>
                    <a:pt x="873" y="5"/>
                  </a:lnTo>
                  <a:lnTo>
                    <a:pt x="906" y="2"/>
                  </a:lnTo>
                  <a:lnTo>
                    <a:pt x="934" y="2"/>
                  </a:lnTo>
                  <a:lnTo>
                    <a:pt x="961" y="0"/>
                  </a:lnTo>
                  <a:lnTo>
                    <a:pt x="985" y="0"/>
                  </a:lnTo>
                  <a:lnTo>
                    <a:pt x="1010" y="0"/>
                  </a:lnTo>
                  <a:lnTo>
                    <a:pt x="1031" y="2"/>
                  </a:lnTo>
                  <a:lnTo>
                    <a:pt x="1044" y="2"/>
                  </a:lnTo>
                  <a:lnTo>
                    <a:pt x="1056" y="5"/>
                  </a:lnTo>
                  <a:lnTo>
                    <a:pt x="1062" y="9"/>
                  </a:lnTo>
                  <a:lnTo>
                    <a:pt x="1063" y="15"/>
                  </a:lnTo>
                  <a:lnTo>
                    <a:pt x="1056" y="19"/>
                  </a:lnTo>
                  <a:lnTo>
                    <a:pt x="1046" y="22"/>
                  </a:lnTo>
                  <a:lnTo>
                    <a:pt x="1031" y="30"/>
                  </a:lnTo>
                  <a:lnTo>
                    <a:pt x="1010" y="38"/>
                  </a:lnTo>
                  <a:lnTo>
                    <a:pt x="984" y="43"/>
                  </a:lnTo>
                  <a:lnTo>
                    <a:pt x="953" y="51"/>
                  </a:lnTo>
                  <a:lnTo>
                    <a:pt x="917" y="57"/>
                  </a:lnTo>
                  <a:lnTo>
                    <a:pt x="875" y="64"/>
                  </a:lnTo>
                  <a:lnTo>
                    <a:pt x="830" y="74"/>
                  </a:lnTo>
                  <a:lnTo>
                    <a:pt x="780" y="81"/>
                  </a:lnTo>
                  <a:lnTo>
                    <a:pt x="723" y="89"/>
                  </a:lnTo>
                  <a:lnTo>
                    <a:pt x="664" y="97"/>
                  </a:lnTo>
                  <a:lnTo>
                    <a:pt x="601" y="104"/>
                  </a:lnTo>
                  <a:lnTo>
                    <a:pt x="541" y="110"/>
                  </a:lnTo>
                  <a:lnTo>
                    <a:pt x="478" y="118"/>
                  </a:lnTo>
                  <a:lnTo>
                    <a:pt x="419" y="125"/>
                  </a:lnTo>
                  <a:lnTo>
                    <a:pt x="360" y="133"/>
                  </a:lnTo>
                  <a:lnTo>
                    <a:pt x="307" y="140"/>
                  </a:lnTo>
                  <a:lnTo>
                    <a:pt x="253" y="146"/>
                  </a:lnTo>
                  <a:lnTo>
                    <a:pt x="208" y="154"/>
                  </a:lnTo>
                  <a:lnTo>
                    <a:pt x="162" y="159"/>
                  </a:lnTo>
                  <a:lnTo>
                    <a:pt x="122" y="165"/>
                  </a:lnTo>
                  <a:lnTo>
                    <a:pt x="86" y="171"/>
                  </a:lnTo>
                  <a:lnTo>
                    <a:pt x="58" y="175"/>
                  </a:lnTo>
                  <a:lnTo>
                    <a:pt x="33" y="178"/>
                  </a:lnTo>
                  <a:lnTo>
                    <a:pt x="16" y="182"/>
                  </a:lnTo>
                  <a:lnTo>
                    <a:pt x="2" y="184"/>
                  </a:lnTo>
                  <a:lnTo>
                    <a:pt x="0" y="184"/>
                  </a:lnTo>
                  <a:lnTo>
                    <a:pt x="0" y="184"/>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58" name="Freeform 10"/>
            <p:cNvSpPr>
              <a:spLocks/>
            </p:cNvSpPr>
            <p:nvPr/>
          </p:nvSpPr>
          <p:spPr bwMode="auto">
            <a:xfrm>
              <a:off x="1124" y="2611"/>
              <a:ext cx="716" cy="800"/>
            </a:xfrm>
            <a:custGeom>
              <a:avLst/>
              <a:gdLst>
                <a:gd name="T0" fmla="*/ 181 w 1432"/>
                <a:gd name="T1" fmla="*/ 266 h 1601"/>
                <a:gd name="T2" fmla="*/ 693 w 1432"/>
                <a:gd name="T3" fmla="*/ 0 h 1601"/>
                <a:gd name="T4" fmla="*/ 1037 w 1432"/>
                <a:gd name="T5" fmla="*/ 80 h 1601"/>
                <a:gd name="T6" fmla="*/ 1037 w 1432"/>
                <a:gd name="T7" fmla="*/ 91 h 1601"/>
                <a:gd name="T8" fmla="*/ 1042 w 1432"/>
                <a:gd name="T9" fmla="*/ 108 h 1601"/>
                <a:gd name="T10" fmla="*/ 1046 w 1432"/>
                <a:gd name="T11" fmla="*/ 135 h 1601"/>
                <a:gd name="T12" fmla="*/ 1054 w 1432"/>
                <a:gd name="T13" fmla="*/ 163 h 1601"/>
                <a:gd name="T14" fmla="*/ 1063 w 1432"/>
                <a:gd name="T15" fmla="*/ 203 h 1601"/>
                <a:gd name="T16" fmla="*/ 1075 w 1432"/>
                <a:gd name="T17" fmla="*/ 249 h 1601"/>
                <a:gd name="T18" fmla="*/ 1092 w 1432"/>
                <a:gd name="T19" fmla="*/ 300 h 1601"/>
                <a:gd name="T20" fmla="*/ 1107 w 1432"/>
                <a:gd name="T21" fmla="*/ 357 h 1601"/>
                <a:gd name="T22" fmla="*/ 1128 w 1432"/>
                <a:gd name="T23" fmla="*/ 416 h 1601"/>
                <a:gd name="T24" fmla="*/ 1149 w 1432"/>
                <a:gd name="T25" fmla="*/ 481 h 1601"/>
                <a:gd name="T26" fmla="*/ 1172 w 1432"/>
                <a:gd name="T27" fmla="*/ 547 h 1601"/>
                <a:gd name="T28" fmla="*/ 1193 w 1432"/>
                <a:gd name="T29" fmla="*/ 610 h 1601"/>
                <a:gd name="T30" fmla="*/ 1215 w 1432"/>
                <a:gd name="T31" fmla="*/ 673 h 1601"/>
                <a:gd name="T32" fmla="*/ 1234 w 1432"/>
                <a:gd name="T33" fmla="*/ 734 h 1601"/>
                <a:gd name="T34" fmla="*/ 1255 w 1432"/>
                <a:gd name="T35" fmla="*/ 791 h 1601"/>
                <a:gd name="T36" fmla="*/ 1269 w 1432"/>
                <a:gd name="T37" fmla="*/ 842 h 1601"/>
                <a:gd name="T38" fmla="*/ 1282 w 1432"/>
                <a:gd name="T39" fmla="*/ 888 h 1601"/>
                <a:gd name="T40" fmla="*/ 1293 w 1432"/>
                <a:gd name="T41" fmla="*/ 931 h 1601"/>
                <a:gd name="T42" fmla="*/ 1303 w 1432"/>
                <a:gd name="T43" fmla="*/ 971 h 1601"/>
                <a:gd name="T44" fmla="*/ 1312 w 1432"/>
                <a:gd name="T45" fmla="*/ 1006 h 1601"/>
                <a:gd name="T46" fmla="*/ 1322 w 1432"/>
                <a:gd name="T47" fmla="*/ 1040 h 1601"/>
                <a:gd name="T48" fmla="*/ 1331 w 1432"/>
                <a:gd name="T49" fmla="*/ 1074 h 1601"/>
                <a:gd name="T50" fmla="*/ 1345 w 1432"/>
                <a:gd name="T51" fmla="*/ 1108 h 1601"/>
                <a:gd name="T52" fmla="*/ 1356 w 1432"/>
                <a:gd name="T53" fmla="*/ 1139 h 1601"/>
                <a:gd name="T54" fmla="*/ 1371 w 1432"/>
                <a:gd name="T55" fmla="*/ 1171 h 1601"/>
                <a:gd name="T56" fmla="*/ 1387 w 1432"/>
                <a:gd name="T57" fmla="*/ 1200 h 1601"/>
                <a:gd name="T58" fmla="*/ 1400 w 1432"/>
                <a:gd name="T59" fmla="*/ 1228 h 1601"/>
                <a:gd name="T60" fmla="*/ 1411 w 1432"/>
                <a:gd name="T61" fmla="*/ 1251 h 1601"/>
                <a:gd name="T62" fmla="*/ 1421 w 1432"/>
                <a:gd name="T63" fmla="*/ 1268 h 1601"/>
                <a:gd name="T64" fmla="*/ 1432 w 1432"/>
                <a:gd name="T65" fmla="*/ 1285 h 1601"/>
                <a:gd name="T66" fmla="*/ 518 w 1432"/>
                <a:gd name="T67" fmla="*/ 1559 h 1601"/>
                <a:gd name="T68" fmla="*/ 0 w 1432"/>
                <a:gd name="T69" fmla="*/ 643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601">
                  <a:moveTo>
                    <a:pt x="0" y="643"/>
                  </a:moveTo>
                  <a:lnTo>
                    <a:pt x="181" y="266"/>
                  </a:lnTo>
                  <a:lnTo>
                    <a:pt x="483" y="80"/>
                  </a:lnTo>
                  <a:lnTo>
                    <a:pt x="693" y="0"/>
                  </a:lnTo>
                  <a:lnTo>
                    <a:pt x="1037" y="76"/>
                  </a:lnTo>
                  <a:lnTo>
                    <a:pt x="1037" y="80"/>
                  </a:lnTo>
                  <a:lnTo>
                    <a:pt x="1037" y="84"/>
                  </a:lnTo>
                  <a:lnTo>
                    <a:pt x="1037" y="91"/>
                  </a:lnTo>
                  <a:lnTo>
                    <a:pt x="1039" y="97"/>
                  </a:lnTo>
                  <a:lnTo>
                    <a:pt x="1042" y="108"/>
                  </a:lnTo>
                  <a:lnTo>
                    <a:pt x="1042" y="120"/>
                  </a:lnTo>
                  <a:lnTo>
                    <a:pt x="1046" y="135"/>
                  </a:lnTo>
                  <a:lnTo>
                    <a:pt x="1050" y="148"/>
                  </a:lnTo>
                  <a:lnTo>
                    <a:pt x="1054" y="163"/>
                  </a:lnTo>
                  <a:lnTo>
                    <a:pt x="1058" y="183"/>
                  </a:lnTo>
                  <a:lnTo>
                    <a:pt x="1063" y="203"/>
                  </a:lnTo>
                  <a:lnTo>
                    <a:pt x="1067" y="224"/>
                  </a:lnTo>
                  <a:lnTo>
                    <a:pt x="1075" y="249"/>
                  </a:lnTo>
                  <a:lnTo>
                    <a:pt x="1082" y="274"/>
                  </a:lnTo>
                  <a:lnTo>
                    <a:pt x="1092" y="300"/>
                  </a:lnTo>
                  <a:lnTo>
                    <a:pt x="1099" y="327"/>
                  </a:lnTo>
                  <a:lnTo>
                    <a:pt x="1107" y="357"/>
                  </a:lnTo>
                  <a:lnTo>
                    <a:pt x="1117" y="386"/>
                  </a:lnTo>
                  <a:lnTo>
                    <a:pt x="1128" y="416"/>
                  </a:lnTo>
                  <a:lnTo>
                    <a:pt x="1137" y="449"/>
                  </a:lnTo>
                  <a:lnTo>
                    <a:pt x="1149" y="481"/>
                  </a:lnTo>
                  <a:lnTo>
                    <a:pt x="1160" y="513"/>
                  </a:lnTo>
                  <a:lnTo>
                    <a:pt x="1172" y="547"/>
                  </a:lnTo>
                  <a:lnTo>
                    <a:pt x="1183" y="578"/>
                  </a:lnTo>
                  <a:lnTo>
                    <a:pt x="1193" y="610"/>
                  </a:lnTo>
                  <a:lnTo>
                    <a:pt x="1204" y="643"/>
                  </a:lnTo>
                  <a:lnTo>
                    <a:pt x="1215" y="673"/>
                  </a:lnTo>
                  <a:lnTo>
                    <a:pt x="1225" y="703"/>
                  </a:lnTo>
                  <a:lnTo>
                    <a:pt x="1234" y="734"/>
                  </a:lnTo>
                  <a:lnTo>
                    <a:pt x="1244" y="762"/>
                  </a:lnTo>
                  <a:lnTo>
                    <a:pt x="1255" y="791"/>
                  </a:lnTo>
                  <a:lnTo>
                    <a:pt x="1261" y="817"/>
                  </a:lnTo>
                  <a:lnTo>
                    <a:pt x="1269" y="842"/>
                  </a:lnTo>
                  <a:lnTo>
                    <a:pt x="1276" y="865"/>
                  </a:lnTo>
                  <a:lnTo>
                    <a:pt x="1282" y="888"/>
                  </a:lnTo>
                  <a:lnTo>
                    <a:pt x="1288" y="909"/>
                  </a:lnTo>
                  <a:lnTo>
                    <a:pt x="1293" y="931"/>
                  </a:lnTo>
                  <a:lnTo>
                    <a:pt x="1297" y="952"/>
                  </a:lnTo>
                  <a:lnTo>
                    <a:pt x="1303" y="971"/>
                  </a:lnTo>
                  <a:lnTo>
                    <a:pt x="1307" y="989"/>
                  </a:lnTo>
                  <a:lnTo>
                    <a:pt x="1312" y="1006"/>
                  </a:lnTo>
                  <a:lnTo>
                    <a:pt x="1316" y="1023"/>
                  </a:lnTo>
                  <a:lnTo>
                    <a:pt x="1322" y="1040"/>
                  </a:lnTo>
                  <a:lnTo>
                    <a:pt x="1326" y="1057"/>
                  </a:lnTo>
                  <a:lnTo>
                    <a:pt x="1331" y="1074"/>
                  </a:lnTo>
                  <a:lnTo>
                    <a:pt x="1335" y="1091"/>
                  </a:lnTo>
                  <a:lnTo>
                    <a:pt x="1345" y="1108"/>
                  </a:lnTo>
                  <a:lnTo>
                    <a:pt x="1349" y="1123"/>
                  </a:lnTo>
                  <a:lnTo>
                    <a:pt x="1356" y="1139"/>
                  </a:lnTo>
                  <a:lnTo>
                    <a:pt x="1364" y="1154"/>
                  </a:lnTo>
                  <a:lnTo>
                    <a:pt x="1371" y="1171"/>
                  </a:lnTo>
                  <a:lnTo>
                    <a:pt x="1377" y="1186"/>
                  </a:lnTo>
                  <a:lnTo>
                    <a:pt x="1387" y="1200"/>
                  </a:lnTo>
                  <a:lnTo>
                    <a:pt x="1392" y="1213"/>
                  </a:lnTo>
                  <a:lnTo>
                    <a:pt x="1400" y="1228"/>
                  </a:lnTo>
                  <a:lnTo>
                    <a:pt x="1406" y="1238"/>
                  </a:lnTo>
                  <a:lnTo>
                    <a:pt x="1411" y="1251"/>
                  </a:lnTo>
                  <a:lnTo>
                    <a:pt x="1415" y="1258"/>
                  </a:lnTo>
                  <a:lnTo>
                    <a:pt x="1421" y="1268"/>
                  </a:lnTo>
                  <a:lnTo>
                    <a:pt x="1428" y="1279"/>
                  </a:lnTo>
                  <a:lnTo>
                    <a:pt x="1432" y="1285"/>
                  </a:lnTo>
                  <a:lnTo>
                    <a:pt x="1042" y="1601"/>
                  </a:lnTo>
                  <a:lnTo>
                    <a:pt x="518" y="1559"/>
                  </a:lnTo>
                  <a:lnTo>
                    <a:pt x="46" y="1154"/>
                  </a:lnTo>
                  <a:lnTo>
                    <a:pt x="0" y="643"/>
                  </a:lnTo>
                  <a:lnTo>
                    <a:pt x="0" y="643"/>
                  </a:lnTo>
                  <a:close/>
                </a:path>
              </a:pathLst>
            </a:custGeom>
            <a:solidFill>
              <a:srgbClr val="F7F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59" name="Freeform 11"/>
            <p:cNvSpPr>
              <a:spLocks/>
            </p:cNvSpPr>
            <p:nvPr/>
          </p:nvSpPr>
          <p:spPr bwMode="auto">
            <a:xfrm>
              <a:off x="722" y="2805"/>
              <a:ext cx="425" cy="103"/>
            </a:xfrm>
            <a:custGeom>
              <a:avLst/>
              <a:gdLst>
                <a:gd name="T0" fmla="*/ 0 w 852"/>
                <a:gd name="T1" fmla="*/ 201 h 205"/>
                <a:gd name="T2" fmla="*/ 10 w 852"/>
                <a:gd name="T3" fmla="*/ 194 h 205"/>
                <a:gd name="T4" fmla="*/ 27 w 852"/>
                <a:gd name="T5" fmla="*/ 184 h 205"/>
                <a:gd name="T6" fmla="*/ 44 w 852"/>
                <a:gd name="T7" fmla="*/ 177 h 205"/>
                <a:gd name="T8" fmla="*/ 67 w 852"/>
                <a:gd name="T9" fmla="*/ 167 h 205"/>
                <a:gd name="T10" fmla="*/ 95 w 852"/>
                <a:gd name="T11" fmla="*/ 159 h 205"/>
                <a:gd name="T12" fmla="*/ 129 w 852"/>
                <a:gd name="T13" fmla="*/ 150 h 205"/>
                <a:gd name="T14" fmla="*/ 169 w 852"/>
                <a:gd name="T15" fmla="*/ 140 h 205"/>
                <a:gd name="T16" fmla="*/ 213 w 852"/>
                <a:gd name="T17" fmla="*/ 131 h 205"/>
                <a:gd name="T18" fmla="*/ 264 w 852"/>
                <a:gd name="T19" fmla="*/ 121 h 205"/>
                <a:gd name="T20" fmla="*/ 318 w 852"/>
                <a:gd name="T21" fmla="*/ 114 h 205"/>
                <a:gd name="T22" fmla="*/ 373 w 852"/>
                <a:gd name="T23" fmla="*/ 102 h 205"/>
                <a:gd name="T24" fmla="*/ 432 w 852"/>
                <a:gd name="T25" fmla="*/ 91 h 205"/>
                <a:gd name="T26" fmla="*/ 493 w 852"/>
                <a:gd name="T27" fmla="*/ 80 h 205"/>
                <a:gd name="T28" fmla="*/ 553 w 852"/>
                <a:gd name="T29" fmla="*/ 66 h 205"/>
                <a:gd name="T30" fmla="*/ 612 w 852"/>
                <a:gd name="T31" fmla="*/ 53 h 205"/>
                <a:gd name="T32" fmla="*/ 671 w 852"/>
                <a:gd name="T33" fmla="*/ 42 h 205"/>
                <a:gd name="T34" fmla="*/ 724 w 852"/>
                <a:gd name="T35" fmla="*/ 28 h 205"/>
                <a:gd name="T36" fmla="*/ 770 w 852"/>
                <a:gd name="T37" fmla="*/ 17 h 205"/>
                <a:gd name="T38" fmla="*/ 808 w 852"/>
                <a:gd name="T39" fmla="*/ 7 h 205"/>
                <a:gd name="T40" fmla="*/ 835 w 852"/>
                <a:gd name="T41" fmla="*/ 2 h 205"/>
                <a:gd name="T42" fmla="*/ 850 w 852"/>
                <a:gd name="T43" fmla="*/ 0 h 205"/>
                <a:gd name="T44" fmla="*/ 757 w 852"/>
                <a:gd name="T45" fmla="*/ 102 h 205"/>
                <a:gd name="T46" fmla="*/ 747 w 852"/>
                <a:gd name="T47" fmla="*/ 102 h 205"/>
                <a:gd name="T48" fmla="*/ 723 w 852"/>
                <a:gd name="T49" fmla="*/ 104 h 205"/>
                <a:gd name="T50" fmla="*/ 683 w 852"/>
                <a:gd name="T51" fmla="*/ 106 h 205"/>
                <a:gd name="T52" fmla="*/ 633 w 852"/>
                <a:gd name="T53" fmla="*/ 112 h 205"/>
                <a:gd name="T54" fmla="*/ 574 w 852"/>
                <a:gd name="T55" fmla="*/ 118 h 205"/>
                <a:gd name="T56" fmla="*/ 508 w 852"/>
                <a:gd name="T57" fmla="*/ 125 h 205"/>
                <a:gd name="T58" fmla="*/ 439 w 852"/>
                <a:gd name="T59" fmla="*/ 137 h 205"/>
                <a:gd name="T60" fmla="*/ 369 w 852"/>
                <a:gd name="T61" fmla="*/ 150 h 205"/>
                <a:gd name="T62" fmla="*/ 295 w 852"/>
                <a:gd name="T63" fmla="*/ 159 h 205"/>
                <a:gd name="T64" fmla="*/ 226 w 852"/>
                <a:gd name="T65" fmla="*/ 173 h 205"/>
                <a:gd name="T66" fmla="*/ 164 w 852"/>
                <a:gd name="T67" fmla="*/ 180 h 205"/>
                <a:gd name="T68" fmla="*/ 110 w 852"/>
                <a:gd name="T69" fmla="*/ 190 h 205"/>
                <a:gd name="T70" fmla="*/ 63 w 852"/>
                <a:gd name="T71" fmla="*/ 196 h 205"/>
                <a:gd name="T72" fmla="*/ 29 w 852"/>
                <a:gd name="T73" fmla="*/ 201 h 205"/>
                <a:gd name="T74" fmla="*/ 6 w 852"/>
                <a:gd name="T75" fmla="*/ 203 h 205"/>
                <a:gd name="T76" fmla="*/ 0 w 852"/>
                <a:gd name="T7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2" h="205">
                  <a:moveTo>
                    <a:pt x="0" y="205"/>
                  </a:moveTo>
                  <a:lnTo>
                    <a:pt x="0" y="201"/>
                  </a:lnTo>
                  <a:lnTo>
                    <a:pt x="4" y="199"/>
                  </a:lnTo>
                  <a:lnTo>
                    <a:pt x="10" y="194"/>
                  </a:lnTo>
                  <a:lnTo>
                    <a:pt x="21" y="188"/>
                  </a:lnTo>
                  <a:lnTo>
                    <a:pt x="27" y="184"/>
                  </a:lnTo>
                  <a:lnTo>
                    <a:pt x="36" y="180"/>
                  </a:lnTo>
                  <a:lnTo>
                    <a:pt x="44" y="177"/>
                  </a:lnTo>
                  <a:lnTo>
                    <a:pt x="55" y="173"/>
                  </a:lnTo>
                  <a:lnTo>
                    <a:pt x="67" y="167"/>
                  </a:lnTo>
                  <a:lnTo>
                    <a:pt x="80" y="163"/>
                  </a:lnTo>
                  <a:lnTo>
                    <a:pt x="95" y="159"/>
                  </a:lnTo>
                  <a:lnTo>
                    <a:pt x="112" y="156"/>
                  </a:lnTo>
                  <a:lnTo>
                    <a:pt x="129" y="150"/>
                  </a:lnTo>
                  <a:lnTo>
                    <a:pt x="150" y="146"/>
                  </a:lnTo>
                  <a:lnTo>
                    <a:pt x="169" y="140"/>
                  </a:lnTo>
                  <a:lnTo>
                    <a:pt x="192" y="137"/>
                  </a:lnTo>
                  <a:lnTo>
                    <a:pt x="213" y="131"/>
                  </a:lnTo>
                  <a:lnTo>
                    <a:pt x="238" y="127"/>
                  </a:lnTo>
                  <a:lnTo>
                    <a:pt x="264" y="121"/>
                  </a:lnTo>
                  <a:lnTo>
                    <a:pt x="291" y="118"/>
                  </a:lnTo>
                  <a:lnTo>
                    <a:pt x="318" y="114"/>
                  </a:lnTo>
                  <a:lnTo>
                    <a:pt x="344" y="108"/>
                  </a:lnTo>
                  <a:lnTo>
                    <a:pt x="373" y="102"/>
                  </a:lnTo>
                  <a:lnTo>
                    <a:pt x="403" y="97"/>
                  </a:lnTo>
                  <a:lnTo>
                    <a:pt x="432" y="91"/>
                  </a:lnTo>
                  <a:lnTo>
                    <a:pt x="462" y="85"/>
                  </a:lnTo>
                  <a:lnTo>
                    <a:pt x="493" y="80"/>
                  </a:lnTo>
                  <a:lnTo>
                    <a:pt x="525" y="74"/>
                  </a:lnTo>
                  <a:lnTo>
                    <a:pt x="553" y="66"/>
                  </a:lnTo>
                  <a:lnTo>
                    <a:pt x="584" y="61"/>
                  </a:lnTo>
                  <a:lnTo>
                    <a:pt x="612" y="53"/>
                  </a:lnTo>
                  <a:lnTo>
                    <a:pt x="643" y="49"/>
                  </a:lnTo>
                  <a:lnTo>
                    <a:pt x="671" y="42"/>
                  </a:lnTo>
                  <a:lnTo>
                    <a:pt x="698" y="36"/>
                  </a:lnTo>
                  <a:lnTo>
                    <a:pt x="724" y="28"/>
                  </a:lnTo>
                  <a:lnTo>
                    <a:pt x="749" y="25"/>
                  </a:lnTo>
                  <a:lnTo>
                    <a:pt x="770" y="17"/>
                  </a:lnTo>
                  <a:lnTo>
                    <a:pt x="789" y="11"/>
                  </a:lnTo>
                  <a:lnTo>
                    <a:pt x="808" y="7"/>
                  </a:lnTo>
                  <a:lnTo>
                    <a:pt x="823" y="6"/>
                  </a:lnTo>
                  <a:lnTo>
                    <a:pt x="835" y="2"/>
                  </a:lnTo>
                  <a:lnTo>
                    <a:pt x="844" y="0"/>
                  </a:lnTo>
                  <a:lnTo>
                    <a:pt x="850" y="0"/>
                  </a:lnTo>
                  <a:lnTo>
                    <a:pt x="852" y="0"/>
                  </a:lnTo>
                  <a:lnTo>
                    <a:pt x="757" y="102"/>
                  </a:lnTo>
                  <a:lnTo>
                    <a:pt x="755" y="102"/>
                  </a:lnTo>
                  <a:lnTo>
                    <a:pt x="747" y="102"/>
                  </a:lnTo>
                  <a:lnTo>
                    <a:pt x="736" y="102"/>
                  </a:lnTo>
                  <a:lnTo>
                    <a:pt x="723" y="104"/>
                  </a:lnTo>
                  <a:lnTo>
                    <a:pt x="704" y="104"/>
                  </a:lnTo>
                  <a:lnTo>
                    <a:pt x="683" y="106"/>
                  </a:lnTo>
                  <a:lnTo>
                    <a:pt x="658" y="108"/>
                  </a:lnTo>
                  <a:lnTo>
                    <a:pt x="633" y="112"/>
                  </a:lnTo>
                  <a:lnTo>
                    <a:pt x="605" y="114"/>
                  </a:lnTo>
                  <a:lnTo>
                    <a:pt x="574" y="118"/>
                  </a:lnTo>
                  <a:lnTo>
                    <a:pt x="540" y="121"/>
                  </a:lnTo>
                  <a:lnTo>
                    <a:pt x="508" y="125"/>
                  </a:lnTo>
                  <a:lnTo>
                    <a:pt x="474" y="129"/>
                  </a:lnTo>
                  <a:lnTo>
                    <a:pt x="439" y="137"/>
                  </a:lnTo>
                  <a:lnTo>
                    <a:pt x="403" y="142"/>
                  </a:lnTo>
                  <a:lnTo>
                    <a:pt x="369" y="150"/>
                  </a:lnTo>
                  <a:lnTo>
                    <a:pt x="331" y="156"/>
                  </a:lnTo>
                  <a:lnTo>
                    <a:pt x="295" y="159"/>
                  </a:lnTo>
                  <a:lnTo>
                    <a:pt x="261" y="165"/>
                  </a:lnTo>
                  <a:lnTo>
                    <a:pt x="226" y="173"/>
                  </a:lnTo>
                  <a:lnTo>
                    <a:pt x="194" y="177"/>
                  </a:lnTo>
                  <a:lnTo>
                    <a:pt x="164" y="180"/>
                  </a:lnTo>
                  <a:lnTo>
                    <a:pt x="137" y="184"/>
                  </a:lnTo>
                  <a:lnTo>
                    <a:pt x="110" y="190"/>
                  </a:lnTo>
                  <a:lnTo>
                    <a:pt x="86" y="194"/>
                  </a:lnTo>
                  <a:lnTo>
                    <a:pt x="63" y="196"/>
                  </a:lnTo>
                  <a:lnTo>
                    <a:pt x="44" y="198"/>
                  </a:lnTo>
                  <a:lnTo>
                    <a:pt x="29" y="201"/>
                  </a:lnTo>
                  <a:lnTo>
                    <a:pt x="15" y="201"/>
                  </a:lnTo>
                  <a:lnTo>
                    <a:pt x="6" y="203"/>
                  </a:lnTo>
                  <a:lnTo>
                    <a:pt x="0" y="203"/>
                  </a:lnTo>
                  <a:lnTo>
                    <a:pt x="0" y="205"/>
                  </a:lnTo>
                  <a:lnTo>
                    <a:pt x="0" y="20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60" name="Freeform 12"/>
            <p:cNvSpPr>
              <a:spLocks/>
            </p:cNvSpPr>
            <p:nvPr/>
          </p:nvSpPr>
          <p:spPr bwMode="auto">
            <a:xfrm>
              <a:off x="742" y="2950"/>
              <a:ext cx="347" cy="65"/>
            </a:xfrm>
            <a:custGeom>
              <a:avLst/>
              <a:gdLst>
                <a:gd name="T0" fmla="*/ 4 w 694"/>
                <a:gd name="T1" fmla="*/ 125 h 129"/>
                <a:gd name="T2" fmla="*/ 25 w 694"/>
                <a:gd name="T3" fmla="*/ 118 h 129"/>
                <a:gd name="T4" fmla="*/ 66 w 694"/>
                <a:gd name="T5" fmla="*/ 108 h 129"/>
                <a:gd name="T6" fmla="*/ 122 w 694"/>
                <a:gd name="T7" fmla="*/ 93 h 129"/>
                <a:gd name="T8" fmla="*/ 188 w 694"/>
                <a:gd name="T9" fmla="*/ 78 h 129"/>
                <a:gd name="T10" fmla="*/ 258 w 694"/>
                <a:gd name="T11" fmla="*/ 60 h 129"/>
                <a:gd name="T12" fmla="*/ 335 w 694"/>
                <a:gd name="T13" fmla="*/ 43 h 129"/>
                <a:gd name="T14" fmla="*/ 407 w 694"/>
                <a:gd name="T15" fmla="*/ 28 h 129"/>
                <a:gd name="T16" fmla="*/ 471 w 694"/>
                <a:gd name="T17" fmla="*/ 17 h 129"/>
                <a:gd name="T18" fmla="*/ 528 w 694"/>
                <a:gd name="T19" fmla="*/ 9 h 129"/>
                <a:gd name="T20" fmla="*/ 576 w 694"/>
                <a:gd name="T21" fmla="*/ 3 h 129"/>
                <a:gd name="T22" fmla="*/ 616 w 694"/>
                <a:gd name="T23" fmla="*/ 2 h 129"/>
                <a:gd name="T24" fmla="*/ 644 w 694"/>
                <a:gd name="T25" fmla="*/ 0 h 129"/>
                <a:gd name="T26" fmla="*/ 669 w 694"/>
                <a:gd name="T27" fmla="*/ 0 h 129"/>
                <a:gd name="T28" fmla="*/ 684 w 694"/>
                <a:gd name="T29" fmla="*/ 2 h 129"/>
                <a:gd name="T30" fmla="*/ 692 w 694"/>
                <a:gd name="T31" fmla="*/ 3 h 129"/>
                <a:gd name="T32" fmla="*/ 654 w 694"/>
                <a:gd name="T33" fmla="*/ 43 h 129"/>
                <a:gd name="T34" fmla="*/ 643 w 694"/>
                <a:gd name="T35" fmla="*/ 45 h 129"/>
                <a:gd name="T36" fmla="*/ 614 w 694"/>
                <a:gd name="T37" fmla="*/ 51 h 129"/>
                <a:gd name="T38" fmla="*/ 570 w 694"/>
                <a:gd name="T39" fmla="*/ 60 h 129"/>
                <a:gd name="T40" fmla="*/ 515 w 694"/>
                <a:gd name="T41" fmla="*/ 72 h 129"/>
                <a:gd name="T42" fmla="*/ 452 w 694"/>
                <a:gd name="T43" fmla="*/ 83 h 129"/>
                <a:gd name="T44" fmla="*/ 386 w 694"/>
                <a:gd name="T45" fmla="*/ 97 h 129"/>
                <a:gd name="T46" fmla="*/ 317 w 694"/>
                <a:gd name="T47" fmla="*/ 108 h 129"/>
                <a:gd name="T48" fmla="*/ 255 w 694"/>
                <a:gd name="T49" fmla="*/ 118 h 129"/>
                <a:gd name="T50" fmla="*/ 196 w 694"/>
                <a:gd name="T51" fmla="*/ 121 h 129"/>
                <a:gd name="T52" fmla="*/ 144 w 694"/>
                <a:gd name="T53" fmla="*/ 127 h 129"/>
                <a:gd name="T54" fmla="*/ 101 w 694"/>
                <a:gd name="T55" fmla="*/ 129 h 129"/>
                <a:gd name="T56" fmla="*/ 66 w 694"/>
                <a:gd name="T57" fmla="*/ 129 h 129"/>
                <a:gd name="T58" fmla="*/ 36 w 694"/>
                <a:gd name="T59" fmla="*/ 129 h 129"/>
                <a:gd name="T60" fmla="*/ 17 w 694"/>
                <a:gd name="T61" fmla="*/ 129 h 129"/>
                <a:gd name="T62" fmla="*/ 4 w 694"/>
                <a:gd name="T63" fmla="*/ 127 h 129"/>
                <a:gd name="T64" fmla="*/ 0 w 694"/>
                <a:gd name="T65" fmla="*/ 1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4" h="129">
                  <a:moveTo>
                    <a:pt x="0" y="127"/>
                  </a:moveTo>
                  <a:lnTo>
                    <a:pt x="4" y="125"/>
                  </a:lnTo>
                  <a:lnTo>
                    <a:pt x="11" y="123"/>
                  </a:lnTo>
                  <a:lnTo>
                    <a:pt x="25" y="118"/>
                  </a:lnTo>
                  <a:lnTo>
                    <a:pt x="44" y="114"/>
                  </a:lnTo>
                  <a:lnTo>
                    <a:pt x="66" y="108"/>
                  </a:lnTo>
                  <a:lnTo>
                    <a:pt x="93" y="100"/>
                  </a:lnTo>
                  <a:lnTo>
                    <a:pt x="122" y="93"/>
                  </a:lnTo>
                  <a:lnTo>
                    <a:pt x="154" y="87"/>
                  </a:lnTo>
                  <a:lnTo>
                    <a:pt x="188" y="78"/>
                  </a:lnTo>
                  <a:lnTo>
                    <a:pt x="224" y="68"/>
                  </a:lnTo>
                  <a:lnTo>
                    <a:pt x="258" y="60"/>
                  </a:lnTo>
                  <a:lnTo>
                    <a:pt x="296" y="53"/>
                  </a:lnTo>
                  <a:lnTo>
                    <a:pt x="335" y="43"/>
                  </a:lnTo>
                  <a:lnTo>
                    <a:pt x="371" y="36"/>
                  </a:lnTo>
                  <a:lnTo>
                    <a:pt x="407" y="28"/>
                  </a:lnTo>
                  <a:lnTo>
                    <a:pt x="441" y="24"/>
                  </a:lnTo>
                  <a:lnTo>
                    <a:pt x="471" y="17"/>
                  </a:lnTo>
                  <a:lnTo>
                    <a:pt x="502" y="13"/>
                  </a:lnTo>
                  <a:lnTo>
                    <a:pt x="528" y="9"/>
                  </a:lnTo>
                  <a:lnTo>
                    <a:pt x="553" y="7"/>
                  </a:lnTo>
                  <a:lnTo>
                    <a:pt x="576" y="3"/>
                  </a:lnTo>
                  <a:lnTo>
                    <a:pt x="597" y="2"/>
                  </a:lnTo>
                  <a:lnTo>
                    <a:pt x="616" y="2"/>
                  </a:lnTo>
                  <a:lnTo>
                    <a:pt x="633" y="2"/>
                  </a:lnTo>
                  <a:lnTo>
                    <a:pt x="644" y="0"/>
                  </a:lnTo>
                  <a:lnTo>
                    <a:pt x="658" y="0"/>
                  </a:lnTo>
                  <a:lnTo>
                    <a:pt x="669" y="0"/>
                  </a:lnTo>
                  <a:lnTo>
                    <a:pt x="679" y="2"/>
                  </a:lnTo>
                  <a:lnTo>
                    <a:pt x="684" y="2"/>
                  </a:lnTo>
                  <a:lnTo>
                    <a:pt x="690" y="3"/>
                  </a:lnTo>
                  <a:lnTo>
                    <a:pt x="692" y="3"/>
                  </a:lnTo>
                  <a:lnTo>
                    <a:pt x="694" y="3"/>
                  </a:lnTo>
                  <a:lnTo>
                    <a:pt x="654" y="43"/>
                  </a:lnTo>
                  <a:lnTo>
                    <a:pt x="650" y="43"/>
                  </a:lnTo>
                  <a:lnTo>
                    <a:pt x="643" y="45"/>
                  </a:lnTo>
                  <a:lnTo>
                    <a:pt x="629" y="47"/>
                  </a:lnTo>
                  <a:lnTo>
                    <a:pt x="614" y="51"/>
                  </a:lnTo>
                  <a:lnTo>
                    <a:pt x="593" y="55"/>
                  </a:lnTo>
                  <a:lnTo>
                    <a:pt x="570" y="60"/>
                  </a:lnTo>
                  <a:lnTo>
                    <a:pt x="542" y="66"/>
                  </a:lnTo>
                  <a:lnTo>
                    <a:pt x="515" y="72"/>
                  </a:lnTo>
                  <a:lnTo>
                    <a:pt x="483" y="78"/>
                  </a:lnTo>
                  <a:lnTo>
                    <a:pt x="452" y="83"/>
                  </a:lnTo>
                  <a:lnTo>
                    <a:pt x="418" y="89"/>
                  </a:lnTo>
                  <a:lnTo>
                    <a:pt x="386" y="97"/>
                  </a:lnTo>
                  <a:lnTo>
                    <a:pt x="350" y="102"/>
                  </a:lnTo>
                  <a:lnTo>
                    <a:pt x="317" y="108"/>
                  </a:lnTo>
                  <a:lnTo>
                    <a:pt x="285" y="112"/>
                  </a:lnTo>
                  <a:lnTo>
                    <a:pt x="255" y="118"/>
                  </a:lnTo>
                  <a:lnTo>
                    <a:pt x="222" y="119"/>
                  </a:lnTo>
                  <a:lnTo>
                    <a:pt x="196" y="121"/>
                  </a:lnTo>
                  <a:lnTo>
                    <a:pt x="167" y="125"/>
                  </a:lnTo>
                  <a:lnTo>
                    <a:pt x="144" y="127"/>
                  </a:lnTo>
                  <a:lnTo>
                    <a:pt x="122" y="127"/>
                  </a:lnTo>
                  <a:lnTo>
                    <a:pt x="101" y="129"/>
                  </a:lnTo>
                  <a:lnTo>
                    <a:pt x="82" y="129"/>
                  </a:lnTo>
                  <a:lnTo>
                    <a:pt x="66" y="129"/>
                  </a:lnTo>
                  <a:lnTo>
                    <a:pt x="49" y="129"/>
                  </a:lnTo>
                  <a:lnTo>
                    <a:pt x="36" y="129"/>
                  </a:lnTo>
                  <a:lnTo>
                    <a:pt x="25" y="129"/>
                  </a:lnTo>
                  <a:lnTo>
                    <a:pt x="17" y="129"/>
                  </a:lnTo>
                  <a:lnTo>
                    <a:pt x="7" y="127"/>
                  </a:lnTo>
                  <a:lnTo>
                    <a:pt x="4" y="127"/>
                  </a:lnTo>
                  <a:lnTo>
                    <a:pt x="0" y="127"/>
                  </a:lnTo>
                  <a:lnTo>
                    <a:pt x="0" y="127"/>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61" name="Freeform 13"/>
            <p:cNvSpPr>
              <a:spLocks/>
            </p:cNvSpPr>
            <p:nvPr/>
          </p:nvSpPr>
          <p:spPr bwMode="auto">
            <a:xfrm>
              <a:off x="791" y="3065"/>
              <a:ext cx="279" cy="68"/>
            </a:xfrm>
            <a:custGeom>
              <a:avLst/>
              <a:gdLst>
                <a:gd name="T0" fmla="*/ 0 w 559"/>
                <a:gd name="T1" fmla="*/ 135 h 135"/>
                <a:gd name="T2" fmla="*/ 21 w 559"/>
                <a:gd name="T3" fmla="*/ 127 h 135"/>
                <a:gd name="T4" fmla="*/ 57 w 559"/>
                <a:gd name="T5" fmla="*/ 119 h 135"/>
                <a:gd name="T6" fmla="*/ 104 w 559"/>
                <a:gd name="T7" fmla="*/ 110 h 135"/>
                <a:gd name="T8" fmla="*/ 161 w 559"/>
                <a:gd name="T9" fmla="*/ 97 h 135"/>
                <a:gd name="T10" fmla="*/ 224 w 559"/>
                <a:gd name="T11" fmla="*/ 81 h 135"/>
                <a:gd name="T12" fmla="*/ 287 w 559"/>
                <a:gd name="T13" fmla="*/ 68 h 135"/>
                <a:gd name="T14" fmla="*/ 348 w 559"/>
                <a:gd name="T15" fmla="*/ 55 h 135"/>
                <a:gd name="T16" fmla="*/ 399 w 559"/>
                <a:gd name="T17" fmla="*/ 41 h 135"/>
                <a:gd name="T18" fmla="*/ 443 w 559"/>
                <a:gd name="T19" fmla="*/ 30 h 135"/>
                <a:gd name="T20" fmla="*/ 477 w 559"/>
                <a:gd name="T21" fmla="*/ 21 h 135"/>
                <a:gd name="T22" fmla="*/ 506 w 559"/>
                <a:gd name="T23" fmla="*/ 13 h 135"/>
                <a:gd name="T24" fmla="*/ 527 w 559"/>
                <a:gd name="T25" fmla="*/ 5 h 135"/>
                <a:gd name="T26" fmla="*/ 542 w 559"/>
                <a:gd name="T27" fmla="*/ 2 h 135"/>
                <a:gd name="T28" fmla="*/ 555 w 559"/>
                <a:gd name="T29" fmla="*/ 0 h 135"/>
                <a:gd name="T30" fmla="*/ 513 w 559"/>
                <a:gd name="T31" fmla="*/ 68 h 135"/>
                <a:gd name="T32" fmla="*/ 506 w 559"/>
                <a:gd name="T33" fmla="*/ 68 h 135"/>
                <a:gd name="T34" fmla="*/ 490 w 559"/>
                <a:gd name="T35" fmla="*/ 74 h 135"/>
                <a:gd name="T36" fmla="*/ 466 w 559"/>
                <a:gd name="T37" fmla="*/ 81 h 135"/>
                <a:gd name="T38" fmla="*/ 433 w 559"/>
                <a:gd name="T39" fmla="*/ 89 h 135"/>
                <a:gd name="T40" fmla="*/ 393 w 559"/>
                <a:gd name="T41" fmla="*/ 97 h 135"/>
                <a:gd name="T42" fmla="*/ 352 w 559"/>
                <a:gd name="T43" fmla="*/ 106 h 135"/>
                <a:gd name="T44" fmla="*/ 306 w 559"/>
                <a:gd name="T45" fmla="*/ 114 h 135"/>
                <a:gd name="T46" fmla="*/ 260 w 559"/>
                <a:gd name="T47" fmla="*/ 123 h 135"/>
                <a:gd name="T48" fmla="*/ 211 w 559"/>
                <a:gd name="T49" fmla="*/ 127 h 135"/>
                <a:gd name="T50" fmla="*/ 163 w 559"/>
                <a:gd name="T51" fmla="*/ 131 h 135"/>
                <a:gd name="T52" fmla="*/ 120 w 559"/>
                <a:gd name="T53" fmla="*/ 133 h 135"/>
                <a:gd name="T54" fmla="*/ 80 w 559"/>
                <a:gd name="T55" fmla="*/ 135 h 135"/>
                <a:gd name="T56" fmla="*/ 45 w 559"/>
                <a:gd name="T57" fmla="*/ 135 h 135"/>
                <a:gd name="T58" fmla="*/ 21 w 559"/>
                <a:gd name="T59" fmla="*/ 135 h 135"/>
                <a:gd name="T60" fmla="*/ 4 w 559"/>
                <a:gd name="T61" fmla="*/ 135 h 135"/>
                <a:gd name="T62" fmla="*/ 0 w 559"/>
                <a:gd name="T63"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9" h="135">
                  <a:moveTo>
                    <a:pt x="0" y="135"/>
                  </a:moveTo>
                  <a:lnTo>
                    <a:pt x="0" y="135"/>
                  </a:lnTo>
                  <a:lnTo>
                    <a:pt x="7" y="131"/>
                  </a:lnTo>
                  <a:lnTo>
                    <a:pt x="21" y="127"/>
                  </a:lnTo>
                  <a:lnTo>
                    <a:pt x="36" y="125"/>
                  </a:lnTo>
                  <a:lnTo>
                    <a:pt x="57" y="119"/>
                  </a:lnTo>
                  <a:lnTo>
                    <a:pt x="80" y="114"/>
                  </a:lnTo>
                  <a:lnTo>
                    <a:pt x="104" y="110"/>
                  </a:lnTo>
                  <a:lnTo>
                    <a:pt x="133" y="104"/>
                  </a:lnTo>
                  <a:lnTo>
                    <a:pt x="161" y="97"/>
                  </a:lnTo>
                  <a:lnTo>
                    <a:pt x="192" y="89"/>
                  </a:lnTo>
                  <a:lnTo>
                    <a:pt x="224" y="81"/>
                  </a:lnTo>
                  <a:lnTo>
                    <a:pt x="257" y="76"/>
                  </a:lnTo>
                  <a:lnTo>
                    <a:pt x="287" y="68"/>
                  </a:lnTo>
                  <a:lnTo>
                    <a:pt x="317" y="61"/>
                  </a:lnTo>
                  <a:lnTo>
                    <a:pt x="348" y="55"/>
                  </a:lnTo>
                  <a:lnTo>
                    <a:pt x="376" y="49"/>
                  </a:lnTo>
                  <a:lnTo>
                    <a:pt x="399" y="41"/>
                  </a:lnTo>
                  <a:lnTo>
                    <a:pt x="422" y="36"/>
                  </a:lnTo>
                  <a:lnTo>
                    <a:pt x="443" y="30"/>
                  </a:lnTo>
                  <a:lnTo>
                    <a:pt x="462" y="26"/>
                  </a:lnTo>
                  <a:lnTo>
                    <a:pt x="477" y="21"/>
                  </a:lnTo>
                  <a:lnTo>
                    <a:pt x="494" y="17"/>
                  </a:lnTo>
                  <a:lnTo>
                    <a:pt x="506" y="13"/>
                  </a:lnTo>
                  <a:lnTo>
                    <a:pt x="519" y="9"/>
                  </a:lnTo>
                  <a:lnTo>
                    <a:pt x="527" y="5"/>
                  </a:lnTo>
                  <a:lnTo>
                    <a:pt x="536" y="5"/>
                  </a:lnTo>
                  <a:lnTo>
                    <a:pt x="542" y="2"/>
                  </a:lnTo>
                  <a:lnTo>
                    <a:pt x="547" y="0"/>
                  </a:lnTo>
                  <a:lnTo>
                    <a:pt x="555" y="0"/>
                  </a:lnTo>
                  <a:lnTo>
                    <a:pt x="559" y="0"/>
                  </a:lnTo>
                  <a:lnTo>
                    <a:pt x="513" y="68"/>
                  </a:lnTo>
                  <a:lnTo>
                    <a:pt x="511" y="68"/>
                  </a:lnTo>
                  <a:lnTo>
                    <a:pt x="506" y="68"/>
                  </a:lnTo>
                  <a:lnTo>
                    <a:pt x="498" y="70"/>
                  </a:lnTo>
                  <a:lnTo>
                    <a:pt x="490" y="74"/>
                  </a:lnTo>
                  <a:lnTo>
                    <a:pt x="477" y="76"/>
                  </a:lnTo>
                  <a:lnTo>
                    <a:pt x="466" y="81"/>
                  </a:lnTo>
                  <a:lnTo>
                    <a:pt x="449" y="85"/>
                  </a:lnTo>
                  <a:lnTo>
                    <a:pt x="433" y="89"/>
                  </a:lnTo>
                  <a:lnTo>
                    <a:pt x="414" y="93"/>
                  </a:lnTo>
                  <a:lnTo>
                    <a:pt x="393" y="97"/>
                  </a:lnTo>
                  <a:lnTo>
                    <a:pt x="373" y="102"/>
                  </a:lnTo>
                  <a:lnTo>
                    <a:pt x="352" y="106"/>
                  </a:lnTo>
                  <a:lnTo>
                    <a:pt x="329" y="110"/>
                  </a:lnTo>
                  <a:lnTo>
                    <a:pt x="306" y="114"/>
                  </a:lnTo>
                  <a:lnTo>
                    <a:pt x="283" y="119"/>
                  </a:lnTo>
                  <a:lnTo>
                    <a:pt x="260" y="123"/>
                  </a:lnTo>
                  <a:lnTo>
                    <a:pt x="236" y="123"/>
                  </a:lnTo>
                  <a:lnTo>
                    <a:pt x="211" y="127"/>
                  </a:lnTo>
                  <a:lnTo>
                    <a:pt x="188" y="129"/>
                  </a:lnTo>
                  <a:lnTo>
                    <a:pt x="163" y="131"/>
                  </a:lnTo>
                  <a:lnTo>
                    <a:pt x="141" y="131"/>
                  </a:lnTo>
                  <a:lnTo>
                    <a:pt x="120" y="133"/>
                  </a:lnTo>
                  <a:lnTo>
                    <a:pt x="99" y="135"/>
                  </a:lnTo>
                  <a:lnTo>
                    <a:pt x="80" y="135"/>
                  </a:lnTo>
                  <a:lnTo>
                    <a:pt x="61" y="135"/>
                  </a:lnTo>
                  <a:lnTo>
                    <a:pt x="45" y="135"/>
                  </a:lnTo>
                  <a:lnTo>
                    <a:pt x="32" y="135"/>
                  </a:lnTo>
                  <a:lnTo>
                    <a:pt x="21" y="135"/>
                  </a:lnTo>
                  <a:lnTo>
                    <a:pt x="11" y="135"/>
                  </a:lnTo>
                  <a:lnTo>
                    <a:pt x="4" y="135"/>
                  </a:lnTo>
                  <a:lnTo>
                    <a:pt x="0" y="135"/>
                  </a:lnTo>
                  <a:lnTo>
                    <a:pt x="0" y="13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62" name="Freeform 14"/>
            <p:cNvSpPr>
              <a:spLocks/>
            </p:cNvSpPr>
            <p:nvPr/>
          </p:nvSpPr>
          <p:spPr bwMode="auto">
            <a:xfrm>
              <a:off x="921" y="3339"/>
              <a:ext cx="273" cy="79"/>
            </a:xfrm>
            <a:custGeom>
              <a:avLst/>
              <a:gdLst>
                <a:gd name="T0" fmla="*/ 0 w 546"/>
                <a:gd name="T1" fmla="*/ 158 h 158"/>
                <a:gd name="T2" fmla="*/ 540 w 546"/>
                <a:gd name="T3" fmla="*/ 97 h 158"/>
                <a:gd name="T4" fmla="*/ 540 w 546"/>
                <a:gd name="T5" fmla="*/ 93 h 158"/>
                <a:gd name="T6" fmla="*/ 544 w 546"/>
                <a:gd name="T7" fmla="*/ 82 h 158"/>
                <a:gd name="T8" fmla="*/ 544 w 546"/>
                <a:gd name="T9" fmla="*/ 74 h 158"/>
                <a:gd name="T10" fmla="*/ 544 w 546"/>
                <a:gd name="T11" fmla="*/ 69 h 158"/>
                <a:gd name="T12" fmla="*/ 544 w 546"/>
                <a:gd name="T13" fmla="*/ 59 h 158"/>
                <a:gd name="T14" fmla="*/ 546 w 546"/>
                <a:gd name="T15" fmla="*/ 51 h 158"/>
                <a:gd name="T16" fmla="*/ 544 w 546"/>
                <a:gd name="T17" fmla="*/ 42 h 158"/>
                <a:gd name="T18" fmla="*/ 544 w 546"/>
                <a:gd name="T19" fmla="*/ 32 h 158"/>
                <a:gd name="T20" fmla="*/ 540 w 546"/>
                <a:gd name="T21" fmla="*/ 25 h 158"/>
                <a:gd name="T22" fmla="*/ 540 w 546"/>
                <a:gd name="T23" fmla="*/ 17 h 158"/>
                <a:gd name="T24" fmla="*/ 535 w 546"/>
                <a:gd name="T25" fmla="*/ 10 h 158"/>
                <a:gd name="T26" fmla="*/ 529 w 546"/>
                <a:gd name="T27" fmla="*/ 6 h 158"/>
                <a:gd name="T28" fmla="*/ 521 w 546"/>
                <a:gd name="T29" fmla="*/ 2 h 158"/>
                <a:gd name="T30" fmla="*/ 514 w 546"/>
                <a:gd name="T31" fmla="*/ 2 h 158"/>
                <a:gd name="T32" fmla="*/ 502 w 546"/>
                <a:gd name="T33" fmla="*/ 0 h 158"/>
                <a:gd name="T34" fmla="*/ 491 w 546"/>
                <a:gd name="T35" fmla="*/ 0 h 158"/>
                <a:gd name="T36" fmla="*/ 478 w 546"/>
                <a:gd name="T37" fmla="*/ 0 h 158"/>
                <a:gd name="T38" fmla="*/ 464 w 546"/>
                <a:gd name="T39" fmla="*/ 4 h 158"/>
                <a:gd name="T40" fmla="*/ 449 w 546"/>
                <a:gd name="T41" fmla="*/ 6 h 158"/>
                <a:gd name="T42" fmla="*/ 436 w 546"/>
                <a:gd name="T43" fmla="*/ 10 h 158"/>
                <a:gd name="T44" fmla="*/ 419 w 546"/>
                <a:gd name="T45" fmla="*/ 13 h 158"/>
                <a:gd name="T46" fmla="*/ 405 w 546"/>
                <a:gd name="T47" fmla="*/ 17 h 158"/>
                <a:gd name="T48" fmla="*/ 386 w 546"/>
                <a:gd name="T49" fmla="*/ 21 h 158"/>
                <a:gd name="T50" fmla="*/ 369 w 546"/>
                <a:gd name="T51" fmla="*/ 25 h 158"/>
                <a:gd name="T52" fmla="*/ 352 w 546"/>
                <a:gd name="T53" fmla="*/ 29 h 158"/>
                <a:gd name="T54" fmla="*/ 335 w 546"/>
                <a:gd name="T55" fmla="*/ 34 h 158"/>
                <a:gd name="T56" fmla="*/ 318 w 546"/>
                <a:gd name="T57" fmla="*/ 38 h 158"/>
                <a:gd name="T58" fmla="*/ 301 w 546"/>
                <a:gd name="T59" fmla="*/ 44 h 158"/>
                <a:gd name="T60" fmla="*/ 284 w 546"/>
                <a:gd name="T61" fmla="*/ 50 h 158"/>
                <a:gd name="T62" fmla="*/ 267 w 546"/>
                <a:gd name="T63" fmla="*/ 55 h 158"/>
                <a:gd name="T64" fmla="*/ 249 w 546"/>
                <a:gd name="T65" fmla="*/ 61 h 158"/>
                <a:gd name="T66" fmla="*/ 232 w 546"/>
                <a:gd name="T67" fmla="*/ 65 h 158"/>
                <a:gd name="T68" fmla="*/ 217 w 546"/>
                <a:gd name="T69" fmla="*/ 70 h 158"/>
                <a:gd name="T70" fmla="*/ 202 w 546"/>
                <a:gd name="T71" fmla="*/ 76 h 158"/>
                <a:gd name="T72" fmla="*/ 187 w 546"/>
                <a:gd name="T73" fmla="*/ 80 h 158"/>
                <a:gd name="T74" fmla="*/ 173 w 546"/>
                <a:gd name="T75" fmla="*/ 86 h 158"/>
                <a:gd name="T76" fmla="*/ 160 w 546"/>
                <a:gd name="T77" fmla="*/ 89 h 158"/>
                <a:gd name="T78" fmla="*/ 151 w 546"/>
                <a:gd name="T79" fmla="*/ 93 h 158"/>
                <a:gd name="T80" fmla="*/ 137 w 546"/>
                <a:gd name="T81" fmla="*/ 97 h 158"/>
                <a:gd name="T82" fmla="*/ 130 w 546"/>
                <a:gd name="T83" fmla="*/ 101 h 158"/>
                <a:gd name="T84" fmla="*/ 120 w 546"/>
                <a:gd name="T85" fmla="*/ 103 h 158"/>
                <a:gd name="T86" fmla="*/ 114 w 546"/>
                <a:gd name="T87" fmla="*/ 107 h 158"/>
                <a:gd name="T88" fmla="*/ 105 w 546"/>
                <a:gd name="T89" fmla="*/ 110 h 158"/>
                <a:gd name="T90" fmla="*/ 103 w 546"/>
                <a:gd name="T91" fmla="*/ 112 h 158"/>
                <a:gd name="T92" fmla="*/ 0 w 546"/>
                <a:gd name="T93" fmla="*/ 158 h 158"/>
                <a:gd name="T94" fmla="*/ 0 w 546"/>
                <a:gd name="T9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58">
                  <a:moveTo>
                    <a:pt x="0" y="158"/>
                  </a:moveTo>
                  <a:lnTo>
                    <a:pt x="540" y="97"/>
                  </a:lnTo>
                  <a:lnTo>
                    <a:pt x="540" y="93"/>
                  </a:lnTo>
                  <a:lnTo>
                    <a:pt x="544" y="82"/>
                  </a:lnTo>
                  <a:lnTo>
                    <a:pt x="544" y="74"/>
                  </a:lnTo>
                  <a:lnTo>
                    <a:pt x="544" y="69"/>
                  </a:lnTo>
                  <a:lnTo>
                    <a:pt x="544" y="59"/>
                  </a:lnTo>
                  <a:lnTo>
                    <a:pt x="546" y="51"/>
                  </a:lnTo>
                  <a:lnTo>
                    <a:pt x="544" y="42"/>
                  </a:lnTo>
                  <a:lnTo>
                    <a:pt x="544" y="32"/>
                  </a:lnTo>
                  <a:lnTo>
                    <a:pt x="540" y="25"/>
                  </a:lnTo>
                  <a:lnTo>
                    <a:pt x="540" y="17"/>
                  </a:lnTo>
                  <a:lnTo>
                    <a:pt x="535" y="10"/>
                  </a:lnTo>
                  <a:lnTo>
                    <a:pt x="529" y="6"/>
                  </a:lnTo>
                  <a:lnTo>
                    <a:pt x="521" y="2"/>
                  </a:lnTo>
                  <a:lnTo>
                    <a:pt x="514" y="2"/>
                  </a:lnTo>
                  <a:lnTo>
                    <a:pt x="502" y="0"/>
                  </a:lnTo>
                  <a:lnTo>
                    <a:pt x="491" y="0"/>
                  </a:lnTo>
                  <a:lnTo>
                    <a:pt x="478" y="0"/>
                  </a:lnTo>
                  <a:lnTo>
                    <a:pt x="464" y="4"/>
                  </a:lnTo>
                  <a:lnTo>
                    <a:pt x="449" y="6"/>
                  </a:lnTo>
                  <a:lnTo>
                    <a:pt x="436" y="10"/>
                  </a:lnTo>
                  <a:lnTo>
                    <a:pt x="419" y="13"/>
                  </a:lnTo>
                  <a:lnTo>
                    <a:pt x="405" y="17"/>
                  </a:lnTo>
                  <a:lnTo>
                    <a:pt x="386" y="21"/>
                  </a:lnTo>
                  <a:lnTo>
                    <a:pt x="369" y="25"/>
                  </a:lnTo>
                  <a:lnTo>
                    <a:pt x="352" y="29"/>
                  </a:lnTo>
                  <a:lnTo>
                    <a:pt x="335" y="34"/>
                  </a:lnTo>
                  <a:lnTo>
                    <a:pt x="318" y="38"/>
                  </a:lnTo>
                  <a:lnTo>
                    <a:pt x="301" y="44"/>
                  </a:lnTo>
                  <a:lnTo>
                    <a:pt x="284" y="50"/>
                  </a:lnTo>
                  <a:lnTo>
                    <a:pt x="267" y="55"/>
                  </a:lnTo>
                  <a:lnTo>
                    <a:pt x="249" y="61"/>
                  </a:lnTo>
                  <a:lnTo>
                    <a:pt x="232" y="65"/>
                  </a:lnTo>
                  <a:lnTo>
                    <a:pt x="217" y="70"/>
                  </a:lnTo>
                  <a:lnTo>
                    <a:pt x="202" y="76"/>
                  </a:lnTo>
                  <a:lnTo>
                    <a:pt x="187" y="80"/>
                  </a:lnTo>
                  <a:lnTo>
                    <a:pt x="173" y="86"/>
                  </a:lnTo>
                  <a:lnTo>
                    <a:pt x="160" y="89"/>
                  </a:lnTo>
                  <a:lnTo>
                    <a:pt x="151" y="93"/>
                  </a:lnTo>
                  <a:lnTo>
                    <a:pt x="137" y="97"/>
                  </a:lnTo>
                  <a:lnTo>
                    <a:pt x="130" y="101"/>
                  </a:lnTo>
                  <a:lnTo>
                    <a:pt x="120" y="103"/>
                  </a:lnTo>
                  <a:lnTo>
                    <a:pt x="114" y="107"/>
                  </a:lnTo>
                  <a:lnTo>
                    <a:pt x="105" y="110"/>
                  </a:lnTo>
                  <a:lnTo>
                    <a:pt x="103" y="112"/>
                  </a:lnTo>
                  <a:lnTo>
                    <a:pt x="0" y="158"/>
                  </a:lnTo>
                  <a:lnTo>
                    <a:pt x="0" y="158"/>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63" name="Freeform 15"/>
            <p:cNvSpPr>
              <a:spLocks/>
            </p:cNvSpPr>
            <p:nvPr/>
          </p:nvSpPr>
          <p:spPr bwMode="auto">
            <a:xfrm>
              <a:off x="838" y="3453"/>
              <a:ext cx="558" cy="106"/>
            </a:xfrm>
            <a:custGeom>
              <a:avLst/>
              <a:gdLst>
                <a:gd name="T0" fmla="*/ 28 w 1114"/>
                <a:gd name="T1" fmla="*/ 198 h 211"/>
                <a:gd name="T2" fmla="*/ 63 w 1114"/>
                <a:gd name="T3" fmla="*/ 181 h 211"/>
                <a:gd name="T4" fmla="*/ 108 w 1114"/>
                <a:gd name="T5" fmla="*/ 164 h 211"/>
                <a:gd name="T6" fmla="*/ 160 w 1114"/>
                <a:gd name="T7" fmla="*/ 143 h 211"/>
                <a:gd name="T8" fmla="*/ 217 w 1114"/>
                <a:gd name="T9" fmla="*/ 122 h 211"/>
                <a:gd name="T10" fmla="*/ 278 w 1114"/>
                <a:gd name="T11" fmla="*/ 105 h 211"/>
                <a:gd name="T12" fmla="*/ 340 w 1114"/>
                <a:gd name="T13" fmla="*/ 90 h 211"/>
                <a:gd name="T14" fmla="*/ 401 w 1114"/>
                <a:gd name="T15" fmla="*/ 78 h 211"/>
                <a:gd name="T16" fmla="*/ 462 w 1114"/>
                <a:gd name="T17" fmla="*/ 73 h 211"/>
                <a:gd name="T18" fmla="*/ 521 w 1114"/>
                <a:gd name="T19" fmla="*/ 67 h 211"/>
                <a:gd name="T20" fmla="*/ 580 w 1114"/>
                <a:gd name="T21" fmla="*/ 67 h 211"/>
                <a:gd name="T22" fmla="*/ 635 w 1114"/>
                <a:gd name="T23" fmla="*/ 65 h 211"/>
                <a:gd name="T24" fmla="*/ 692 w 1114"/>
                <a:gd name="T25" fmla="*/ 65 h 211"/>
                <a:gd name="T26" fmla="*/ 751 w 1114"/>
                <a:gd name="T27" fmla="*/ 63 h 211"/>
                <a:gd name="T28" fmla="*/ 808 w 1114"/>
                <a:gd name="T29" fmla="*/ 59 h 211"/>
                <a:gd name="T30" fmla="*/ 865 w 1114"/>
                <a:gd name="T31" fmla="*/ 52 h 211"/>
                <a:gd name="T32" fmla="*/ 920 w 1114"/>
                <a:gd name="T33" fmla="*/ 44 h 211"/>
                <a:gd name="T34" fmla="*/ 972 w 1114"/>
                <a:gd name="T35" fmla="*/ 34 h 211"/>
                <a:gd name="T36" fmla="*/ 1019 w 1114"/>
                <a:gd name="T37" fmla="*/ 25 h 211"/>
                <a:gd name="T38" fmla="*/ 1057 w 1114"/>
                <a:gd name="T39" fmla="*/ 14 h 211"/>
                <a:gd name="T40" fmla="*/ 1088 w 1114"/>
                <a:gd name="T41" fmla="*/ 6 h 211"/>
                <a:gd name="T42" fmla="*/ 1107 w 1114"/>
                <a:gd name="T43" fmla="*/ 0 h 211"/>
                <a:gd name="T44" fmla="*/ 1114 w 1114"/>
                <a:gd name="T45" fmla="*/ 0 h 211"/>
                <a:gd name="T46" fmla="*/ 1069 w 1114"/>
                <a:gd name="T47" fmla="*/ 63 h 211"/>
                <a:gd name="T48" fmla="*/ 1048 w 1114"/>
                <a:gd name="T49" fmla="*/ 65 h 211"/>
                <a:gd name="T50" fmla="*/ 1008 w 1114"/>
                <a:gd name="T51" fmla="*/ 73 h 211"/>
                <a:gd name="T52" fmla="*/ 956 w 1114"/>
                <a:gd name="T53" fmla="*/ 80 h 211"/>
                <a:gd name="T54" fmla="*/ 896 w 1114"/>
                <a:gd name="T55" fmla="*/ 90 h 211"/>
                <a:gd name="T56" fmla="*/ 827 w 1114"/>
                <a:gd name="T57" fmla="*/ 101 h 211"/>
                <a:gd name="T58" fmla="*/ 759 w 1114"/>
                <a:gd name="T59" fmla="*/ 114 h 211"/>
                <a:gd name="T60" fmla="*/ 688 w 1114"/>
                <a:gd name="T61" fmla="*/ 124 h 211"/>
                <a:gd name="T62" fmla="*/ 622 w 1114"/>
                <a:gd name="T63" fmla="*/ 133 h 211"/>
                <a:gd name="T64" fmla="*/ 563 w 1114"/>
                <a:gd name="T65" fmla="*/ 141 h 211"/>
                <a:gd name="T66" fmla="*/ 508 w 1114"/>
                <a:gd name="T67" fmla="*/ 149 h 211"/>
                <a:gd name="T68" fmla="*/ 458 w 1114"/>
                <a:gd name="T69" fmla="*/ 154 h 211"/>
                <a:gd name="T70" fmla="*/ 411 w 1114"/>
                <a:gd name="T71" fmla="*/ 160 h 211"/>
                <a:gd name="T72" fmla="*/ 365 w 1114"/>
                <a:gd name="T73" fmla="*/ 164 h 211"/>
                <a:gd name="T74" fmla="*/ 319 w 1114"/>
                <a:gd name="T75" fmla="*/ 169 h 211"/>
                <a:gd name="T76" fmla="*/ 276 w 1114"/>
                <a:gd name="T77" fmla="*/ 175 h 211"/>
                <a:gd name="T78" fmla="*/ 232 w 1114"/>
                <a:gd name="T79" fmla="*/ 181 h 211"/>
                <a:gd name="T80" fmla="*/ 184 w 1114"/>
                <a:gd name="T81" fmla="*/ 187 h 211"/>
                <a:gd name="T82" fmla="*/ 139 w 1114"/>
                <a:gd name="T83" fmla="*/ 190 h 211"/>
                <a:gd name="T84" fmla="*/ 99 w 1114"/>
                <a:gd name="T85" fmla="*/ 196 h 211"/>
                <a:gd name="T86" fmla="*/ 63 w 1114"/>
                <a:gd name="T87" fmla="*/ 202 h 211"/>
                <a:gd name="T88" fmla="*/ 32 w 1114"/>
                <a:gd name="T89" fmla="*/ 207 h 211"/>
                <a:gd name="T90" fmla="*/ 15 w 1114"/>
                <a:gd name="T91" fmla="*/ 20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4" h="211">
                  <a:moveTo>
                    <a:pt x="15" y="202"/>
                  </a:moveTo>
                  <a:lnTo>
                    <a:pt x="28" y="198"/>
                  </a:lnTo>
                  <a:lnTo>
                    <a:pt x="42" y="190"/>
                  </a:lnTo>
                  <a:lnTo>
                    <a:pt x="63" y="181"/>
                  </a:lnTo>
                  <a:lnTo>
                    <a:pt x="84" y="173"/>
                  </a:lnTo>
                  <a:lnTo>
                    <a:pt x="108" y="164"/>
                  </a:lnTo>
                  <a:lnTo>
                    <a:pt x="131" y="152"/>
                  </a:lnTo>
                  <a:lnTo>
                    <a:pt x="160" y="143"/>
                  </a:lnTo>
                  <a:lnTo>
                    <a:pt x="186" y="131"/>
                  </a:lnTo>
                  <a:lnTo>
                    <a:pt x="217" y="122"/>
                  </a:lnTo>
                  <a:lnTo>
                    <a:pt x="247" y="112"/>
                  </a:lnTo>
                  <a:lnTo>
                    <a:pt x="278" y="105"/>
                  </a:lnTo>
                  <a:lnTo>
                    <a:pt x="310" y="95"/>
                  </a:lnTo>
                  <a:lnTo>
                    <a:pt x="340" y="90"/>
                  </a:lnTo>
                  <a:lnTo>
                    <a:pt x="371" y="82"/>
                  </a:lnTo>
                  <a:lnTo>
                    <a:pt x="401" y="78"/>
                  </a:lnTo>
                  <a:lnTo>
                    <a:pt x="432" y="73"/>
                  </a:lnTo>
                  <a:lnTo>
                    <a:pt x="462" y="73"/>
                  </a:lnTo>
                  <a:lnTo>
                    <a:pt x="490" y="67"/>
                  </a:lnTo>
                  <a:lnTo>
                    <a:pt x="521" y="67"/>
                  </a:lnTo>
                  <a:lnTo>
                    <a:pt x="549" y="67"/>
                  </a:lnTo>
                  <a:lnTo>
                    <a:pt x="580" y="67"/>
                  </a:lnTo>
                  <a:lnTo>
                    <a:pt x="606" y="65"/>
                  </a:lnTo>
                  <a:lnTo>
                    <a:pt x="635" y="65"/>
                  </a:lnTo>
                  <a:lnTo>
                    <a:pt x="664" y="65"/>
                  </a:lnTo>
                  <a:lnTo>
                    <a:pt x="692" y="65"/>
                  </a:lnTo>
                  <a:lnTo>
                    <a:pt x="722" y="63"/>
                  </a:lnTo>
                  <a:lnTo>
                    <a:pt x="751" y="63"/>
                  </a:lnTo>
                  <a:lnTo>
                    <a:pt x="780" y="61"/>
                  </a:lnTo>
                  <a:lnTo>
                    <a:pt x="808" y="59"/>
                  </a:lnTo>
                  <a:lnTo>
                    <a:pt x="835" y="55"/>
                  </a:lnTo>
                  <a:lnTo>
                    <a:pt x="865" y="52"/>
                  </a:lnTo>
                  <a:lnTo>
                    <a:pt x="892" y="48"/>
                  </a:lnTo>
                  <a:lnTo>
                    <a:pt x="920" y="44"/>
                  </a:lnTo>
                  <a:lnTo>
                    <a:pt x="945" y="38"/>
                  </a:lnTo>
                  <a:lnTo>
                    <a:pt x="972" y="34"/>
                  </a:lnTo>
                  <a:lnTo>
                    <a:pt x="994" y="29"/>
                  </a:lnTo>
                  <a:lnTo>
                    <a:pt x="1019" y="25"/>
                  </a:lnTo>
                  <a:lnTo>
                    <a:pt x="1038" y="19"/>
                  </a:lnTo>
                  <a:lnTo>
                    <a:pt x="1057" y="14"/>
                  </a:lnTo>
                  <a:lnTo>
                    <a:pt x="1072" y="10"/>
                  </a:lnTo>
                  <a:lnTo>
                    <a:pt x="1088" y="6"/>
                  </a:lnTo>
                  <a:lnTo>
                    <a:pt x="1099" y="2"/>
                  </a:lnTo>
                  <a:lnTo>
                    <a:pt x="1107" y="0"/>
                  </a:lnTo>
                  <a:lnTo>
                    <a:pt x="1112" y="0"/>
                  </a:lnTo>
                  <a:lnTo>
                    <a:pt x="1114" y="0"/>
                  </a:lnTo>
                  <a:lnTo>
                    <a:pt x="1072" y="63"/>
                  </a:lnTo>
                  <a:lnTo>
                    <a:pt x="1069" y="63"/>
                  </a:lnTo>
                  <a:lnTo>
                    <a:pt x="1061" y="63"/>
                  </a:lnTo>
                  <a:lnTo>
                    <a:pt x="1048" y="65"/>
                  </a:lnTo>
                  <a:lnTo>
                    <a:pt x="1031" y="69"/>
                  </a:lnTo>
                  <a:lnTo>
                    <a:pt x="1008" y="73"/>
                  </a:lnTo>
                  <a:lnTo>
                    <a:pt x="985" y="76"/>
                  </a:lnTo>
                  <a:lnTo>
                    <a:pt x="956" y="80"/>
                  </a:lnTo>
                  <a:lnTo>
                    <a:pt x="928" y="86"/>
                  </a:lnTo>
                  <a:lnTo>
                    <a:pt x="896" y="90"/>
                  </a:lnTo>
                  <a:lnTo>
                    <a:pt x="863" y="97"/>
                  </a:lnTo>
                  <a:lnTo>
                    <a:pt x="827" y="101"/>
                  </a:lnTo>
                  <a:lnTo>
                    <a:pt x="793" y="109"/>
                  </a:lnTo>
                  <a:lnTo>
                    <a:pt x="759" y="114"/>
                  </a:lnTo>
                  <a:lnTo>
                    <a:pt x="722" y="118"/>
                  </a:lnTo>
                  <a:lnTo>
                    <a:pt x="688" y="124"/>
                  </a:lnTo>
                  <a:lnTo>
                    <a:pt x="656" y="130"/>
                  </a:lnTo>
                  <a:lnTo>
                    <a:pt x="622" y="133"/>
                  </a:lnTo>
                  <a:lnTo>
                    <a:pt x="591" y="137"/>
                  </a:lnTo>
                  <a:lnTo>
                    <a:pt x="563" y="141"/>
                  </a:lnTo>
                  <a:lnTo>
                    <a:pt x="534" y="145"/>
                  </a:lnTo>
                  <a:lnTo>
                    <a:pt x="508" y="149"/>
                  </a:lnTo>
                  <a:lnTo>
                    <a:pt x="483" y="152"/>
                  </a:lnTo>
                  <a:lnTo>
                    <a:pt x="458" y="154"/>
                  </a:lnTo>
                  <a:lnTo>
                    <a:pt x="433" y="158"/>
                  </a:lnTo>
                  <a:lnTo>
                    <a:pt x="411" y="160"/>
                  </a:lnTo>
                  <a:lnTo>
                    <a:pt x="386" y="162"/>
                  </a:lnTo>
                  <a:lnTo>
                    <a:pt x="365" y="164"/>
                  </a:lnTo>
                  <a:lnTo>
                    <a:pt x="342" y="168"/>
                  </a:lnTo>
                  <a:lnTo>
                    <a:pt x="319" y="169"/>
                  </a:lnTo>
                  <a:lnTo>
                    <a:pt x="298" y="173"/>
                  </a:lnTo>
                  <a:lnTo>
                    <a:pt x="276" y="175"/>
                  </a:lnTo>
                  <a:lnTo>
                    <a:pt x="255" y="179"/>
                  </a:lnTo>
                  <a:lnTo>
                    <a:pt x="232" y="181"/>
                  </a:lnTo>
                  <a:lnTo>
                    <a:pt x="207" y="183"/>
                  </a:lnTo>
                  <a:lnTo>
                    <a:pt x="184" y="187"/>
                  </a:lnTo>
                  <a:lnTo>
                    <a:pt x="162" y="190"/>
                  </a:lnTo>
                  <a:lnTo>
                    <a:pt x="139" y="190"/>
                  </a:lnTo>
                  <a:lnTo>
                    <a:pt x="118" y="194"/>
                  </a:lnTo>
                  <a:lnTo>
                    <a:pt x="99" y="196"/>
                  </a:lnTo>
                  <a:lnTo>
                    <a:pt x="80" y="200"/>
                  </a:lnTo>
                  <a:lnTo>
                    <a:pt x="63" y="202"/>
                  </a:lnTo>
                  <a:lnTo>
                    <a:pt x="47" y="204"/>
                  </a:lnTo>
                  <a:lnTo>
                    <a:pt x="32" y="207"/>
                  </a:lnTo>
                  <a:lnTo>
                    <a:pt x="0" y="211"/>
                  </a:lnTo>
                  <a:lnTo>
                    <a:pt x="15" y="202"/>
                  </a:lnTo>
                  <a:lnTo>
                    <a:pt x="15" y="202"/>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64" name="Freeform 16"/>
            <p:cNvSpPr>
              <a:spLocks/>
            </p:cNvSpPr>
            <p:nvPr/>
          </p:nvSpPr>
          <p:spPr bwMode="auto">
            <a:xfrm>
              <a:off x="1149" y="2831"/>
              <a:ext cx="454" cy="106"/>
            </a:xfrm>
            <a:custGeom>
              <a:avLst/>
              <a:gdLst>
                <a:gd name="T0" fmla="*/ 47 w 907"/>
                <a:gd name="T1" fmla="*/ 116 h 213"/>
                <a:gd name="T2" fmla="*/ 61 w 907"/>
                <a:gd name="T3" fmla="*/ 110 h 213"/>
                <a:gd name="T4" fmla="*/ 87 w 907"/>
                <a:gd name="T5" fmla="*/ 103 h 213"/>
                <a:gd name="T6" fmla="*/ 125 w 907"/>
                <a:gd name="T7" fmla="*/ 91 h 213"/>
                <a:gd name="T8" fmla="*/ 175 w 907"/>
                <a:gd name="T9" fmla="*/ 78 h 213"/>
                <a:gd name="T10" fmla="*/ 235 w 907"/>
                <a:gd name="T11" fmla="*/ 63 h 213"/>
                <a:gd name="T12" fmla="*/ 302 w 907"/>
                <a:gd name="T13" fmla="*/ 48 h 213"/>
                <a:gd name="T14" fmla="*/ 374 w 907"/>
                <a:gd name="T15" fmla="*/ 34 h 213"/>
                <a:gd name="T16" fmla="*/ 452 w 907"/>
                <a:gd name="T17" fmla="*/ 23 h 213"/>
                <a:gd name="T18" fmla="*/ 534 w 907"/>
                <a:gd name="T19" fmla="*/ 13 h 213"/>
                <a:gd name="T20" fmla="*/ 616 w 907"/>
                <a:gd name="T21" fmla="*/ 6 h 213"/>
                <a:gd name="T22" fmla="*/ 694 w 907"/>
                <a:gd name="T23" fmla="*/ 2 h 213"/>
                <a:gd name="T24" fmla="*/ 764 w 907"/>
                <a:gd name="T25" fmla="*/ 0 h 213"/>
                <a:gd name="T26" fmla="*/ 825 w 907"/>
                <a:gd name="T27" fmla="*/ 2 h 213"/>
                <a:gd name="T28" fmla="*/ 871 w 907"/>
                <a:gd name="T29" fmla="*/ 8 h 213"/>
                <a:gd name="T30" fmla="*/ 897 w 907"/>
                <a:gd name="T31" fmla="*/ 15 h 213"/>
                <a:gd name="T32" fmla="*/ 905 w 907"/>
                <a:gd name="T33" fmla="*/ 29 h 213"/>
                <a:gd name="T34" fmla="*/ 892 w 907"/>
                <a:gd name="T35" fmla="*/ 40 h 213"/>
                <a:gd name="T36" fmla="*/ 859 w 907"/>
                <a:gd name="T37" fmla="*/ 50 h 213"/>
                <a:gd name="T38" fmla="*/ 815 w 907"/>
                <a:gd name="T39" fmla="*/ 57 h 213"/>
                <a:gd name="T40" fmla="*/ 758 w 907"/>
                <a:gd name="T41" fmla="*/ 67 h 213"/>
                <a:gd name="T42" fmla="*/ 696 w 907"/>
                <a:gd name="T43" fmla="*/ 74 h 213"/>
                <a:gd name="T44" fmla="*/ 631 w 907"/>
                <a:gd name="T45" fmla="*/ 82 h 213"/>
                <a:gd name="T46" fmla="*/ 566 w 907"/>
                <a:gd name="T47" fmla="*/ 88 h 213"/>
                <a:gd name="T48" fmla="*/ 505 w 907"/>
                <a:gd name="T49" fmla="*/ 93 h 213"/>
                <a:gd name="T50" fmla="*/ 450 w 907"/>
                <a:gd name="T51" fmla="*/ 99 h 213"/>
                <a:gd name="T52" fmla="*/ 399 w 907"/>
                <a:gd name="T53" fmla="*/ 103 h 213"/>
                <a:gd name="T54" fmla="*/ 353 w 907"/>
                <a:gd name="T55" fmla="*/ 107 h 213"/>
                <a:gd name="T56" fmla="*/ 312 w 907"/>
                <a:gd name="T57" fmla="*/ 112 h 213"/>
                <a:gd name="T58" fmla="*/ 272 w 907"/>
                <a:gd name="T59" fmla="*/ 118 h 213"/>
                <a:gd name="T60" fmla="*/ 235 w 907"/>
                <a:gd name="T61" fmla="*/ 126 h 213"/>
                <a:gd name="T62" fmla="*/ 199 w 907"/>
                <a:gd name="T63" fmla="*/ 133 h 213"/>
                <a:gd name="T64" fmla="*/ 163 w 907"/>
                <a:gd name="T65" fmla="*/ 145 h 213"/>
                <a:gd name="T66" fmla="*/ 129 w 907"/>
                <a:gd name="T67" fmla="*/ 156 h 213"/>
                <a:gd name="T68" fmla="*/ 97 w 907"/>
                <a:gd name="T69" fmla="*/ 167 h 213"/>
                <a:gd name="T70" fmla="*/ 66 w 907"/>
                <a:gd name="T71" fmla="*/ 179 h 213"/>
                <a:gd name="T72" fmla="*/ 42 w 907"/>
                <a:gd name="T73" fmla="*/ 192 h 213"/>
                <a:gd name="T74" fmla="*/ 21 w 907"/>
                <a:gd name="T75" fmla="*/ 202 h 213"/>
                <a:gd name="T76" fmla="*/ 2 w 907"/>
                <a:gd name="T77" fmla="*/ 211 h 213"/>
                <a:gd name="T78" fmla="*/ 45 w 907"/>
                <a:gd name="T79" fmla="*/ 11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7" h="213">
                  <a:moveTo>
                    <a:pt x="45" y="118"/>
                  </a:moveTo>
                  <a:lnTo>
                    <a:pt x="47" y="116"/>
                  </a:lnTo>
                  <a:lnTo>
                    <a:pt x="53" y="114"/>
                  </a:lnTo>
                  <a:lnTo>
                    <a:pt x="61" y="110"/>
                  </a:lnTo>
                  <a:lnTo>
                    <a:pt x="74" y="108"/>
                  </a:lnTo>
                  <a:lnTo>
                    <a:pt x="87" y="103"/>
                  </a:lnTo>
                  <a:lnTo>
                    <a:pt x="106" y="97"/>
                  </a:lnTo>
                  <a:lnTo>
                    <a:pt x="125" y="91"/>
                  </a:lnTo>
                  <a:lnTo>
                    <a:pt x="150" y="86"/>
                  </a:lnTo>
                  <a:lnTo>
                    <a:pt x="175" y="78"/>
                  </a:lnTo>
                  <a:lnTo>
                    <a:pt x="205" y="70"/>
                  </a:lnTo>
                  <a:lnTo>
                    <a:pt x="235" y="63"/>
                  </a:lnTo>
                  <a:lnTo>
                    <a:pt x="268" y="55"/>
                  </a:lnTo>
                  <a:lnTo>
                    <a:pt x="302" y="48"/>
                  </a:lnTo>
                  <a:lnTo>
                    <a:pt x="336" y="40"/>
                  </a:lnTo>
                  <a:lnTo>
                    <a:pt x="374" y="34"/>
                  </a:lnTo>
                  <a:lnTo>
                    <a:pt x="414" y="29"/>
                  </a:lnTo>
                  <a:lnTo>
                    <a:pt x="452" y="23"/>
                  </a:lnTo>
                  <a:lnTo>
                    <a:pt x="494" y="17"/>
                  </a:lnTo>
                  <a:lnTo>
                    <a:pt x="534" y="13"/>
                  </a:lnTo>
                  <a:lnTo>
                    <a:pt x="576" y="10"/>
                  </a:lnTo>
                  <a:lnTo>
                    <a:pt x="616" y="6"/>
                  </a:lnTo>
                  <a:lnTo>
                    <a:pt x="656" y="2"/>
                  </a:lnTo>
                  <a:lnTo>
                    <a:pt x="694" y="2"/>
                  </a:lnTo>
                  <a:lnTo>
                    <a:pt x="732" y="2"/>
                  </a:lnTo>
                  <a:lnTo>
                    <a:pt x="764" y="0"/>
                  </a:lnTo>
                  <a:lnTo>
                    <a:pt x="796" y="2"/>
                  </a:lnTo>
                  <a:lnTo>
                    <a:pt x="825" y="2"/>
                  </a:lnTo>
                  <a:lnTo>
                    <a:pt x="850" y="6"/>
                  </a:lnTo>
                  <a:lnTo>
                    <a:pt x="871" y="8"/>
                  </a:lnTo>
                  <a:lnTo>
                    <a:pt x="888" y="12"/>
                  </a:lnTo>
                  <a:lnTo>
                    <a:pt x="897" y="15"/>
                  </a:lnTo>
                  <a:lnTo>
                    <a:pt x="907" y="23"/>
                  </a:lnTo>
                  <a:lnTo>
                    <a:pt x="905" y="29"/>
                  </a:lnTo>
                  <a:lnTo>
                    <a:pt x="901" y="34"/>
                  </a:lnTo>
                  <a:lnTo>
                    <a:pt x="892" y="40"/>
                  </a:lnTo>
                  <a:lnTo>
                    <a:pt x="878" y="46"/>
                  </a:lnTo>
                  <a:lnTo>
                    <a:pt x="859" y="50"/>
                  </a:lnTo>
                  <a:lnTo>
                    <a:pt x="838" y="53"/>
                  </a:lnTo>
                  <a:lnTo>
                    <a:pt x="815" y="57"/>
                  </a:lnTo>
                  <a:lnTo>
                    <a:pt x="789" y="63"/>
                  </a:lnTo>
                  <a:lnTo>
                    <a:pt x="758" y="67"/>
                  </a:lnTo>
                  <a:lnTo>
                    <a:pt x="730" y="70"/>
                  </a:lnTo>
                  <a:lnTo>
                    <a:pt x="696" y="74"/>
                  </a:lnTo>
                  <a:lnTo>
                    <a:pt x="665" y="78"/>
                  </a:lnTo>
                  <a:lnTo>
                    <a:pt x="631" y="82"/>
                  </a:lnTo>
                  <a:lnTo>
                    <a:pt x="599" y="86"/>
                  </a:lnTo>
                  <a:lnTo>
                    <a:pt x="566" y="88"/>
                  </a:lnTo>
                  <a:lnTo>
                    <a:pt x="536" y="91"/>
                  </a:lnTo>
                  <a:lnTo>
                    <a:pt x="505" y="93"/>
                  </a:lnTo>
                  <a:lnTo>
                    <a:pt x="479" y="95"/>
                  </a:lnTo>
                  <a:lnTo>
                    <a:pt x="450" y="99"/>
                  </a:lnTo>
                  <a:lnTo>
                    <a:pt x="426" y="101"/>
                  </a:lnTo>
                  <a:lnTo>
                    <a:pt x="399" y="103"/>
                  </a:lnTo>
                  <a:lnTo>
                    <a:pt x="376" y="105"/>
                  </a:lnTo>
                  <a:lnTo>
                    <a:pt x="353" y="107"/>
                  </a:lnTo>
                  <a:lnTo>
                    <a:pt x="334" y="110"/>
                  </a:lnTo>
                  <a:lnTo>
                    <a:pt x="312" y="112"/>
                  </a:lnTo>
                  <a:lnTo>
                    <a:pt x="293" y="114"/>
                  </a:lnTo>
                  <a:lnTo>
                    <a:pt x="272" y="118"/>
                  </a:lnTo>
                  <a:lnTo>
                    <a:pt x="255" y="122"/>
                  </a:lnTo>
                  <a:lnTo>
                    <a:pt x="235" y="126"/>
                  </a:lnTo>
                  <a:lnTo>
                    <a:pt x="218" y="129"/>
                  </a:lnTo>
                  <a:lnTo>
                    <a:pt x="199" y="133"/>
                  </a:lnTo>
                  <a:lnTo>
                    <a:pt x="182" y="141"/>
                  </a:lnTo>
                  <a:lnTo>
                    <a:pt x="163" y="145"/>
                  </a:lnTo>
                  <a:lnTo>
                    <a:pt x="146" y="150"/>
                  </a:lnTo>
                  <a:lnTo>
                    <a:pt x="129" y="156"/>
                  </a:lnTo>
                  <a:lnTo>
                    <a:pt x="114" y="164"/>
                  </a:lnTo>
                  <a:lnTo>
                    <a:pt x="97" y="167"/>
                  </a:lnTo>
                  <a:lnTo>
                    <a:pt x="81" y="175"/>
                  </a:lnTo>
                  <a:lnTo>
                    <a:pt x="66" y="179"/>
                  </a:lnTo>
                  <a:lnTo>
                    <a:pt x="55" y="186"/>
                  </a:lnTo>
                  <a:lnTo>
                    <a:pt x="42" y="192"/>
                  </a:lnTo>
                  <a:lnTo>
                    <a:pt x="32" y="196"/>
                  </a:lnTo>
                  <a:lnTo>
                    <a:pt x="21" y="202"/>
                  </a:lnTo>
                  <a:lnTo>
                    <a:pt x="13" y="205"/>
                  </a:lnTo>
                  <a:lnTo>
                    <a:pt x="2" y="211"/>
                  </a:lnTo>
                  <a:lnTo>
                    <a:pt x="0" y="213"/>
                  </a:lnTo>
                  <a:lnTo>
                    <a:pt x="45" y="118"/>
                  </a:lnTo>
                  <a:lnTo>
                    <a:pt x="45" y="118"/>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65" name="Freeform 17"/>
            <p:cNvSpPr>
              <a:spLocks/>
            </p:cNvSpPr>
            <p:nvPr/>
          </p:nvSpPr>
          <p:spPr bwMode="auto">
            <a:xfrm>
              <a:off x="1082" y="2996"/>
              <a:ext cx="561" cy="107"/>
            </a:xfrm>
            <a:custGeom>
              <a:avLst/>
              <a:gdLst>
                <a:gd name="T0" fmla="*/ 0 w 1122"/>
                <a:gd name="T1" fmla="*/ 104 h 215"/>
                <a:gd name="T2" fmla="*/ 15 w 1122"/>
                <a:gd name="T3" fmla="*/ 106 h 215"/>
                <a:gd name="T4" fmla="*/ 45 w 1122"/>
                <a:gd name="T5" fmla="*/ 110 h 215"/>
                <a:gd name="T6" fmla="*/ 87 w 1122"/>
                <a:gd name="T7" fmla="*/ 116 h 215"/>
                <a:gd name="T8" fmla="*/ 139 w 1122"/>
                <a:gd name="T9" fmla="*/ 120 h 215"/>
                <a:gd name="T10" fmla="*/ 197 w 1122"/>
                <a:gd name="T11" fmla="*/ 122 h 215"/>
                <a:gd name="T12" fmla="*/ 262 w 1122"/>
                <a:gd name="T13" fmla="*/ 122 h 215"/>
                <a:gd name="T14" fmla="*/ 332 w 1122"/>
                <a:gd name="T15" fmla="*/ 122 h 215"/>
                <a:gd name="T16" fmla="*/ 403 w 1122"/>
                <a:gd name="T17" fmla="*/ 114 h 215"/>
                <a:gd name="T18" fmla="*/ 473 w 1122"/>
                <a:gd name="T19" fmla="*/ 101 h 215"/>
                <a:gd name="T20" fmla="*/ 544 w 1122"/>
                <a:gd name="T21" fmla="*/ 89 h 215"/>
                <a:gd name="T22" fmla="*/ 614 w 1122"/>
                <a:gd name="T23" fmla="*/ 76 h 215"/>
                <a:gd name="T24" fmla="*/ 682 w 1122"/>
                <a:gd name="T25" fmla="*/ 65 h 215"/>
                <a:gd name="T26" fmla="*/ 749 w 1122"/>
                <a:gd name="T27" fmla="*/ 51 h 215"/>
                <a:gd name="T28" fmla="*/ 814 w 1122"/>
                <a:gd name="T29" fmla="*/ 38 h 215"/>
                <a:gd name="T30" fmla="*/ 874 w 1122"/>
                <a:gd name="T31" fmla="*/ 25 h 215"/>
                <a:gd name="T32" fmla="*/ 931 w 1122"/>
                <a:gd name="T33" fmla="*/ 17 h 215"/>
                <a:gd name="T34" fmla="*/ 981 w 1122"/>
                <a:gd name="T35" fmla="*/ 9 h 215"/>
                <a:gd name="T36" fmla="*/ 1027 w 1122"/>
                <a:gd name="T37" fmla="*/ 4 h 215"/>
                <a:gd name="T38" fmla="*/ 1065 w 1122"/>
                <a:gd name="T39" fmla="*/ 0 h 215"/>
                <a:gd name="T40" fmla="*/ 1093 w 1122"/>
                <a:gd name="T41" fmla="*/ 0 h 215"/>
                <a:gd name="T42" fmla="*/ 1112 w 1122"/>
                <a:gd name="T43" fmla="*/ 2 h 215"/>
                <a:gd name="T44" fmla="*/ 1120 w 1122"/>
                <a:gd name="T45" fmla="*/ 9 h 215"/>
                <a:gd name="T46" fmla="*/ 1118 w 1122"/>
                <a:gd name="T47" fmla="*/ 21 h 215"/>
                <a:gd name="T48" fmla="*/ 1101 w 1122"/>
                <a:gd name="T49" fmla="*/ 34 h 215"/>
                <a:gd name="T50" fmla="*/ 1070 w 1122"/>
                <a:gd name="T51" fmla="*/ 51 h 215"/>
                <a:gd name="T52" fmla="*/ 1028 w 1122"/>
                <a:gd name="T53" fmla="*/ 66 h 215"/>
                <a:gd name="T54" fmla="*/ 973 w 1122"/>
                <a:gd name="T55" fmla="*/ 82 h 215"/>
                <a:gd name="T56" fmla="*/ 909 w 1122"/>
                <a:gd name="T57" fmla="*/ 97 h 215"/>
                <a:gd name="T58" fmla="*/ 836 w 1122"/>
                <a:gd name="T59" fmla="*/ 114 h 215"/>
                <a:gd name="T60" fmla="*/ 755 w 1122"/>
                <a:gd name="T61" fmla="*/ 127 h 215"/>
                <a:gd name="T62" fmla="*/ 667 w 1122"/>
                <a:gd name="T63" fmla="*/ 144 h 215"/>
                <a:gd name="T64" fmla="*/ 570 w 1122"/>
                <a:gd name="T65" fmla="*/ 156 h 215"/>
                <a:gd name="T66" fmla="*/ 473 w 1122"/>
                <a:gd name="T67" fmla="*/ 169 h 215"/>
                <a:gd name="T68" fmla="*/ 374 w 1122"/>
                <a:gd name="T69" fmla="*/ 182 h 215"/>
                <a:gd name="T70" fmla="*/ 283 w 1122"/>
                <a:gd name="T71" fmla="*/ 190 h 215"/>
                <a:gd name="T72" fmla="*/ 201 w 1122"/>
                <a:gd name="T73" fmla="*/ 198 h 215"/>
                <a:gd name="T74" fmla="*/ 133 w 1122"/>
                <a:gd name="T75" fmla="*/ 205 h 215"/>
                <a:gd name="T76" fmla="*/ 81 w 1122"/>
                <a:gd name="T77" fmla="*/ 211 h 215"/>
                <a:gd name="T78" fmla="*/ 55 w 1122"/>
                <a:gd name="T79" fmla="*/ 213 h 215"/>
                <a:gd name="T80" fmla="*/ 0 w 1122"/>
                <a:gd name="T81" fmla="*/ 10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2" h="215">
                  <a:moveTo>
                    <a:pt x="0" y="104"/>
                  </a:moveTo>
                  <a:lnTo>
                    <a:pt x="0" y="104"/>
                  </a:lnTo>
                  <a:lnTo>
                    <a:pt x="5" y="104"/>
                  </a:lnTo>
                  <a:lnTo>
                    <a:pt x="15" y="106"/>
                  </a:lnTo>
                  <a:lnTo>
                    <a:pt x="30" y="110"/>
                  </a:lnTo>
                  <a:lnTo>
                    <a:pt x="45" y="110"/>
                  </a:lnTo>
                  <a:lnTo>
                    <a:pt x="64" y="114"/>
                  </a:lnTo>
                  <a:lnTo>
                    <a:pt x="87" y="116"/>
                  </a:lnTo>
                  <a:lnTo>
                    <a:pt x="114" y="118"/>
                  </a:lnTo>
                  <a:lnTo>
                    <a:pt x="139" y="120"/>
                  </a:lnTo>
                  <a:lnTo>
                    <a:pt x="167" y="122"/>
                  </a:lnTo>
                  <a:lnTo>
                    <a:pt x="197" y="122"/>
                  </a:lnTo>
                  <a:lnTo>
                    <a:pt x="232" y="123"/>
                  </a:lnTo>
                  <a:lnTo>
                    <a:pt x="262" y="122"/>
                  </a:lnTo>
                  <a:lnTo>
                    <a:pt x="298" y="122"/>
                  </a:lnTo>
                  <a:lnTo>
                    <a:pt x="332" y="122"/>
                  </a:lnTo>
                  <a:lnTo>
                    <a:pt x="369" y="118"/>
                  </a:lnTo>
                  <a:lnTo>
                    <a:pt x="403" y="114"/>
                  </a:lnTo>
                  <a:lnTo>
                    <a:pt x="437" y="108"/>
                  </a:lnTo>
                  <a:lnTo>
                    <a:pt x="473" y="101"/>
                  </a:lnTo>
                  <a:lnTo>
                    <a:pt x="507" y="97"/>
                  </a:lnTo>
                  <a:lnTo>
                    <a:pt x="544" y="89"/>
                  </a:lnTo>
                  <a:lnTo>
                    <a:pt x="580" y="84"/>
                  </a:lnTo>
                  <a:lnTo>
                    <a:pt x="614" y="76"/>
                  </a:lnTo>
                  <a:lnTo>
                    <a:pt x="650" y="72"/>
                  </a:lnTo>
                  <a:lnTo>
                    <a:pt x="682" y="65"/>
                  </a:lnTo>
                  <a:lnTo>
                    <a:pt x="717" y="57"/>
                  </a:lnTo>
                  <a:lnTo>
                    <a:pt x="749" y="51"/>
                  </a:lnTo>
                  <a:lnTo>
                    <a:pt x="783" y="44"/>
                  </a:lnTo>
                  <a:lnTo>
                    <a:pt x="814" y="38"/>
                  </a:lnTo>
                  <a:lnTo>
                    <a:pt x="844" y="32"/>
                  </a:lnTo>
                  <a:lnTo>
                    <a:pt x="874" y="25"/>
                  </a:lnTo>
                  <a:lnTo>
                    <a:pt x="905" y="21"/>
                  </a:lnTo>
                  <a:lnTo>
                    <a:pt x="931" y="17"/>
                  </a:lnTo>
                  <a:lnTo>
                    <a:pt x="958" y="13"/>
                  </a:lnTo>
                  <a:lnTo>
                    <a:pt x="981" y="9"/>
                  </a:lnTo>
                  <a:lnTo>
                    <a:pt x="1006" y="8"/>
                  </a:lnTo>
                  <a:lnTo>
                    <a:pt x="1027" y="4"/>
                  </a:lnTo>
                  <a:lnTo>
                    <a:pt x="1047" y="2"/>
                  </a:lnTo>
                  <a:lnTo>
                    <a:pt x="1065" y="0"/>
                  </a:lnTo>
                  <a:lnTo>
                    <a:pt x="1082" y="0"/>
                  </a:lnTo>
                  <a:lnTo>
                    <a:pt x="1093" y="0"/>
                  </a:lnTo>
                  <a:lnTo>
                    <a:pt x="1104" y="0"/>
                  </a:lnTo>
                  <a:lnTo>
                    <a:pt x="1112" y="2"/>
                  </a:lnTo>
                  <a:lnTo>
                    <a:pt x="1120" y="6"/>
                  </a:lnTo>
                  <a:lnTo>
                    <a:pt x="1120" y="9"/>
                  </a:lnTo>
                  <a:lnTo>
                    <a:pt x="1122" y="15"/>
                  </a:lnTo>
                  <a:lnTo>
                    <a:pt x="1118" y="21"/>
                  </a:lnTo>
                  <a:lnTo>
                    <a:pt x="1112" y="28"/>
                  </a:lnTo>
                  <a:lnTo>
                    <a:pt x="1101" y="34"/>
                  </a:lnTo>
                  <a:lnTo>
                    <a:pt x="1087" y="42"/>
                  </a:lnTo>
                  <a:lnTo>
                    <a:pt x="1070" y="51"/>
                  </a:lnTo>
                  <a:lnTo>
                    <a:pt x="1051" y="59"/>
                  </a:lnTo>
                  <a:lnTo>
                    <a:pt x="1028" y="66"/>
                  </a:lnTo>
                  <a:lnTo>
                    <a:pt x="1002" y="74"/>
                  </a:lnTo>
                  <a:lnTo>
                    <a:pt x="973" y="82"/>
                  </a:lnTo>
                  <a:lnTo>
                    <a:pt x="945" y="91"/>
                  </a:lnTo>
                  <a:lnTo>
                    <a:pt x="909" y="97"/>
                  </a:lnTo>
                  <a:lnTo>
                    <a:pt x="872" y="106"/>
                  </a:lnTo>
                  <a:lnTo>
                    <a:pt x="836" y="114"/>
                  </a:lnTo>
                  <a:lnTo>
                    <a:pt x="796" y="122"/>
                  </a:lnTo>
                  <a:lnTo>
                    <a:pt x="755" y="127"/>
                  </a:lnTo>
                  <a:lnTo>
                    <a:pt x="711" y="135"/>
                  </a:lnTo>
                  <a:lnTo>
                    <a:pt x="667" y="144"/>
                  </a:lnTo>
                  <a:lnTo>
                    <a:pt x="621" y="152"/>
                  </a:lnTo>
                  <a:lnTo>
                    <a:pt x="570" y="156"/>
                  </a:lnTo>
                  <a:lnTo>
                    <a:pt x="523" y="163"/>
                  </a:lnTo>
                  <a:lnTo>
                    <a:pt x="473" y="169"/>
                  </a:lnTo>
                  <a:lnTo>
                    <a:pt x="424" y="177"/>
                  </a:lnTo>
                  <a:lnTo>
                    <a:pt x="374" y="182"/>
                  </a:lnTo>
                  <a:lnTo>
                    <a:pt x="329" y="186"/>
                  </a:lnTo>
                  <a:lnTo>
                    <a:pt x="283" y="190"/>
                  </a:lnTo>
                  <a:lnTo>
                    <a:pt x="241" y="196"/>
                  </a:lnTo>
                  <a:lnTo>
                    <a:pt x="201" y="198"/>
                  </a:lnTo>
                  <a:lnTo>
                    <a:pt x="165" y="203"/>
                  </a:lnTo>
                  <a:lnTo>
                    <a:pt x="133" y="205"/>
                  </a:lnTo>
                  <a:lnTo>
                    <a:pt x="104" y="209"/>
                  </a:lnTo>
                  <a:lnTo>
                    <a:pt x="81" y="211"/>
                  </a:lnTo>
                  <a:lnTo>
                    <a:pt x="66" y="211"/>
                  </a:lnTo>
                  <a:lnTo>
                    <a:pt x="55" y="213"/>
                  </a:lnTo>
                  <a:lnTo>
                    <a:pt x="53" y="215"/>
                  </a:lnTo>
                  <a:lnTo>
                    <a:pt x="0" y="104"/>
                  </a:lnTo>
                  <a:lnTo>
                    <a:pt x="0" y="104"/>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66" name="Freeform 18"/>
            <p:cNvSpPr>
              <a:spLocks/>
            </p:cNvSpPr>
            <p:nvPr/>
          </p:nvSpPr>
          <p:spPr bwMode="auto">
            <a:xfrm>
              <a:off x="1181" y="3214"/>
              <a:ext cx="537" cy="109"/>
            </a:xfrm>
            <a:custGeom>
              <a:avLst/>
              <a:gdLst>
                <a:gd name="T0" fmla="*/ 4 w 1075"/>
                <a:gd name="T1" fmla="*/ 160 h 219"/>
                <a:gd name="T2" fmla="*/ 25 w 1075"/>
                <a:gd name="T3" fmla="*/ 156 h 219"/>
                <a:gd name="T4" fmla="*/ 67 w 1075"/>
                <a:gd name="T5" fmla="*/ 149 h 219"/>
                <a:gd name="T6" fmla="*/ 122 w 1075"/>
                <a:gd name="T7" fmla="*/ 139 h 219"/>
                <a:gd name="T8" fmla="*/ 191 w 1075"/>
                <a:gd name="T9" fmla="*/ 126 h 219"/>
                <a:gd name="T10" fmla="*/ 265 w 1075"/>
                <a:gd name="T11" fmla="*/ 112 h 219"/>
                <a:gd name="T12" fmla="*/ 343 w 1075"/>
                <a:gd name="T13" fmla="*/ 95 h 219"/>
                <a:gd name="T14" fmla="*/ 421 w 1075"/>
                <a:gd name="T15" fmla="*/ 80 h 219"/>
                <a:gd name="T16" fmla="*/ 491 w 1075"/>
                <a:gd name="T17" fmla="*/ 63 h 219"/>
                <a:gd name="T18" fmla="*/ 550 w 1075"/>
                <a:gd name="T19" fmla="*/ 50 h 219"/>
                <a:gd name="T20" fmla="*/ 598 w 1075"/>
                <a:gd name="T21" fmla="*/ 42 h 219"/>
                <a:gd name="T22" fmla="*/ 639 w 1075"/>
                <a:gd name="T23" fmla="*/ 33 h 219"/>
                <a:gd name="T24" fmla="*/ 675 w 1075"/>
                <a:gd name="T25" fmla="*/ 29 h 219"/>
                <a:gd name="T26" fmla="*/ 710 w 1075"/>
                <a:gd name="T27" fmla="*/ 25 h 219"/>
                <a:gd name="T28" fmla="*/ 748 w 1075"/>
                <a:gd name="T29" fmla="*/ 21 h 219"/>
                <a:gd name="T30" fmla="*/ 791 w 1075"/>
                <a:gd name="T31" fmla="*/ 17 h 219"/>
                <a:gd name="T32" fmla="*/ 841 w 1075"/>
                <a:gd name="T33" fmla="*/ 12 h 219"/>
                <a:gd name="T34" fmla="*/ 894 w 1075"/>
                <a:gd name="T35" fmla="*/ 8 h 219"/>
                <a:gd name="T36" fmla="*/ 944 w 1075"/>
                <a:gd name="T37" fmla="*/ 4 h 219"/>
                <a:gd name="T38" fmla="*/ 991 w 1075"/>
                <a:gd name="T39" fmla="*/ 2 h 219"/>
                <a:gd name="T40" fmla="*/ 1029 w 1075"/>
                <a:gd name="T41" fmla="*/ 0 h 219"/>
                <a:gd name="T42" fmla="*/ 1058 w 1075"/>
                <a:gd name="T43" fmla="*/ 2 h 219"/>
                <a:gd name="T44" fmla="*/ 1073 w 1075"/>
                <a:gd name="T45" fmla="*/ 8 h 219"/>
                <a:gd name="T46" fmla="*/ 1071 w 1075"/>
                <a:gd name="T47" fmla="*/ 19 h 219"/>
                <a:gd name="T48" fmla="*/ 1052 w 1075"/>
                <a:gd name="T49" fmla="*/ 33 h 219"/>
                <a:gd name="T50" fmla="*/ 1020 w 1075"/>
                <a:gd name="T51" fmla="*/ 46 h 219"/>
                <a:gd name="T52" fmla="*/ 980 w 1075"/>
                <a:gd name="T53" fmla="*/ 55 h 219"/>
                <a:gd name="T54" fmla="*/ 932 w 1075"/>
                <a:gd name="T55" fmla="*/ 63 h 219"/>
                <a:gd name="T56" fmla="*/ 881 w 1075"/>
                <a:gd name="T57" fmla="*/ 71 h 219"/>
                <a:gd name="T58" fmla="*/ 828 w 1075"/>
                <a:gd name="T59" fmla="*/ 78 h 219"/>
                <a:gd name="T60" fmla="*/ 771 w 1075"/>
                <a:gd name="T61" fmla="*/ 84 h 219"/>
                <a:gd name="T62" fmla="*/ 715 w 1075"/>
                <a:gd name="T63" fmla="*/ 91 h 219"/>
                <a:gd name="T64" fmla="*/ 664 w 1075"/>
                <a:gd name="T65" fmla="*/ 99 h 219"/>
                <a:gd name="T66" fmla="*/ 620 w 1075"/>
                <a:gd name="T67" fmla="*/ 105 h 219"/>
                <a:gd name="T68" fmla="*/ 584 w 1075"/>
                <a:gd name="T69" fmla="*/ 112 h 219"/>
                <a:gd name="T70" fmla="*/ 554 w 1075"/>
                <a:gd name="T71" fmla="*/ 118 h 219"/>
                <a:gd name="T72" fmla="*/ 525 w 1075"/>
                <a:gd name="T73" fmla="*/ 126 h 219"/>
                <a:gd name="T74" fmla="*/ 497 w 1075"/>
                <a:gd name="T75" fmla="*/ 131 h 219"/>
                <a:gd name="T76" fmla="*/ 466 w 1075"/>
                <a:gd name="T77" fmla="*/ 139 h 219"/>
                <a:gd name="T78" fmla="*/ 430 w 1075"/>
                <a:gd name="T79" fmla="*/ 145 h 219"/>
                <a:gd name="T80" fmla="*/ 386 w 1075"/>
                <a:gd name="T81" fmla="*/ 150 h 219"/>
                <a:gd name="T82" fmla="*/ 335 w 1075"/>
                <a:gd name="T83" fmla="*/ 160 h 219"/>
                <a:gd name="T84" fmla="*/ 280 w 1075"/>
                <a:gd name="T85" fmla="*/ 169 h 219"/>
                <a:gd name="T86" fmla="*/ 223 w 1075"/>
                <a:gd name="T87" fmla="*/ 183 h 219"/>
                <a:gd name="T88" fmla="*/ 173 w 1075"/>
                <a:gd name="T89" fmla="*/ 194 h 219"/>
                <a:gd name="T90" fmla="*/ 128 w 1075"/>
                <a:gd name="T91" fmla="*/ 204 h 219"/>
                <a:gd name="T92" fmla="*/ 96 w 1075"/>
                <a:gd name="T93" fmla="*/ 211 h 219"/>
                <a:gd name="T94" fmla="*/ 77 w 1075"/>
                <a:gd name="T95" fmla="*/ 217 h 219"/>
                <a:gd name="T96" fmla="*/ 0 w 1075"/>
                <a:gd name="T97" fmla="*/ 16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5" h="219">
                  <a:moveTo>
                    <a:pt x="0" y="162"/>
                  </a:moveTo>
                  <a:lnTo>
                    <a:pt x="4" y="160"/>
                  </a:lnTo>
                  <a:lnTo>
                    <a:pt x="12" y="160"/>
                  </a:lnTo>
                  <a:lnTo>
                    <a:pt x="25" y="156"/>
                  </a:lnTo>
                  <a:lnTo>
                    <a:pt x="44" y="154"/>
                  </a:lnTo>
                  <a:lnTo>
                    <a:pt x="67" y="149"/>
                  </a:lnTo>
                  <a:lnTo>
                    <a:pt x="92" y="145"/>
                  </a:lnTo>
                  <a:lnTo>
                    <a:pt x="122" y="139"/>
                  </a:lnTo>
                  <a:lnTo>
                    <a:pt x="156" y="133"/>
                  </a:lnTo>
                  <a:lnTo>
                    <a:pt x="191" y="126"/>
                  </a:lnTo>
                  <a:lnTo>
                    <a:pt x="227" y="120"/>
                  </a:lnTo>
                  <a:lnTo>
                    <a:pt x="265" y="112"/>
                  </a:lnTo>
                  <a:lnTo>
                    <a:pt x="305" y="105"/>
                  </a:lnTo>
                  <a:lnTo>
                    <a:pt x="343" y="95"/>
                  </a:lnTo>
                  <a:lnTo>
                    <a:pt x="383" y="88"/>
                  </a:lnTo>
                  <a:lnTo>
                    <a:pt x="421" y="80"/>
                  </a:lnTo>
                  <a:lnTo>
                    <a:pt x="457" y="72"/>
                  </a:lnTo>
                  <a:lnTo>
                    <a:pt x="491" y="63"/>
                  </a:lnTo>
                  <a:lnTo>
                    <a:pt x="521" y="57"/>
                  </a:lnTo>
                  <a:lnTo>
                    <a:pt x="550" y="50"/>
                  </a:lnTo>
                  <a:lnTo>
                    <a:pt x="575" y="46"/>
                  </a:lnTo>
                  <a:lnTo>
                    <a:pt x="598" y="42"/>
                  </a:lnTo>
                  <a:lnTo>
                    <a:pt x="618" y="36"/>
                  </a:lnTo>
                  <a:lnTo>
                    <a:pt x="639" y="33"/>
                  </a:lnTo>
                  <a:lnTo>
                    <a:pt x="658" y="33"/>
                  </a:lnTo>
                  <a:lnTo>
                    <a:pt x="675" y="29"/>
                  </a:lnTo>
                  <a:lnTo>
                    <a:pt x="693" y="27"/>
                  </a:lnTo>
                  <a:lnTo>
                    <a:pt x="710" y="25"/>
                  </a:lnTo>
                  <a:lnTo>
                    <a:pt x="729" y="25"/>
                  </a:lnTo>
                  <a:lnTo>
                    <a:pt x="748" y="21"/>
                  </a:lnTo>
                  <a:lnTo>
                    <a:pt x="769" y="19"/>
                  </a:lnTo>
                  <a:lnTo>
                    <a:pt x="791" y="17"/>
                  </a:lnTo>
                  <a:lnTo>
                    <a:pt x="816" y="15"/>
                  </a:lnTo>
                  <a:lnTo>
                    <a:pt x="841" y="12"/>
                  </a:lnTo>
                  <a:lnTo>
                    <a:pt x="868" y="10"/>
                  </a:lnTo>
                  <a:lnTo>
                    <a:pt x="894" y="8"/>
                  </a:lnTo>
                  <a:lnTo>
                    <a:pt x="919" y="6"/>
                  </a:lnTo>
                  <a:lnTo>
                    <a:pt x="944" y="4"/>
                  </a:lnTo>
                  <a:lnTo>
                    <a:pt x="968" y="2"/>
                  </a:lnTo>
                  <a:lnTo>
                    <a:pt x="991" y="2"/>
                  </a:lnTo>
                  <a:lnTo>
                    <a:pt x="1012" y="2"/>
                  </a:lnTo>
                  <a:lnTo>
                    <a:pt x="1029" y="0"/>
                  </a:lnTo>
                  <a:lnTo>
                    <a:pt x="1044" y="2"/>
                  </a:lnTo>
                  <a:lnTo>
                    <a:pt x="1058" y="2"/>
                  </a:lnTo>
                  <a:lnTo>
                    <a:pt x="1067" y="6"/>
                  </a:lnTo>
                  <a:lnTo>
                    <a:pt x="1073" y="8"/>
                  </a:lnTo>
                  <a:lnTo>
                    <a:pt x="1075" y="14"/>
                  </a:lnTo>
                  <a:lnTo>
                    <a:pt x="1071" y="19"/>
                  </a:lnTo>
                  <a:lnTo>
                    <a:pt x="1065" y="29"/>
                  </a:lnTo>
                  <a:lnTo>
                    <a:pt x="1052" y="33"/>
                  </a:lnTo>
                  <a:lnTo>
                    <a:pt x="1037" y="40"/>
                  </a:lnTo>
                  <a:lnTo>
                    <a:pt x="1020" y="46"/>
                  </a:lnTo>
                  <a:lnTo>
                    <a:pt x="1003" y="52"/>
                  </a:lnTo>
                  <a:lnTo>
                    <a:pt x="980" y="55"/>
                  </a:lnTo>
                  <a:lnTo>
                    <a:pt x="957" y="59"/>
                  </a:lnTo>
                  <a:lnTo>
                    <a:pt x="932" y="63"/>
                  </a:lnTo>
                  <a:lnTo>
                    <a:pt x="909" y="69"/>
                  </a:lnTo>
                  <a:lnTo>
                    <a:pt x="881" y="71"/>
                  </a:lnTo>
                  <a:lnTo>
                    <a:pt x="854" y="74"/>
                  </a:lnTo>
                  <a:lnTo>
                    <a:pt x="828" y="78"/>
                  </a:lnTo>
                  <a:lnTo>
                    <a:pt x="799" y="82"/>
                  </a:lnTo>
                  <a:lnTo>
                    <a:pt x="771" y="84"/>
                  </a:lnTo>
                  <a:lnTo>
                    <a:pt x="744" y="88"/>
                  </a:lnTo>
                  <a:lnTo>
                    <a:pt x="715" y="91"/>
                  </a:lnTo>
                  <a:lnTo>
                    <a:pt x="689" y="95"/>
                  </a:lnTo>
                  <a:lnTo>
                    <a:pt x="664" y="99"/>
                  </a:lnTo>
                  <a:lnTo>
                    <a:pt x="641" y="103"/>
                  </a:lnTo>
                  <a:lnTo>
                    <a:pt x="620" y="105"/>
                  </a:lnTo>
                  <a:lnTo>
                    <a:pt x="603" y="109"/>
                  </a:lnTo>
                  <a:lnTo>
                    <a:pt x="584" y="112"/>
                  </a:lnTo>
                  <a:lnTo>
                    <a:pt x="571" y="116"/>
                  </a:lnTo>
                  <a:lnTo>
                    <a:pt x="554" y="118"/>
                  </a:lnTo>
                  <a:lnTo>
                    <a:pt x="542" y="122"/>
                  </a:lnTo>
                  <a:lnTo>
                    <a:pt x="525" y="126"/>
                  </a:lnTo>
                  <a:lnTo>
                    <a:pt x="512" y="128"/>
                  </a:lnTo>
                  <a:lnTo>
                    <a:pt x="497" y="131"/>
                  </a:lnTo>
                  <a:lnTo>
                    <a:pt x="483" y="135"/>
                  </a:lnTo>
                  <a:lnTo>
                    <a:pt x="466" y="139"/>
                  </a:lnTo>
                  <a:lnTo>
                    <a:pt x="449" y="141"/>
                  </a:lnTo>
                  <a:lnTo>
                    <a:pt x="430" y="145"/>
                  </a:lnTo>
                  <a:lnTo>
                    <a:pt x="411" y="149"/>
                  </a:lnTo>
                  <a:lnTo>
                    <a:pt x="386" y="150"/>
                  </a:lnTo>
                  <a:lnTo>
                    <a:pt x="362" y="156"/>
                  </a:lnTo>
                  <a:lnTo>
                    <a:pt x="335" y="160"/>
                  </a:lnTo>
                  <a:lnTo>
                    <a:pt x="308" y="166"/>
                  </a:lnTo>
                  <a:lnTo>
                    <a:pt x="280" y="169"/>
                  </a:lnTo>
                  <a:lnTo>
                    <a:pt x="251" y="177"/>
                  </a:lnTo>
                  <a:lnTo>
                    <a:pt x="223" y="183"/>
                  </a:lnTo>
                  <a:lnTo>
                    <a:pt x="198" y="188"/>
                  </a:lnTo>
                  <a:lnTo>
                    <a:pt x="173" y="194"/>
                  </a:lnTo>
                  <a:lnTo>
                    <a:pt x="149" y="200"/>
                  </a:lnTo>
                  <a:lnTo>
                    <a:pt x="128" y="204"/>
                  </a:lnTo>
                  <a:lnTo>
                    <a:pt x="111" y="209"/>
                  </a:lnTo>
                  <a:lnTo>
                    <a:pt x="96" y="211"/>
                  </a:lnTo>
                  <a:lnTo>
                    <a:pt x="84" y="215"/>
                  </a:lnTo>
                  <a:lnTo>
                    <a:pt x="77" y="217"/>
                  </a:lnTo>
                  <a:lnTo>
                    <a:pt x="77" y="219"/>
                  </a:lnTo>
                  <a:lnTo>
                    <a:pt x="0" y="162"/>
                  </a:lnTo>
                  <a:lnTo>
                    <a:pt x="0" y="162"/>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67" name="Freeform 19"/>
            <p:cNvSpPr>
              <a:spLocks/>
            </p:cNvSpPr>
            <p:nvPr/>
          </p:nvSpPr>
          <p:spPr bwMode="auto">
            <a:xfrm>
              <a:off x="746" y="3524"/>
              <a:ext cx="909" cy="368"/>
            </a:xfrm>
            <a:custGeom>
              <a:avLst/>
              <a:gdLst>
                <a:gd name="T0" fmla="*/ 999 w 1818"/>
                <a:gd name="T1" fmla="*/ 68 h 736"/>
                <a:gd name="T2" fmla="*/ 984 w 1818"/>
                <a:gd name="T3" fmla="*/ 63 h 736"/>
                <a:gd name="T4" fmla="*/ 957 w 1818"/>
                <a:gd name="T5" fmla="*/ 51 h 736"/>
                <a:gd name="T6" fmla="*/ 925 w 1818"/>
                <a:gd name="T7" fmla="*/ 40 h 736"/>
                <a:gd name="T8" fmla="*/ 887 w 1818"/>
                <a:gd name="T9" fmla="*/ 26 h 736"/>
                <a:gd name="T10" fmla="*/ 845 w 1818"/>
                <a:gd name="T11" fmla="*/ 15 h 736"/>
                <a:gd name="T12" fmla="*/ 805 w 1818"/>
                <a:gd name="T13" fmla="*/ 6 h 736"/>
                <a:gd name="T14" fmla="*/ 769 w 1818"/>
                <a:gd name="T15" fmla="*/ 0 h 736"/>
                <a:gd name="T16" fmla="*/ 740 w 1818"/>
                <a:gd name="T17" fmla="*/ 0 h 736"/>
                <a:gd name="T18" fmla="*/ 717 w 1818"/>
                <a:gd name="T19" fmla="*/ 6 h 736"/>
                <a:gd name="T20" fmla="*/ 704 w 1818"/>
                <a:gd name="T21" fmla="*/ 13 h 736"/>
                <a:gd name="T22" fmla="*/ 695 w 1818"/>
                <a:gd name="T23" fmla="*/ 26 h 736"/>
                <a:gd name="T24" fmla="*/ 689 w 1818"/>
                <a:gd name="T25" fmla="*/ 44 h 736"/>
                <a:gd name="T26" fmla="*/ 685 w 1818"/>
                <a:gd name="T27" fmla="*/ 59 h 736"/>
                <a:gd name="T28" fmla="*/ 681 w 1818"/>
                <a:gd name="T29" fmla="*/ 80 h 736"/>
                <a:gd name="T30" fmla="*/ 677 w 1818"/>
                <a:gd name="T31" fmla="*/ 99 h 736"/>
                <a:gd name="T32" fmla="*/ 668 w 1818"/>
                <a:gd name="T33" fmla="*/ 118 h 736"/>
                <a:gd name="T34" fmla="*/ 656 w 1818"/>
                <a:gd name="T35" fmla="*/ 135 h 736"/>
                <a:gd name="T36" fmla="*/ 643 w 1818"/>
                <a:gd name="T37" fmla="*/ 152 h 736"/>
                <a:gd name="T38" fmla="*/ 630 w 1818"/>
                <a:gd name="T39" fmla="*/ 169 h 736"/>
                <a:gd name="T40" fmla="*/ 617 w 1818"/>
                <a:gd name="T41" fmla="*/ 186 h 736"/>
                <a:gd name="T42" fmla="*/ 601 w 1818"/>
                <a:gd name="T43" fmla="*/ 201 h 736"/>
                <a:gd name="T44" fmla="*/ 588 w 1818"/>
                <a:gd name="T45" fmla="*/ 217 h 736"/>
                <a:gd name="T46" fmla="*/ 577 w 1818"/>
                <a:gd name="T47" fmla="*/ 236 h 736"/>
                <a:gd name="T48" fmla="*/ 567 w 1818"/>
                <a:gd name="T49" fmla="*/ 253 h 736"/>
                <a:gd name="T50" fmla="*/ 561 w 1818"/>
                <a:gd name="T51" fmla="*/ 270 h 736"/>
                <a:gd name="T52" fmla="*/ 558 w 1818"/>
                <a:gd name="T53" fmla="*/ 289 h 736"/>
                <a:gd name="T54" fmla="*/ 558 w 1818"/>
                <a:gd name="T55" fmla="*/ 308 h 736"/>
                <a:gd name="T56" fmla="*/ 558 w 1818"/>
                <a:gd name="T57" fmla="*/ 327 h 736"/>
                <a:gd name="T58" fmla="*/ 558 w 1818"/>
                <a:gd name="T59" fmla="*/ 346 h 736"/>
                <a:gd name="T60" fmla="*/ 560 w 1818"/>
                <a:gd name="T61" fmla="*/ 363 h 736"/>
                <a:gd name="T62" fmla="*/ 561 w 1818"/>
                <a:gd name="T63" fmla="*/ 382 h 736"/>
                <a:gd name="T64" fmla="*/ 561 w 1818"/>
                <a:gd name="T65" fmla="*/ 397 h 736"/>
                <a:gd name="T66" fmla="*/ 561 w 1818"/>
                <a:gd name="T67" fmla="*/ 412 h 736"/>
                <a:gd name="T68" fmla="*/ 560 w 1818"/>
                <a:gd name="T69" fmla="*/ 431 h 736"/>
                <a:gd name="T70" fmla="*/ 558 w 1818"/>
                <a:gd name="T71" fmla="*/ 450 h 736"/>
                <a:gd name="T72" fmla="*/ 556 w 1818"/>
                <a:gd name="T73" fmla="*/ 464 h 736"/>
                <a:gd name="T74" fmla="*/ 388 w 1818"/>
                <a:gd name="T75" fmla="*/ 536 h 736"/>
                <a:gd name="T76" fmla="*/ 31 w 1818"/>
                <a:gd name="T77" fmla="*/ 445 h 736"/>
                <a:gd name="T78" fmla="*/ 0 w 1818"/>
                <a:gd name="T79" fmla="*/ 736 h 736"/>
                <a:gd name="T80" fmla="*/ 550 w 1818"/>
                <a:gd name="T81" fmla="*/ 557 h 736"/>
                <a:gd name="T82" fmla="*/ 1290 w 1818"/>
                <a:gd name="T83" fmla="*/ 418 h 736"/>
                <a:gd name="T84" fmla="*/ 1818 w 1818"/>
                <a:gd name="T85" fmla="*/ 275 h 736"/>
                <a:gd name="T86" fmla="*/ 1499 w 1818"/>
                <a:gd name="T87" fmla="*/ 333 h 736"/>
                <a:gd name="T88" fmla="*/ 1404 w 1818"/>
                <a:gd name="T89" fmla="*/ 353 h 736"/>
                <a:gd name="T90" fmla="*/ 1183 w 1818"/>
                <a:gd name="T91" fmla="*/ 393 h 736"/>
                <a:gd name="T92" fmla="*/ 1003 w 1818"/>
                <a:gd name="T93" fmla="*/ 7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8" h="736">
                  <a:moveTo>
                    <a:pt x="1003" y="70"/>
                  </a:moveTo>
                  <a:lnTo>
                    <a:pt x="999" y="68"/>
                  </a:lnTo>
                  <a:lnTo>
                    <a:pt x="993" y="66"/>
                  </a:lnTo>
                  <a:lnTo>
                    <a:pt x="984" y="63"/>
                  </a:lnTo>
                  <a:lnTo>
                    <a:pt x="974" y="59"/>
                  </a:lnTo>
                  <a:lnTo>
                    <a:pt x="957" y="51"/>
                  </a:lnTo>
                  <a:lnTo>
                    <a:pt x="944" y="47"/>
                  </a:lnTo>
                  <a:lnTo>
                    <a:pt x="925" y="40"/>
                  </a:lnTo>
                  <a:lnTo>
                    <a:pt x="907" y="34"/>
                  </a:lnTo>
                  <a:lnTo>
                    <a:pt x="887" y="26"/>
                  </a:lnTo>
                  <a:lnTo>
                    <a:pt x="866" y="21"/>
                  </a:lnTo>
                  <a:lnTo>
                    <a:pt x="845" y="15"/>
                  </a:lnTo>
                  <a:lnTo>
                    <a:pt x="824" y="11"/>
                  </a:lnTo>
                  <a:lnTo>
                    <a:pt x="805" y="6"/>
                  </a:lnTo>
                  <a:lnTo>
                    <a:pt x="786" y="4"/>
                  </a:lnTo>
                  <a:lnTo>
                    <a:pt x="769" y="0"/>
                  </a:lnTo>
                  <a:lnTo>
                    <a:pt x="755" y="0"/>
                  </a:lnTo>
                  <a:lnTo>
                    <a:pt x="740" y="0"/>
                  </a:lnTo>
                  <a:lnTo>
                    <a:pt x="729" y="2"/>
                  </a:lnTo>
                  <a:lnTo>
                    <a:pt x="717" y="6"/>
                  </a:lnTo>
                  <a:lnTo>
                    <a:pt x="712" y="9"/>
                  </a:lnTo>
                  <a:lnTo>
                    <a:pt x="704" y="13"/>
                  </a:lnTo>
                  <a:lnTo>
                    <a:pt x="698" y="19"/>
                  </a:lnTo>
                  <a:lnTo>
                    <a:pt x="695" y="26"/>
                  </a:lnTo>
                  <a:lnTo>
                    <a:pt x="693" y="34"/>
                  </a:lnTo>
                  <a:lnTo>
                    <a:pt x="689" y="44"/>
                  </a:lnTo>
                  <a:lnTo>
                    <a:pt x="687" y="51"/>
                  </a:lnTo>
                  <a:lnTo>
                    <a:pt x="685" y="59"/>
                  </a:lnTo>
                  <a:lnTo>
                    <a:pt x="683" y="70"/>
                  </a:lnTo>
                  <a:lnTo>
                    <a:pt x="681" y="80"/>
                  </a:lnTo>
                  <a:lnTo>
                    <a:pt x="679" y="89"/>
                  </a:lnTo>
                  <a:lnTo>
                    <a:pt x="677" y="99"/>
                  </a:lnTo>
                  <a:lnTo>
                    <a:pt x="674" y="110"/>
                  </a:lnTo>
                  <a:lnTo>
                    <a:pt x="668" y="118"/>
                  </a:lnTo>
                  <a:lnTo>
                    <a:pt x="664" y="127"/>
                  </a:lnTo>
                  <a:lnTo>
                    <a:pt x="656" y="135"/>
                  </a:lnTo>
                  <a:lnTo>
                    <a:pt x="651" y="144"/>
                  </a:lnTo>
                  <a:lnTo>
                    <a:pt x="643" y="152"/>
                  </a:lnTo>
                  <a:lnTo>
                    <a:pt x="637" y="160"/>
                  </a:lnTo>
                  <a:lnTo>
                    <a:pt x="630" y="169"/>
                  </a:lnTo>
                  <a:lnTo>
                    <a:pt x="624" y="177"/>
                  </a:lnTo>
                  <a:lnTo>
                    <a:pt x="617" y="186"/>
                  </a:lnTo>
                  <a:lnTo>
                    <a:pt x="609" y="194"/>
                  </a:lnTo>
                  <a:lnTo>
                    <a:pt x="601" y="201"/>
                  </a:lnTo>
                  <a:lnTo>
                    <a:pt x="594" y="209"/>
                  </a:lnTo>
                  <a:lnTo>
                    <a:pt x="588" y="217"/>
                  </a:lnTo>
                  <a:lnTo>
                    <a:pt x="582" y="226"/>
                  </a:lnTo>
                  <a:lnTo>
                    <a:pt x="577" y="236"/>
                  </a:lnTo>
                  <a:lnTo>
                    <a:pt x="573" y="245"/>
                  </a:lnTo>
                  <a:lnTo>
                    <a:pt x="567" y="253"/>
                  </a:lnTo>
                  <a:lnTo>
                    <a:pt x="563" y="262"/>
                  </a:lnTo>
                  <a:lnTo>
                    <a:pt x="561" y="270"/>
                  </a:lnTo>
                  <a:lnTo>
                    <a:pt x="560" y="279"/>
                  </a:lnTo>
                  <a:lnTo>
                    <a:pt x="558" y="289"/>
                  </a:lnTo>
                  <a:lnTo>
                    <a:pt x="558" y="298"/>
                  </a:lnTo>
                  <a:lnTo>
                    <a:pt x="558" y="308"/>
                  </a:lnTo>
                  <a:lnTo>
                    <a:pt x="558" y="317"/>
                  </a:lnTo>
                  <a:lnTo>
                    <a:pt x="558" y="327"/>
                  </a:lnTo>
                  <a:lnTo>
                    <a:pt x="558" y="336"/>
                  </a:lnTo>
                  <a:lnTo>
                    <a:pt x="558" y="346"/>
                  </a:lnTo>
                  <a:lnTo>
                    <a:pt x="560" y="355"/>
                  </a:lnTo>
                  <a:lnTo>
                    <a:pt x="560" y="363"/>
                  </a:lnTo>
                  <a:lnTo>
                    <a:pt x="560" y="372"/>
                  </a:lnTo>
                  <a:lnTo>
                    <a:pt x="561" y="382"/>
                  </a:lnTo>
                  <a:lnTo>
                    <a:pt x="563" y="391"/>
                  </a:lnTo>
                  <a:lnTo>
                    <a:pt x="561" y="397"/>
                  </a:lnTo>
                  <a:lnTo>
                    <a:pt x="561" y="405"/>
                  </a:lnTo>
                  <a:lnTo>
                    <a:pt x="561" y="412"/>
                  </a:lnTo>
                  <a:lnTo>
                    <a:pt x="561" y="420"/>
                  </a:lnTo>
                  <a:lnTo>
                    <a:pt x="560" y="431"/>
                  </a:lnTo>
                  <a:lnTo>
                    <a:pt x="560" y="443"/>
                  </a:lnTo>
                  <a:lnTo>
                    <a:pt x="558" y="450"/>
                  </a:lnTo>
                  <a:lnTo>
                    <a:pt x="556" y="460"/>
                  </a:lnTo>
                  <a:lnTo>
                    <a:pt x="556" y="464"/>
                  </a:lnTo>
                  <a:lnTo>
                    <a:pt x="556" y="466"/>
                  </a:lnTo>
                  <a:lnTo>
                    <a:pt x="388" y="536"/>
                  </a:lnTo>
                  <a:lnTo>
                    <a:pt x="111" y="585"/>
                  </a:lnTo>
                  <a:lnTo>
                    <a:pt x="31" y="445"/>
                  </a:lnTo>
                  <a:lnTo>
                    <a:pt x="6" y="671"/>
                  </a:lnTo>
                  <a:lnTo>
                    <a:pt x="0" y="736"/>
                  </a:lnTo>
                  <a:lnTo>
                    <a:pt x="354" y="606"/>
                  </a:lnTo>
                  <a:lnTo>
                    <a:pt x="550" y="557"/>
                  </a:lnTo>
                  <a:lnTo>
                    <a:pt x="803" y="544"/>
                  </a:lnTo>
                  <a:lnTo>
                    <a:pt x="1290" y="418"/>
                  </a:lnTo>
                  <a:lnTo>
                    <a:pt x="1495" y="374"/>
                  </a:lnTo>
                  <a:lnTo>
                    <a:pt x="1818" y="275"/>
                  </a:lnTo>
                  <a:lnTo>
                    <a:pt x="1786" y="188"/>
                  </a:lnTo>
                  <a:lnTo>
                    <a:pt x="1499" y="333"/>
                  </a:lnTo>
                  <a:lnTo>
                    <a:pt x="1311" y="331"/>
                  </a:lnTo>
                  <a:lnTo>
                    <a:pt x="1404" y="353"/>
                  </a:lnTo>
                  <a:lnTo>
                    <a:pt x="1375" y="374"/>
                  </a:lnTo>
                  <a:lnTo>
                    <a:pt x="1183" y="393"/>
                  </a:lnTo>
                  <a:lnTo>
                    <a:pt x="968" y="245"/>
                  </a:lnTo>
                  <a:lnTo>
                    <a:pt x="1003" y="70"/>
                  </a:lnTo>
                  <a:lnTo>
                    <a:pt x="1003" y="7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68" name="Freeform 20"/>
            <p:cNvSpPr>
              <a:spLocks/>
            </p:cNvSpPr>
            <p:nvPr/>
          </p:nvSpPr>
          <p:spPr bwMode="auto">
            <a:xfrm>
              <a:off x="717" y="3304"/>
              <a:ext cx="268" cy="291"/>
            </a:xfrm>
            <a:custGeom>
              <a:avLst/>
              <a:gdLst>
                <a:gd name="T0" fmla="*/ 0 w 536"/>
                <a:gd name="T1" fmla="*/ 236 h 582"/>
                <a:gd name="T2" fmla="*/ 184 w 536"/>
                <a:gd name="T3" fmla="*/ 171 h 582"/>
                <a:gd name="T4" fmla="*/ 264 w 536"/>
                <a:gd name="T5" fmla="*/ 114 h 582"/>
                <a:gd name="T6" fmla="*/ 355 w 536"/>
                <a:gd name="T7" fmla="*/ 91 h 582"/>
                <a:gd name="T8" fmla="*/ 403 w 536"/>
                <a:gd name="T9" fmla="*/ 53 h 582"/>
                <a:gd name="T10" fmla="*/ 452 w 536"/>
                <a:gd name="T11" fmla="*/ 38 h 582"/>
                <a:gd name="T12" fmla="*/ 536 w 536"/>
                <a:gd name="T13" fmla="*/ 0 h 582"/>
                <a:gd name="T14" fmla="*/ 536 w 536"/>
                <a:gd name="T15" fmla="*/ 11 h 582"/>
                <a:gd name="T16" fmla="*/ 496 w 536"/>
                <a:gd name="T17" fmla="*/ 45 h 582"/>
                <a:gd name="T18" fmla="*/ 498 w 536"/>
                <a:gd name="T19" fmla="*/ 72 h 582"/>
                <a:gd name="T20" fmla="*/ 450 w 536"/>
                <a:gd name="T21" fmla="*/ 133 h 582"/>
                <a:gd name="T22" fmla="*/ 427 w 536"/>
                <a:gd name="T23" fmla="*/ 137 h 582"/>
                <a:gd name="T24" fmla="*/ 399 w 536"/>
                <a:gd name="T25" fmla="*/ 120 h 582"/>
                <a:gd name="T26" fmla="*/ 370 w 536"/>
                <a:gd name="T27" fmla="*/ 152 h 582"/>
                <a:gd name="T28" fmla="*/ 370 w 536"/>
                <a:gd name="T29" fmla="*/ 188 h 582"/>
                <a:gd name="T30" fmla="*/ 317 w 536"/>
                <a:gd name="T31" fmla="*/ 234 h 582"/>
                <a:gd name="T32" fmla="*/ 287 w 536"/>
                <a:gd name="T33" fmla="*/ 249 h 582"/>
                <a:gd name="T34" fmla="*/ 283 w 536"/>
                <a:gd name="T35" fmla="*/ 272 h 582"/>
                <a:gd name="T36" fmla="*/ 5 w 536"/>
                <a:gd name="T37" fmla="*/ 582 h 582"/>
                <a:gd name="T38" fmla="*/ 0 w 536"/>
                <a:gd name="T39" fmla="*/ 236 h 582"/>
                <a:gd name="T40" fmla="*/ 0 w 536"/>
                <a:gd name="T41" fmla="*/ 23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6" h="582">
                  <a:moveTo>
                    <a:pt x="0" y="236"/>
                  </a:moveTo>
                  <a:lnTo>
                    <a:pt x="184" y="171"/>
                  </a:lnTo>
                  <a:lnTo>
                    <a:pt x="264" y="114"/>
                  </a:lnTo>
                  <a:lnTo>
                    <a:pt x="355" y="91"/>
                  </a:lnTo>
                  <a:lnTo>
                    <a:pt x="403" y="53"/>
                  </a:lnTo>
                  <a:lnTo>
                    <a:pt x="452" y="38"/>
                  </a:lnTo>
                  <a:lnTo>
                    <a:pt x="536" y="0"/>
                  </a:lnTo>
                  <a:lnTo>
                    <a:pt x="536" y="11"/>
                  </a:lnTo>
                  <a:lnTo>
                    <a:pt x="496" y="45"/>
                  </a:lnTo>
                  <a:lnTo>
                    <a:pt x="498" y="72"/>
                  </a:lnTo>
                  <a:lnTo>
                    <a:pt x="450" y="133"/>
                  </a:lnTo>
                  <a:lnTo>
                    <a:pt x="427" y="137"/>
                  </a:lnTo>
                  <a:lnTo>
                    <a:pt x="399" y="120"/>
                  </a:lnTo>
                  <a:lnTo>
                    <a:pt x="370" y="152"/>
                  </a:lnTo>
                  <a:lnTo>
                    <a:pt x="370" y="188"/>
                  </a:lnTo>
                  <a:lnTo>
                    <a:pt x="317" y="234"/>
                  </a:lnTo>
                  <a:lnTo>
                    <a:pt x="287" y="249"/>
                  </a:lnTo>
                  <a:lnTo>
                    <a:pt x="283" y="272"/>
                  </a:lnTo>
                  <a:lnTo>
                    <a:pt x="5" y="582"/>
                  </a:lnTo>
                  <a:lnTo>
                    <a:pt x="0" y="236"/>
                  </a:lnTo>
                  <a:lnTo>
                    <a:pt x="0" y="236"/>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69" name="Freeform 21"/>
            <p:cNvSpPr>
              <a:spLocks/>
            </p:cNvSpPr>
            <p:nvPr/>
          </p:nvSpPr>
          <p:spPr bwMode="auto">
            <a:xfrm>
              <a:off x="1618" y="2639"/>
              <a:ext cx="301" cy="655"/>
            </a:xfrm>
            <a:custGeom>
              <a:avLst/>
              <a:gdLst>
                <a:gd name="T0" fmla="*/ 0 w 601"/>
                <a:gd name="T1" fmla="*/ 0 h 1312"/>
                <a:gd name="T2" fmla="*/ 409 w 601"/>
                <a:gd name="T3" fmla="*/ 245 h 1312"/>
                <a:gd name="T4" fmla="*/ 601 w 601"/>
                <a:gd name="T5" fmla="*/ 730 h 1312"/>
                <a:gd name="T6" fmla="*/ 449 w 601"/>
                <a:gd name="T7" fmla="*/ 1312 h 1312"/>
                <a:gd name="T8" fmla="*/ 266 w 601"/>
                <a:gd name="T9" fmla="*/ 1129 h 1312"/>
                <a:gd name="T10" fmla="*/ 0 w 601"/>
                <a:gd name="T11" fmla="*/ 0 h 1312"/>
                <a:gd name="T12" fmla="*/ 0 w 601"/>
                <a:gd name="T13" fmla="*/ 0 h 1312"/>
              </a:gdLst>
              <a:ahLst/>
              <a:cxnLst>
                <a:cxn ang="0">
                  <a:pos x="T0" y="T1"/>
                </a:cxn>
                <a:cxn ang="0">
                  <a:pos x="T2" y="T3"/>
                </a:cxn>
                <a:cxn ang="0">
                  <a:pos x="T4" y="T5"/>
                </a:cxn>
                <a:cxn ang="0">
                  <a:pos x="T6" y="T7"/>
                </a:cxn>
                <a:cxn ang="0">
                  <a:pos x="T8" y="T9"/>
                </a:cxn>
                <a:cxn ang="0">
                  <a:pos x="T10" y="T11"/>
                </a:cxn>
                <a:cxn ang="0">
                  <a:pos x="T12" y="T13"/>
                </a:cxn>
              </a:cxnLst>
              <a:rect l="0" t="0" r="r" b="b"/>
              <a:pathLst>
                <a:path w="601" h="1312">
                  <a:moveTo>
                    <a:pt x="0" y="0"/>
                  </a:moveTo>
                  <a:lnTo>
                    <a:pt x="409" y="245"/>
                  </a:lnTo>
                  <a:lnTo>
                    <a:pt x="601" y="730"/>
                  </a:lnTo>
                  <a:lnTo>
                    <a:pt x="449" y="1312"/>
                  </a:lnTo>
                  <a:lnTo>
                    <a:pt x="266" y="1129"/>
                  </a:lnTo>
                  <a:lnTo>
                    <a:pt x="0" y="0"/>
                  </a:lnTo>
                  <a:lnTo>
                    <a:pt x="0" y="0"/>
                  </a:lnTo>
                  <a:close/>
                </a:path>
              </a:pathLst>
            </a:custGeom>
            <a:solidFill>
              <a:srgbClr val="CC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70" name="Freeform 22"/>
            <p:cNvSpPr>
              <a:spLocks/>
            </p:cNvSpPr>
            <p:nvPr/>
          </p:nvSpPr>
          <p:spPr bwMode="auto">
            <a:xfrm>
              <a:off x="1756" y="3789"/>
              <a:ext cx="103" cy="138"/>
            </a:xfrm>
            <a:custGeom>
              <a:avLst/>
              <a:gdLst>
                <a:gd name="T0" fmla="*/ 201 w 205"/>
                <a:gd name="T1" fmla="*/ 23 h 278"/>
                <a:gd name="T2" fmla="*/ 194 w 205"/>
                <a:gd name="T3" fmla="*/ 36 h 278"/>
                <a:gd name="T4" fmla="*/ 188 w 205"/>
                <a:gd name="T5" fmla="*/ 54 h 278"/>
                <a:gd name="T6" fmla="*/ 180 w 205"/>
                <a:gd name="T7" fmla="*/ 73 h 278"/>
                <a:gd name="T8" fmla="*/ 173 w 205"/>
                <a:gd name="T9" fmla="*/ 95 h 278"/>
                <a:gd name="T10" fmla="*/ 165 w 205"/>
                <a:gd name="T11" fmla="*/ 118 h 278"/>
                <a:gd name="T12" fmla="*/ 158 w 205"/>
                <a:gd name="T13" fmla="*/ 143 h 278"/>
                <a:gd name="T14" fmla="*/ 154 w 205"/>
                <a:gd name="T15" fmla="*/ 164 h 278"/>
                <a:gd name="T16" fmla="*/ 150 w 205"/>
                <a:gd name="T17" fmla="*/ 185 h 278"/>
                <a:gd name="T18" fmla="*/ 150 w 205"/>
                <a:gd name="T19" fmla="*/ 206 h 278"/>
                <a:gd name="T20" fmla="*/ 150 w 205"/>
                <a:gd name="T21" fmla="*/ 223 h 278"/>
                <a:gd name="T22" fmla="*/ 152 w 205"/>
                <a:gd name="T23" fmla="*/ 244 h 278"/>
                <a:gd name="T24" fmla="*/ 156 w 205"/>
                <a:gd name="T25" fmla="*/ 261 h 278"/>
                <a:gd name="T26" fmla="*/ 125 w 205"/>
                <a:gd name="T27" fmla="*/ 278 h 278"/>
                <a:gd name="T28" fmla="*/ 0 w 205"/>
                <a:gd name="T29" fmla="*/ 236 h 278"/>
                <a:gd name="T30" fmla="*/ 7 w 205"/>
                <a:gd name="T31" fmla="*/ 234 h 278"/>
                <a:gd name="T32" fmla="*/ 26 w 205"/>
                <a:gd name="T33" fmla="*/ 232 h 278"/>
                <a:gd name="T34" fmla="*/ 51 w 205"/>
                <a:gd name="T35" fmla="*/ 227 h 278"/>
                <a:gd name="T36" fmla="*/ 74 w 205"/>
                <a:gd name="T37" fmla="*/ 219 h 278"/>
                <a:gd name="T38" fmla="*/ 89 w 205"/>
                <a:gd name="T39" fmla="*/ 209 h 278"/>
                <a:gd name="T40" fmla="*/ 97 w 205"/>
                <a:gd name="T41" fmla="*/ 200 h 278"/>
                <a:gd name="T42" fmla="*/ 101 w 205"/>
                <a:gd name="T43" fmla="*/ 190 h 278"/>
                <a:gd name="T44" fmla="*/ 101 w 205"/>
                <a:gd name="T45" fmla="*/ 181 h 278"/>
                <a:gd name="T46" fmla="*/ 101 w 205"/>
                <a:gd name="T47" fmla="*/ 162 h 278"/>
                <a:gd name="T48" fmla="*/ 101 w 205"/>
                <a:gd name="T49" fmla="*/ 150 h 278"/>
                <a:gd name="T50" fmla="*/ 101 w 205"/>
                <a:gd name="T51" fmla="*/ 133 h 278"/>
                <a:gd name="T52" fmla="*/ 99 w 205"/>
                <a:gd name="T53" fmla="*/ 114 h 278"/>
                <a:gd name="T54" fmla="*/ 97 w 205"/>
                <a:gd name="T55" fmla="*/ 92 h 278"/>
                <a:gd name="T56" fmla="*/ 95 w 205"/>
                <a:gd name="T57" fmla="*/ 71 h 278"/>
                <a:gd name="T58" fmla="*/ 95 w 205"/>
                <a:gd name="T59" fmla="*/ 50 h 278"/>
                <a:gd name="T60" fmla="*/ 91 w 205"/>
                <a:gd name="T61" fmla="*/ 29 h 278"/>
                <a:gd name="T62" fmla="*/ 91 w 205"/>
                <a:gd name="T63" fmla="*/ 14 h 278"/>
                <a:gd name="T64" fmla="*/ 91 w 205"/>
                <a:gd name="T65" fmla="*/ 0 h 278"/>
                <a:gd name="T66" fmla="*/ 205 w 205"/>
                <a:gd name="T67" fmla="*/ 2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278">
                  <a:moveTo>
                    <a:pt x="205" y="21"/>
                  </a:moveTo>
                  <a:lnTo>
                    <a:pt x="201" y="23"/>
                  </a:lnTo>
                  <a:lnTo>
                    <a:pt x="198" y="33"/>
                  </a:lnTo>
                  <a:lnTo>
                    <a:pt x="194" y="36"/>
                  </a:lnTo>
                  <a:lnTo>
                    <a:pt x="192" y="46"/>
                  </a:lnTo>
                  <a:lnTo>
                    <a:pt x="188" y="54"/>
                  </a:lnTo>
                  <a:lnTo>
                    <a:pt x="184" y="63"/>
                  </a:lnTo>
                  <a:lnTo>
                    <a:pt x="180" y="73"/>
                  </a:lnTo>
                  <a:lnTo>
                    <a:pt x="177" y="84"/>
                  </a:lnTo>
                  <a:lnTo>
                    <a:pt x="173" y="95"/>
                  </a:lnTo>
                  <a:lnTo>
                    <a:pt x="169" y="107"/>
                  </a:lnTo>
                  <a:lnTo>
                    <a:pt x="165" y="118"/>
                  </a:lnTo>
                  <a:lnTo>
                    <a:pt x="163" y="130"/>
                  </a:lnTo>
                  <a:lnTo>
                    <a:pt x="158" y="143"/>
                  </a:lnTo>
                  <a:lnTo>
                    <a:pt x="158" y="154"/>
                  </a:lnTo>
                  <a:lnTo>
                    <a:pt x="154" y="164"/>
                  </a:lnTo>
                  <a:lnTo>
                    <a:pt x="152" y="175"/>
                  </a:lnTo>
                  <a:lnTo>
                    <a:pt x="150" y="185"/>
                  </a:lnTo>
                  <a:lnTo>
                    <a:pt x="150" y="196"/>
                  </a:lnTo>
                  <a:lnTo>
                    <a:pt x="150" y="206"/>
                  </a:lnTo>
                  <a:lnTo>
                    <a:pt x="150" y="213"/>
                  </a:lnTo>
                  <a:lnTo>
                    <a:pt x="150" y="223"/>
                  </a:lnTo>
                  <a:lnTo>
                    <a:pt x="152" y="230"/>
                  </a:lnTo>
                  <a:lnTo>
                    <a:pt x="152" y="244"/>
                  </a:lnTo>
                  <a:lnTo>
                    <a:pt x="154" y="255"/>
                  </a:lnTo>
                  <a:lnTo>
                    <a:pt x="156" y="261"/>
                  </a:lnTo>
                  <a:lnTo>
                    <a:pt x="158" y="265"/>
                  </a:lnTo>
                  <a:lnTo>
                    <a:pt x="125" y="278"/>
                  </a:lnTo>
                  <a:lnTo>
                    <a:pt x="0" y="261"/>
                  </a:lnTo>
                  <a:lnTo>
                    <a:pt x="0" y="236"/>
                  </a:lnTo>
                  <a:lnTo>
                    <a:pt x="0" y="234"/>
                  </a:lnTo>
                  <a:lnTo>
                    <a:pt x="7" y="234"/>
                  </a:lnTo>
                  <a:lnTo>
                    <a:pt x="15" y="234"/>
                  </a:lnTo>
                  <a:lnTo>
                    <a:pt x="26" y="232"/>
                  </a:lnTo>
                  <a:lnTo>
                    <a:pt x="38" y="230"/>
                  </a:lnTo>
                  <a:lnTo>
                    <a:pt x="51" y="227"/>
                  </a:lnTo>
                  <a:lnTo>
                    <a:pt x="63" y="223"/>
                  </a:lnTo>
                  <a:lnTo>
                    <a:pt x="74" y="219"/>
                  </a:lnTo>
                  <a:lnTo>
                    <a:pt x="84" y="213"/>
                  </a:lnTo>
                  <a:lnTo>
                    <a:pt x="89" y="209"/>
                  </a:lnTo>
                  <a:lnTo>
                    <a:pt x="93" y="204"/>
                  </a:lnTo>
                  <a:lnTo>
                    <a:pt x="97" y="200"/>
                  </a:lnTo>
                  <a:lnTo>
                    <a:pt x="101" y="192"/>
                  </a:lnTo>
                  <a:lnTo>
                    <a:pt x="101" y="190"/>
                  </a:lnTo>
                  <a:lnTo>
                    <a:pt x="101" y="189"/>
                  </a:lnTo>
                  <a:lnTo>
                    <a:pt x="101" y="181"/>
                  </a:lnTo>
                  <a:lnTo>
                    <a:pt x="101" y="171"/>
                  </a:lnTo>
                  <a:lnTo>
                    <a:pt x="101" y="162"/>
                  </a:lnTo>
                  <a:lnTo>
                    <a:pt x="101" y="154"/>
                  </a:lnTo>
                  <a:lnTo>
                    <a:pt x="101" y="150"/>
                  </a:lnTo>
                  <a:lnTo>
                    <a:pt x="101" y="143"/>
                  </a:lnTo>
                  <a:lnTo>
                    <a:pt x="101" y="133"/>
                  </a:lnTo>
                  <a:lnTo>
                    <a:pt x="101" y="124"/>
                  </a:lnTo>
                  <a:lnTo>
                    <a:pt x="99" y="114"/>
                  </a:lnTo>
                  <a:lnTo>
                    <a:pt x="97" y="103"/>
                  </a:lnTo>
                  <a:lnTo>
                    <a:pt x="97" y="92"/>
                  </a:lnTo>
                  <a:lnTo>
                    <a:pt x="95" y="80"/>
                  </a:lnTo>
                  <a:lnTo>
                    <a:pt x="95" y="71"/>
                  </a:lnTo>
                  <a:lnTo>
                    <a:pt x="95" y="57"/>
                  </a:lnTo>
                  <a:lnTo>
                    <a:pt x="95" y="50"/>
                  </a:lnTo>
                  <a:lnTo>
                    <a:pt x="93" y="36"/>
                  </a:lnTo>
                  <a:lnTo>
                    <a:pt x="91" y="29"/>
                  </a:lnTo>
                  <a:lnTo>
                    <a:pt x="91" y="21"/>
                  </a:lnTo>
                  <a:lnTo>
                    <a:pt x="91" y="14"/>
                  </a:lnTo>
                  <a:lnTo>
                    <a:pt x="91" y="4"/>
                  </a:lnTo>
                  <a:lnTo>
                    <a:pt x="91" y="0"/>
                  </a:lnTo>
                  <a:lnTo>
                    <a:pt x="205" y="21"/>
                  </a:lnTo>
                  <a:lnTo>
                    <a:pt x="205" y="21"/>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71" name="Freeform 23"/>
            <p:cNvSpPr>
              <a:spLocks/>
            </p:cNvSpPr>
            <p:nvPr/>
          </p:nvSpPr>
          <p:spPr bwMode="auto">
            <a:xfrm>
              <a:off x="2021" y="3729"/>
              <a:ext cx="95" cy="207"/>
            </a:xfrm>
            <a:custGeom>
              <a:avLst/>
              <a:gdLst>
                <a:gd name="T0" fmla="*/ 107 w 191"/>
                <a:gd name="T1" fmla="*/ 3 h 414"/>
                <a:gd name="T2" fmla="*/ 116 w 191"/>
                <a:gd name="T3" fmla="*/ 15 h 414"/>
                <a:gd name="T4" fmla="*/ 128 w 191"/>
                <a:gd name="T5" fmla="*/ 30 h 414"/>
                <a:gd name="T6" fmla="*/ 139 w 191"/>
                <a:gd name="T7" fmla="*/ 47 h 414"/>
                <a:gd name="T8" fmla="*/ 151 w 191"/>
                <a:gd name="T9" fmla="*/ 70 h 414"/>
                <a:gd name="T10" fmla="*/ 164 w 191"/>
                <a:gd name="T11" fmla="*/ 93 h 414"/>
                <a:gd name="T12" fmla="*/ 173 w 191"/>
                <a:gd name="T13" fmla="*/ 117 h 414"/>
                <a:gd name="T14" fmla="*/ 181 w 191"/>
                <a:gd name="T15" fmla="*/ 144 h 414"/>
                <a:gd name="T16" fmla="*/ 183 w 191"/>
                <a:gd name="T17" fmla="*/ 171 h 414"/>
                <a:gd name="T18" fmla="*/ 185 w 191"/>
                <a:gd name="T19" fmla="*/ 197 h 414"/>
                <a:gd name="T20" fmla="*/ 183 w 191"/>
                <a:gd name="T21" fmla="*/ 224 h 414"/>
                <a:gd name="T22" fmla="*/ 181 w 191"/>
                <a:gd name="T23" fmla="*/ 249 h 414"/>
                <a:gd name="T24" fmla="*/ 177 w 191"/>
                <a:gd name="T25" fmla="*/ 273 h 414"/>
                <a:gd name="T26" fmla="*/ 177 w 191"/>
                <a:gd name="T27" fmla="*/ 294 h 414"/>
                <a:gd name="T28" fmla="*/ 177 w 191"/>
                <a:gd name="T29" fmla="*/ 313 h 414"/>
                <a:gd name="T30" fmla="*/ 175 w 191"/>
                <a:gd name="T31" fmla="*/ 328 h 414"/>
                <a:gd name="T32" fmla="*/ 175 w 191"/>
                <a:gd name="T33" fmla="*/ 342 h 414"/>
                <a:gd name="T34" fmla="*/ 177 w 191"/>
                <a:gd name="T35" fmla="*/ 353 h 414"/>
                <a:gd name="T36" fmla="*/ 187 w 191"/>
                <a:gd name="T37" fmla="*/ 366 h 414"/>
                <a:gd name="T38" fmla="*/ 177 w 191"/>
                <a:gd name="T39" fmla="*/ 412 h 414"/>
                <a:gd name="T40" fmla="*/ 31 w 191"/>
                <a:gd name="T41" fmla="*/ 387 h 414"/>
                <a:gd name="T42" fmla="*/ 36 w 191"/>
                <a:gd name="T43" fmla="*/ 385 h 414"/>
                <a:gd name="T44" fmla="*/ 52 w 191"/>
                <a:gd name="T45" fmla="*/ 384 h 414"/>
                <a:gd name="T46" fmla="*/ 69 w 191"/>
                <a:gd name="T47" fmla="*/ 378 h 414"/>
                <a:gd name="T48" fmla="*/ 88 w 191"/>
                <a:gd name="T49" fmla="*/ 370 h 414"/>
                <a:gd name="T50" fmla="*/ 101 w 191"/>
                <a:gd name="T51" fmla="*/ 363 h 414"/>
                <a:gd name="T52" fmla="*/ 111 w 191"/>
                <a:gd name="T53" fmla="*/ 353 h 414"/>
                <a:gd name="T54" fmla="*/ 120 w 191"/>
                <a:gd name="T55" fmla="*/ 346 h 414"/>
                <a:gd name="T56" fmla="*/ 120 w 191"/>
                <a:gd name="T57" fmla="*/ 338 h 414"/>
                <a:gd name="T58" fmla="*/ 122 w 191"/>
                <a:gd name="T59" fmla="*/ 321 h 414"/>
                <a:gd name="T60" fmla="*/ 120 w 191"/>
                <a:gd name="T61" fmla="*/ 308 h 414"/>
                <a:gd name="T62" fmla="*/ 120 w 191"/>
                <a:gd name="T63" fmla="*/ 292 h 414"/>
                <a:gd name="T64" fmla="*/ 116 w 191"/>
                <a:gd name="T65" fmla="*/ 273 h 414"/>
                <a:gd name="T66" fmla="*/ 111 w 191"/>
                <a:gd name="T67" fmla="*/ 256 h 414"/>
                <a:gd name="T68" fmla="*/ 103 w 191"/>
                <a:gd name="T69" fmla="*/ 231 h 414"/>
                <a:gd name="T70" fmla="*/ 94 w 191"/>
                <a:gd name="T71" fmla="*/ 211 h 414"/>
                <a:gd name="T72" fmla="*/ 82 w 191"/>
                <a:gd name="T73" fmla="*/ 186 h 414"/>
                <a:gd name="T74" fmla="*/ 73 w 191"/>
                <a:gd name="T75" fmla="*/ 165 h 414"/>
                <a:gd name="T76" fmla="*/ 63 w 191"/>
                <a:gd name="T77" fmla="*/ 148 h 414"/>
                <a:gd name="T78" fmla="*/ 56 w 191"/>
                <a:gd name="T79" fmla="*/ 133 h 414"/>
                <a:gd name="T80" fmla="*/ 50 w 191"/>
                <a:gd name="T81" fmla="*/ 119 h 414"/>
                <a:gd name="T82" fmla="*/ 105 w 191"/>
                <a:gd name="T8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414">
                  <a:moveTo>
                    <a:pt x="105" y="0"/>
                  </a:moveTo>
                  <a:lnTo>
                    <a:pt x="107" y="3"/>
                  </a:lnTo>
                  <a:lnTo>
                    <a:pt x="113" y="11"/>
                  </a:lnTo>
                  <a:lnTo>
                    <a:pt x="116" y="15"/>
                  </a:lnTo>
                  <a:lnTo>
                    <a:pt x="122" y="22"/>
                  </a:lnTo>
                  <a:lnTo>
                    <a:pt x="128" y="30"/>
                  </a:lnTo>
                  <a:lnTo>
                    <a:pt x="133" y="39"/>
                  </a:lnTo>
                  <a:lnTo>
                    <a:pt x="139" y="47"/>
                  </a:lnTo>
                  <a:lnTo>
                    <a:pt x="145" y="58"/>
                  </a:lnTo>
                  <a:lnTo>
                    <a:pt x="151" y="70"/>
                  </a:lnTo>
                  <a:lnTo>
                    <a:pt x="158" y="81"/>
                  </a:lnTo>
                  <a:lnTo>
                    <a:pt x="164" y="93"/>
                  </a:lnTo>
                  <a:lnTo>
                    <a:pt x="170" y="106"/>
                  </a:lnTo>
                  <a:lnTo>
                    <a:pt x="173" y="117"/>
                  </a:lnTo>
                  <a:lnTo>
                    <a:pt x="179" y="133"/>
                  </a:lnTo>
                  <a:lnTo>
                    <a:pt x="181" y="144"/>
                  </a:lnTo>
                  <a:lnTo>
                    <a:pt x="183" y="159"/>
                  </a:lnTo>
                  <a:lnTo>
                    <a:pt x="183" y="171"/>
                  </a:lnTo>
                  <a:lnTo>
                    <a:pt x="185" y="186"/>
                  </a:lnTo>
                  <a:lnTo>
                    <a:pt x="185" y="197"/>
                  </a:lnTo>
                  <a:lnTo>
                    <a:pt x="185" y="211"/>
                  </a:lnTo>
                  <a:lnTo>
                    <a:pt x="183" y="224"/>
                  </a:lnTo>
                  <a:lnTo>
                    <a:pt x="183" y="239"/>
                  </a:lnTo>
                  <a:lnTo>
                    <a:pt x="181" y="249"/>
                  </a:lnTo>
                  <a:lnTo>
                    <a:pt x="181" y="262"/>
                  </a:lnTo>
                  <a:lnTo>
                    <a:pt x="177" y="273"/>
                  </a:lnTo>
                  <a:lnTo>
                    <a:pt x="177" y="285"/>
                  </a:lnTo>
                  <a:lnTo>
                    <a:pt x="177" y="294"/>
                  </a:lnTo>
                  <a:lnTo>
                    <a:pt x="177" y="304"/>
                  </a:lnTo>
                  <a:lnTo>
                    <a:pt x="177" y="313"/>
                  </a:lnTo>
                  <a:lnTo>
                    <a:pt x="177" y="323"/>
                  </a:lnTo>
                  <a:lnTo>
                    <a:pt x="175" y="328"/>
                  </a:lnTo>
                  <a:lnTo>
                    <a:pt x="175" y="336"/>
                  </a:lnTo>
                  <a:lnTo>
                    <a:pt x="175" y="342"/>
                  </a:lnTo>
                  <a:lnTo>
                    <a:pt x="177" y="346"/>
                  </a:lnTo>
                  <a:lnTo>
                    <a:pt x="177" y="353"/>
                  </a:lnTo>
                  <a:lnTo>
                    <a:pt x="183" y="361"/>
                  </a:lnTo>
                  <a:lnTo>
                    <a:pt x="187" y="366"/>
                  </a:lnTo>
                  <a:lnTo>
                    <a:pt x="191" y="366"/>
                  </a:lnTo>
                  <a:lnTo>
                    <a:pt x="177" y="412"/>
                  </a:lnTo>
                  <a:lnTo>
                    <a:pt x="0" y="414"/>
                  </a:lnTo>
                  <a:lnTo>
                    <a:pt x="31" y="387"/>
                  </a:lnTo>
                  <a:lnTo>
                    <a:pt x="31" y="385"/>
                  </a:lnTo>
                  <a:lnTo>
                    <a:pt x="36" y="385"/>
                  </a:lnTo>
                  <a:lnTo>
                    <a:pt x="42" y="384"/>
                  </a:lnTo>
                  <a:lnTo>
                    <a:pt x="52" y="384"/>
                  </a:lnTo>
                  <a:lnTo>
                    <a:pt x="59" y="380"/>
                  </a:lnTo>
                  <a:lnTo>
                    <a:pt x="69" y="378"/>
                  </a:lnTo>
                  <a:lnTo>
                    <a:pt x="76" y="374"/>
                  </a:lnTo>
                  <a:lnTo>
                    <a:pt x="88" y="370"/>
                  </a:lnTo>
                  <a:lnTo>
                    <a:pt x="94" y="366"/>
                  </a:lnTo>
                  <a:lnTo>
                    <a:pt x="101" y="363"/>
                  </a:lnTo>
                  <a:lnTo>
                    <a:pt x="107" y="357"/>
                  </a:lnTo>
                  <a:lnTo>
                    <a:pt x="111" y="353"/>
                  </a:lnTo>
                  <a:lnTo>
                    <a:pt x="116" y="347"/>
                  </a:lnTo>
                  <a:lnTo>
                    <a:pt x="120" y="346"/>
                  </a:lnTo>
                  <a:lnTo>
                    <a:pt x="120" y="342"/>
                  </a:lnTo>
                  <a:lnTo>
                    <a:pt x="120" y="338"/>
                  </a:lnTo>
                  <a:lnTo>
                    <a:pt x="120" y="328"/>
                  </a:lnTo>
                  <a:lnTo>
                    <a:pt x="122" y="321"/>
                  </a:lnTo>
                  <a:lnTo>
                    <a:pt x="120" y="313"/>
                  </a:lnTo>
                  <a:lnTo>
                    <a:pt x="120" y="308"/>
                  </a:lnTo>
                  <a:lnTo>
                    <a:pt x="120" y="300"/>
                  </a:lnTo>
                  <a:lnTo>
                    <a:pt x="120" y="292"/>
                  </a:lnTo>
                  <a:lnTo>
                    <a:pt x="116" y="283"/>
                  </a:lnTo>
                  <a:lnTo>
                    <a:pt x="116" y="273"/>
                  </a:lnTo>
                  <a:lnTo>
                    <a:pt x="113" y="266"/>
                  </a:lnTo>
                  <a:lnTo>
                    <a:pt x="111" y="256"/>
                  </a:lnTo>
                  <a:lnTo>
                    <a:pt x="107" y="245"/>
                  </a:lnTo>
                  <a:lnTo>
                    <a:pt x="103" y="231"/>
                  </a:lnTo>
                  <a:lnTo>
                    <a:pt x="97" y="220"/>
                  </a:lnTo>
                  <a:lnTo>
                    <a:pt x="94" y="211"/>
                  </a:lnTo>
                  <a:lnTo>
                    <a:pt x="88" y="197"/>
                  </a:lnTo>
                  <a:lnTo>
                    <a:pt x="82" y="186"/>
                  </a:lnTo>
                  <a:lnTo>
                    <a:pt x="76" y="174"/>
                  </a:lnTo>
                  <a:lnTo>
                    <a:pt x="73" y="165"/>
                  </a:lnTo>
                  <a:lnTo>
                    <a:pt x="69" y="155"/>
                  </a:lnTo>
                  <a:lnTo>
                    <a:pt x="63" y="148"/>
                  </a:lnTo>
                  <a:lnTo>
                    <a:pt x="59" y="138"/>
                  </a:lnTo>
                  <a:lnTo>
                    <a:pt x="56" y="133"/>
                  </a:lnTo>
                  <a:lnTo>
                    <a:pt x="52" y="123"/>
                  </a:lnTo>
                  <a:lnTo>
                    <a:pt x="50" y="119"/>
                  </a:lnTo>
                  <a:lnTo>
                    <a:pt x="105" y="0"/>
                  </a:lnTo>
                  <a:lnTo>
                    <a:pt x="105"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72" name="Freeform 24"/>
            <p:cNvSpPr>
              <a:spLocks/>
            </p:cNvSpPr>
            <p:nvPr/>
          </p:nvSpPr>
          <p:spPr bwMode="auto">
            <a:xfrm>
              <a:off x="1734" y="3449"/>
              <a:ext cx="389" cy="388"/>
            </a:xfrm>
            <a:custGeom>
              <a:avLst/>
              <a:gdLst>
                <a:gd name="T0" fmla="*/ 542 w 778"/>
                <a:gd name="T1" fmla="*/ 57 h 775"/>
                <a:gd name="T2" fmla="*/ 552 w 778"/>
                <a:gd name="T3" fmla="*/ 68 h 775"/>
                <a:gd name="T4" fmla="*/ 561 w 778"/>
                <a:gd name="T5" fmla="*/ 87 h 775"/>
                <a:gd name="T6" fmla="*/ 576 w 778"/>
                <a:gd name="T7" fmla="*/ 114 h 775"/>
                <a:gd name="T8" fmla="*/ 593 w 778"/>
                <a:gd name="T9" fmla="*/ 140 h 775"/>
                <a:gd name="T10" fmla="*/ 610 w 778"/>
                <a:gd name="T11" fmla="*/ 171 h 775"/>
                <a:gd name="T12" fmla="*/ 626 w 778"/>
                <a:gd name="T13" fmla="*/ 203 h 775"/>
                <a:gd name="T14" fmla="*/ 641 w 778"/>
                <a:gd name="T15" fmla="*/ 237 h 775"/>
                <a:gd name="T16" fmla="*/ 650 w 778"/>
                <a:gd name="T17" fmla="*/ 268 h 775"/>
                <a:gd name="T18" fmla="*/ 660 w 778"/>
                <a:gd name="T19" fmla="*/ 298 h 775"/>
                <a:gd name="T20" fmla="*/ 668 w 778"/>
                <a:gd name="T21" fmla="*/ 329 h 775"/>
                <a:gd name="T22" fmla="*/ 675 w 778"/>
                <a:gd name="T23" fmla="*/ 361 h 775"/>
                <a:gd name="T24" fmla="*/ 681 w 778"/>
                <a:gd name="T25" fmla="*/ 391 h 775"/>
                <a:gd name="T26" fmla="*/ 688 w 778"/>
                <a:gd name="T27" fmla="*/ 422 h 775"/>
                <a:gd name="T28" fmla="*/ 696 w 778"/>
                <a:gd name="T29" fmla="*/ 454 h 775"/>
                <a:gd name="T30" fmla="*/ 706 w 778"/>
                <a:gd name="T31" fmla="*/ 486 h 775"/>
                <a:gd name="T32" fmla="*/ 715 w 778"/>
                <a:gd name="T33" fmla="*/ 522 h 775"/>
                <a:gd name="T34" fmla="*/ 726 w 778"/>
                <a:gd name="T35" fmla="*/ 559 h 775"/>
                <a:gd name="T36" fmla="*/ 740 w 778"/>
                <a:gd name="T37" fmla="*/ 593 h 775"/>
                <a:gd name="T38" fmla="*/ 751 w 778"/>
                <a:gd name="T39" fmla="*/ 625 h 775"/>
                <a:gd name="T40" fmla="*/ 761 w 778"/>
                <a:gd name="T41" fmla="*/ 652 h 775"/>
                <a:gd name="T42" fmla="*/ 768 w 778"/>
                <a:gd name="T43" fmla="*/ 673 h 775"/>
                <a:gd name="T44" fmla="*/ 774 w 778"/>
                <a:gd name="T45" fmla="*/ 686 h 775"/>
                <a:gd name="T46" fmla="*/ 778 w 778"/>
                <a:gd name="T47" fmla="*/ 694 h 775"/>
                <a:gd name="T48" fmla="*/ 765 w 778"/>
                <a:gd name="T49" fmla="*/ 699 h 775"/>
                <a:gd name="T50" fmla="*/ 751 w 778"/>
                <a:gd name="T51" fmla="*/ 705 h 775"/>
                <a:gd name="T52" fmla="*/ 732 w 778"/>
                <a:gd name="T53" fmla="*/ 714 h 775"/>
                <a:gd name="T54" fmla="*/ 707 w 778"/>
                <a:gd name="T55" fmla="*/ 724 h 775"/>
                <a:gd name="T56" fmla="*/ 677 w 778"/>
                <a:gd name="T57" fmla="*/ 735 h 775"/>
                <a:gd name="T58" fmla="*/ 641 w 778"/>
                <a:gd name="T59" fmla="*/ 745 h 775"/>
                <a:gd name="T60" fmla="*/ 599 w 778"/>
                <a:gd name="T61" fmla="*/ 756 h 775"/>
                <a:gd name="T62" fmla="*/ 552 w 778"/>
                <a:gd name="T63" fmla="*/ 762 h 775"/>
                <a:gd name="T64" fmla="*/ 498 w 778"/>
                <a:gd name="T65" fmla="*/ 770 h 775"/>
                <a:gd name="T66" fmla="*/ 443 w 778"/>
                <a:gd name="T67" fmla="*/ 771 h 775"/>
                <a:gd name="T68" fmla="*/ 388 w 778"/>
                <a:gd name="T69" fmla="*/ 775 h 775"/>
                <a:gd name="T70" fmla="*/ 333 w 778"/>
                <a:gd name="T71" fmla="*/ 773 h 775"/>
                <a:gd name="T72" fmla="*/ 278 w 778"/>
                <a:gd name="T73" fmla="*/ 773 h 775"/>
                <a:gd name="T74" fmla="*/ 226 w 778"/>
                <a:gd name="T75" fmla="*/ 768 h 775"/>
                <a:gd name="T76" fmla="*/ 179 w 778"/>
                <a:gd name="T77" fmla="*/ 762 h 775"/>
                <a:gd name="T78" fmla="*/ 135 w 778"/>
                <a:gd name="T79" fmla="*/ 749 h 775"/>
                <a:gd name="T80" fmla="*/ 99 w 778"/>
                <a:gd name="T81" fmla="*/ 739 h 775"/>
                <a:gd name="T82" fmla="*/ 69 w 778"/>
                <a:gd name="T83" fmla="*/ 726 h 775"/>
                <a:gd name="T84" fmla="*/ 44 w 778"/>
                <a:gd name="T85" fmla="*/ 714 h 775"/>
                <a:gd name="T86" fmla="*/ 23 w 778"/>
                <a:gd name="T87" fmla="*/ 703 h 775"/>
                <a:gd name="T88" fmla="*/ 10 w 778"/>
                <a:gd name="T89" fmla="*/ 694 h 775"/>
                <a:gd name="T90" fmla="*/ 0 w 778"/>
                <a:gd name="T91" fmla="*/ 686 h 775"/>
                <a:gd name="T92" fmla="*/ 540 w 778"/>
                <a:gd name="T93" fmla="*/ 53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8" h="775">
                  <a:moveTo>
                    <a:pt x="540" y="53"/>
                  </a:moveTo>
                  <a:lnTo>
                    <a:pt x="542" y="57"/>
                  </a:lnTo>
                  <a:lnTo>
                    <a:pt x="546" y="60"/>
                  </a:lnTo>
                  <a:lnTo>
                    <a:pt x="552" y="68"/>
                  </a:lnTo>
                  <a:lnTo>
                    <a:pt x="555" y="76"/>
                  </a:lnTo>
                  <a:lnTo>
                    <a:pt x="561" y="87"/>
                  </a:lnTo>
                  <a:lnTo>
                    <a:pt x="569" y="99"/>
                  </a:lnTo>
                  <a:lnTo>
                    <a:pt x="576" y="114"/>
                  </a:lnTo>
                  <a:lnTo>
                    <a:pt x="584" y="125"/>
                  </a:lnTo>
                  <a:lnTo>
                    <a:pt x="593" y="140"/>
                  </a:lnTo>
                  <a:lnTo>
                    <a:pt x="601" y="156"/>
                  </a:lnTo>
                  <a:lnTo>
                    <a:pt x="610" y="171"/>
                  </a:lnTo>
                  <a:lnTo>
                    <a:pt x="618" y="188"/>
                  </a:lnTo>
                  <a:lnTo>
                    <a:pt x="626" y="203"/>
                  </a:lnTo>
                  <a:lnTo>
                    <a:pt x="633" y="220"/>
                  </a:lnTo>
                  <a:lnTo>
                    <a:pt x="641" y="237"/>
                  </a:lnTo>
                  <a:lnTo>
                    <a:pt x="647" y="252"/>
                  </a:lnTo>
                  <a:lnTo>
                    <a:pt x="650" y="268"/>
                  </a:lnTo>
                  <a:lnTo>
                    <a:pt x="656" y="283"/>
                  </a:lnTo>
                  <a:lnTo>
                    <a:pt x="660" y="298"/>
                  </a:lnTo>
                  <a:lnTo>
                    <a:pt x="664" y="313"/>
                  </a:lnTo>
                  <a:lnTo>
                    <a:pt x="668" y="329"/>
                  </a:lnTo>
                  <a:lnTo>
                    <a:pt x="671" y="344"/>
                  </a:lnTo>
                  <a:lnTo>
                    <a:pt x="675" y="361"/>
                  </a:lnTo>
                  <a:lnTo>
                    <a:pt x="677" y="374"/>
                  </a:lnTo>
                  <a:lnTo>
                    <a:pt x="681" y="391"/>
                  </a:lnTo>
                  <a:lnTo>
                    <a:pt x="685" y="406"/>
                  </a:lnTo>
                  <a:lnTo>
                    <a:pt x="688" y="422"/>
                  </a:lnTo>
                  <a:lnTo>
                    <a:pt x="692" y="437"/>
                  </a:lnTo>
                  <a:lnTo>
                    <a:pt x="696" y="454"/>
                  </a:lnTo>
                  <a:lnTo>
                    <a:pt x="700" y="469"/>
                  </a:lnTo>
                  <a:lnTo>
                    <a:pt x="706" y="486"/>
                  </a:lnTo>
                  <a:lnTo>
                    <a:pt x="711" y="503"/>
                  </a:lnTo>
                  <a:lnTo>
                    <a:pt x="715" y="522"/>
                  </a:lnTo>
                  <a:lnTo>
                    <a:pt x="721" y="540"/>
                  </a:lnTo>
                  <a:lnTo>
                    <a:pt x="726" y="559"/>
                  </a:lnTo>
                  <a:lnTo>
                    <a:pt x="732" y="576"/>
                  </a:lnTo>
                  <a:lnTo>
                    <a:pt x="740" y="593"/>
                  </a:lnTo>
                  <a:lnTo>
                    <a:pt x="744" y="608"/>
                  </a:lnTo>
                  <a:lnTo>
                    <a:pt x="751" y="625"/>
                  </a:lnTo>
                  <a:lnTo>
                    <a:pt x="755" y="638"/>
                  </a:lnTo>
                  <a:lnTo>
                    <a:pt x="761" y="652"/>
                  </a:lnTo>
                  <a:lnTo>
                    <a:pt x="765" y="663"/>
                  </a:lnTo>
                  <a:lnTo>
                    <a:pt x="768" y="673"/>
                  </a:lnTo>
                  <a:lnTo>
                    <a:pt x="772" y="680"/>
                  </a:lnTo>
                  <a:lnTo>
                    <a:pt x="774" y="686"/>
                  </a:lnTo>
                  <a:lnTo>
                    <a:pt x="776" y="690"/>
                  </a:lnTo>
                  <a:lnTo>
                    <a:pt x="778" y="694"/>
                  </a:lnTo>
                  <a:lnTo>
                    <a:pt x="774" y="694"/>
                  </a:lnTo>
                  <a:lnTo>
                    <a:pt x="765" y="699"/>
                  </a:lnTo>
                  <a:lnTo>
                    <a:pt x="759" y="701"/>
                  </a:lnTo>
                  <a:lnTo>
                    <a:pt x="751" y="705"/>
                  </a:lnTo>
                  <a:lnTo>
                    <a:pt x="742" y="709"/>
                  </a:lnTo>
                  <a:lnTo>
                    <a:pt x="732" y="714"/>
                  </a:lnTo>
                  <a:lnTo>
                    <a:pt x="719" y="718"/>
                  </a:lnTo>
                  <a:lnTo>
                    <a:pt x="707" y="724"/>
                  </a:lnTo>
                  <a:lnTo>
                    <a:pt x="692" y="728"/>
                  </a:lnTo>
                  <a:lnTo>
                    <a:pt x="677" y="735"/>
                  </a:lnTo>
                  <a:lnTo>
                    <a:pt x="660" y="739"/>
                  </a:lnTo>
                  <a:lnTo>
                    <a:pt x="641" y="745"/>
                  </a:lnTo>
                  <a:lnTo>
                    <a:pt x="620" y="749"/>
                  </a:lnTo>
                  <a:lnTo>
                    <a:pt x="599" y="756"/>
                  </a:lnTo>
                  <a:lnTo>
                    <a:pt x="574" y="758"/>
                  </a:lnTo>
                  <a:lnTo>
                    <a:pt x="552" y="762"/>
                  </a:lnTo>
                  <a:lnTo>
                    <a:pt x="525" y="766"/>
                  </a:lnTo>
                  <a:lnTo>
                    <a:pt x="498" y="770"/>
                  </a:lnTo>
                  <a:lnTo>
                    <a:pt x="472" y="770"/>
                  </a:lnTo>
                  <a:lnTo>
                    <a:pt x="443" y="771"/>
                  </a:lnTo>
                  <a:lnTo>
                    <a:pt x="417" y="773"/>
                  </a:lnTo>
                  <a:lnTo>
                    <a:pt x="388" y="775"/>
                  </a:lnTo>
                  <a:lnTo>
                    <a:pt x="360" y="773"/>
                  </a:lnTo>
                  <a:lnTo>
                    <a:pt x="333" y="773"/>
                  </a:lnTo>
                  <a:lnTo>
                    <a:pt x="304" y="773"/>
                  </a:lnTo>
                  <a:lnTo>
                    <a:pt x="278" y="773"/>
                  </a:lnTo>
                  <a:lnTo>
                    <a:pt x="249" y="770"/>
                  </a:lnTo>
                  <a:lnTo>
                    <a:pt x="226" y="768"/>
                  </a:lnTo>
                  <a:lnTo>
                    <a:pt x="202" y="764"/>
                  </a:lnTo>
                  <a:lnTo>
                    <a:pt x="179" y="762"/>
                  </a:lnTo>
                  <a:lnTo>
                    <a:pt x="156" y="754"/>
                  </a:lnTo>
                  <a:lnTo>
                    <a:pt x="135" y="749"/>
                  </a:lnTo>
                  <a:lnTo>
                    <a:pt x="116" y="745"/>
                  </a:lnTo>
                  <a:lnTo>
                    <a:pt x="99" y="739"/>
                  </a:lnTo>
                  <a:lnTo>
                    <a:pt x="82" y="732"/>
                  </a:lnTo>
                  <a:lnTo>
                    <a:pt x="69" y="726"/>
                  </a:lnTo>
                  <a:lnTo>
                    <a:pt x="55" y="720"/>
                  </a:lnTo>
                  <a:lnTo>
                    <a:pt x="44" y="714"/>
                  </a:lnTo>
                  <a:lnTo>
                    <a:pt x="32" y="707"/>
                  </a:lnTo>
                  <a:lnTo>
                    <a:pt x="23" y="703"/>
                  </a:lnTo>
                  <a:lnTo>
                    <a:pt x="15" y="697"/>
                  </a:lnTo>
                  <a:lnTo>
                    <a:pt x="10" y="694"/>
                  </a:lnTo>
                  <a:lnTo>
                    <a:pt x="2" y="686"/>
                  </a:lnTo>
                  <a:lnTo>
                    <a:pt x="0" y="686"/>
                  </a:lnTo>
                  <a:lnTo>
                    <a:pt x="177" y="0"/>
                  </a:lnTo>
                  <a:lnTo>
                    <a:pt x="540" y="53"/>
                  </a:lnTo>
                  <a:lnTo>
                    <a:pt x="540" y="53"/>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73" name="Freeform 25"/>
            <p:cNvSpPr>
              <a:spLocks/>
            </p:cNvSpPr>
            <p:nvPr/>
          </p:nvSpPr>
          <p:spPr bwMode="auto">
            <a:xfrm>
              <a:off x="1112" y="2580"/>
              <a:ext cx="860" cy="850"/>
            </a:xfrm>
            <a:custGeom>
              <a:avLst/>
              <a:gdLst>
                <a:gd name="T0" fmla="*/ 321 w 1718"/>
                <a:gd name="T1" fmla="*/ 1563 h 1702"/>
                <a:gd name="T2" fmla="*/ 832 w 1718"/>
                <a:gd name="T3" fmla="*/ 1626 h 1702"/>
                <a:gd name="T4" fmla="*/ 798 w 1718"/>
                <a:gd name="T5" fmla="*/ 1626 h 1702"/>
                <a:gd name="T6" fmla="*/ 749 w 1718"/>
                <a:gd name="T7" fmla="*/ 1624 h 1702"/>
                <a:gd name="T8" fmla="*/ 686 w 1718"/>
                <a:gd name="T9" fmla="*/ 1612 h 1702"/>
                <a:gd name="T10" fmla="*/ 608 w 1718"/>
                <a:gd name="T11" fmla="*/ 1586 h 1702"/>
                <a:gd name="T12" fmla="*/ 519 w 1718"/>
                <a:gd name="T13" fmla="*/ 1540 h 1702"/>
                <a:gd name="T14" fmla="*/ 420 w 1718"/>
                <a:gd name="T15" fmla="*/ 1479 h 1702"/>
                <a:gd name="T16" fmla="*/ 325 w 1718"/>
                <a:gd name="T17" fmla="*/ 1397 h 1702"/>
                <a:gd name="T18" fmla="*/ 237 w 1718"/>
                <a:gd name="T19" fmla="*/ 1293 h 1702"/>
                <a:gd name="T20" fmla="*/ 165 w 1718"/>
                <a:gd name="T21" fmla="*/ 1171 h 1702"/>
                <a:gd name="T22" fmla="*/ 116 w 1718"/>
                <a:gd name="T23" fmla="*/ 1034 h 1702"/>
                <a:gd name="T24" fmla="*/ 95 w 1718"/>
                <a:gd name="T25" fmla="*/ 886 h 1702"/>
                <a:gd name="T26" fmla="*/ 106 w 1718"/>
                <a:gd name="T27" fmla="*/ 730 h 1702"/>
                <a:gd name="T28" fmla="*/ 150 w 1718"/>
                <a:gd name="T29" fmla="*/ 574 h 1702"/>
                <a:gd name="T30" fmla="*/ 222 w 1718"/>
                <a:gd name="T31" fmla="*/ 430 h 1702"/>
                <a:gd name="T32" fmla="*/ 321 w 1718"/>
                <a:gd name="T33" fmla="*/ 304 h 1702"/>
                <a:gd name="T34" fmla="*/ 443 w 1718"/>
                <a:gd name="T35" fmla="*/ 209 h 1702"/>
                <a:gd name="T36" fmla="*/ 562 w 1718"/>
                <a:gd name="T37" fmla="*/ 143 h 1702"/>
                <a:gd name="T38" fmla="*/ 661 w 1718"/>
                <a:gd name="T39" fmla="*/ 105 h 1702"/>
                <a:gd name="T40" fmla="*/ 711 w 1718"/>
                <a:gd name="T41" fmla="*/ 90 h 1702"/>
                <a:gd name="T42" fmla="*/ 1576 w 1718"/>
                <a:gd name="T43" fmla="*/ 1048 h 1702"/>
                <a:gd name="T44" fmla="*/ 1374 w 1718"/>
                <a:gd name="T45" fmla="*/ 1521 h 1702"/>
                <a:gd name="T46" fmla="*/ 1399 w 1718"/>
                <a:gd name="T47" fmla="*/ 1508 h 1702"/>
                <a:gd name="T48" fmla="*/ 1437 w 1718"/>
                <a:gd name="T49" fmla="*/ 1481 h 1702"/>
                <a:gd name="T50" fmla="*/ 1485 w 1718"/>
                <a:gd name="T51" fmla="*/ 1436 h 1702"/>
                <a:gd name="T52" fmla="*/ 1538 w 1718"/>
                <a:gd name="T53" fmla="*/ 1369 h 1702"/>
                <a:gd name="T54" fmla="*/ 1595 w 1718"/>
                <a:gd name="T55" fmla="*/ 1285 h 1702"/>
                <a:gd name="T56" fmla="*/ 1648 w 1718"/>
                <a:gd name="T57" fmla="*/ 1186 h 1702"/>
                <a:gd name="T58" fmla="*/ 1690 w 1718"/>
                <a:gd name="T59" fmla="*/ 1082 h 1702"/>
                <a:gd name="T60" fmla="*/ 1713 w 1718"/>
                <a:gd name="T61" fmla="*/ 972 h 1702"/>
                <a:gd name="T62" fmla="*/ 1718 w 1718"/>
                <a:gd name="T63" fmla="*/ 861 h 1702"/>
                <a:gd name="T64" fmla="*/ 1709 w 1718"/>
                <a:gd name="T65" fmla="*/ 753 h 1702"/>
                <a:gd name="T66" fmla="*/ 1690 w 1718"/>
                <a:gd name="T67" fmla="*/ 649 h 1702"/>
                <a:gd name="T68" fmla="*/ 1660 w 1718"/>
                <a:gd name="T69" fmla="*/ 546 h 1702"/>
                <a:gd name="T70" fmla="*/ 1620 w 1718"/>
                <a:gd name="T71" fmla="*/ 451 h 1702"/>
                <a:gd name="T72" fmla="*/ 1563 w 1718"/>
                <a:gd name="T73" fmla="*/ 358 h 1702"/>
                <a:gd name="T74" fmla="*/ 1496 w 1718"/>
                <a:gd name="T75" fmla="*/ 272 h 1702"/>
                <a:gd name="T76" fmla="*/ 1407 w 1718"/>
                <a:gd name="T77" fmla="*/ 192 h 1702"/>
                <a:gd name="T78" fmla="*/ 1298 w 1718"/>
                <a:gd name="T79" fmla="*/ 124 h 1702"/>
                <a:gd name="T80" fmla="*/ 1180 w 1718"/>
                <a:gd name="T81" fmla="*/ 69 h 1702"/>
                <a:gd name="T82" fmla="*/ 1064 w 1718"/>
                <a:gd name="T83" fmla="*/ 29 h 1702"/>
                <a:gd name="T84" fmla="*/ 943 w 1718"/>
                <a:gd name="T85" fmla="*/ 6 h 1702"/>
                <a:gd name="T86" fmla="*/ 808 w 1718"/>
                <a:gd name="T87" fmla="*/ 4 h 1702"/>
                <a:gd name="T88" fmla="*/ 673 w 1718"/>
                <a:gd name="T89" fmla="*/ 17 h 1702"/>
                <a:gd name="T90" fmla="*/ 547 w 1718"/>
                <a:gd name="T91" fmla="*/ 52 h 1702"/>
                <a:gd name="T92" fmla="*/ 441 w 1718"/>
                <a:gd name="T93" fmla="*/ 101 h 1702"/>
                <a:gd name="T94" fmla="*/ 359 w 1718"/>
                <a:gd name="T95" fmla="*/ 152 h 1702"/>
                <a:gd name="T96" fmla="*/ 306 w 1718"/>
                <a:gd name="T97" fmla="*/ 194 h 1702"/>
                <a:gd name="T98" fmla="*/ 287 w 1718"/>
                <a:gd name="T99" fmla="*/ 211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8" h="1702">
                  <a:moveTo>
                    <a:pt x="180" y="310"/>
                  </a:moveTo>
                  <a:lnTo>
                    <a:pt x="0" y="639"/>
                  </a:lnTo>
                  <a:lnTo>
                    <a:pt x="5" y="1164"/>
                  </a:lnTo>
                  <a:lnTo>
                    <a:pt x="321" y="1563"/>
                  </a:lnTo>
                  <a:lnTo>
                    <a:pt x="656" y="1702"/>
                  </a:lnTo>
                  <a:lnTo>
                    <a:pt x="836" y="1686"/>
                  </a:lnTo>
                  <a:lnTo>
                    <a:pt x="836" y="1626"/>
                  </a:lnTo>
                  <a:lnTo>
                    <a:pt x="832" y="1626"/>
                  </a:lnTo>
                  <a:lnTo>
                    <a:pt x="825" y="1626"/>
                  </a:lnTo>
                  <a:lnTo>
                    <a:pt x="815" y="1626"/>
                  </a:lnTo>
                  <a:lnTo>
                    <a:pt x="808" y="1626"/>
                  </a:lnTo>
                  <a:lnTo>
                    <a:pt x="798" y="1626"/>
                  </a:lnTo>
                  <a:lnTo>
                    <a:pt x="789" y="1626"/>
                  </a:lnTo>
                  <a:lnTo>
                    <a:pt x="775" y="1626"/>
                  </a:lnTo>
                  <a:lnTo>
                    <a:pt x="762" y="1626"/>
                  </a:lnTo>
                  <a:lnTo>
                    <a:pt x="749" y="1624"/>
                  </a:lnTo>
                  <a:lnTo>
                    <a:pt x="735" y="1622"/>
                  </a:lnTo>
                  <a:lnTo>
                    <a:pt x="720" y="1620"/>
                  </a:lnTo>
                  <a:lnTo>
                    <a:pt x="703" y="1616"/>
                  </a:lnTo>
                  <a:lnTo>
                    <a:pt x="686" y="1612"/>
                  </a:lnTo>
                  <a:lnTo>
                    <a:pt x="669" y="1608"/>
                  </a:lnTo>
                  <a:lnTo>
                    <a:pt x="650" y="1601"/>
                  </a:lnTo>
                  <a:lnTo>
                    <a:pt x="631" y="1595"/>
                  </a:lnTo>
                  <a:lnTo>
                    <a:pt x="608" y="1586"/>
                  </a:lnTo>
                  <a:lnTo>
                    <a:pt x="587" y="1576"/>
                  </a:lnTo>
                  <a:lnTo>
                    <a:pt x="564" y="1565"/>
                  </a:lnTo>
                  <a:lnTo>
                    <a:pt x="541" y="1553"/>
                  </a:lnTo>
                  <a:lnTo>
                    <a:pt x="519" y="1540"/>
                  </a:lnTo>
                  <a:lnTo>
                    <a:pt x="494" y="1529"/>
                  </a:lnTo>
                  <a:lnTo>
                    <a:pt x="469" y="1513"/>
                  </a:lnTo>
                  <a:lnTo>
                    <a:pt x="444" y="1498"/>
                  </a:lnTo>
                  <a:lnTo>
                    <a:pt x="420" y="1479"/>
                  </a:lnTo>
                  <a:lnTo>
                    <a:pt x="397" y="1462"/>
                  </a:lnTo>
                  <a:lnTo>
                    <a:pt x="372" y="1441"/>
                  </a:lnTo>
                  <a:lnTo>
                    <a:pt x="349" y="1420"/>
                  </a:lnTo>
                  <a:lnTo>
                    <a:pt x="325" y="1397"/>
                  </a:lnTo>
                  <a:lnTo>
                    <a:pt x="304" y="1377"/>
                  </a:lnTo>
                  <a:lnTo>
                    <a:pt x="279" y="1348"/>
                  </a:lnTo>
                  <a:lnTo>
                    <a:pt x="258" y="1321"/>
                  </a:lnTo>
                  <a:lnTo>
                    <a:pt x="237" y="1293"/>
                  </a:lnTo>
                  <a:lnTo>
                    <a:pt x="220" y="1266"/>
                  </a:lnTo>
                  <a:lnTo>
                    <a:pt x="199" y="1234"/>
                  </a:lnTo>
                  <a:lnTo>
                    <a:pt x="182" y="1204"/>
                  </a:lnTo>
                  <a:lnTo>
                    <a:pt x="165" y="1171"/>
                  </a:lnTo>
                  <a:lnTo>
                    <a:pt x="154" y="1141"/>
                  </a:lnTo>
                  <a:lnTo>
                    <a:pt x="138" y="1105"/>
                  </a:lnTo>
                  <a:lnTo>
                    <a:pt x="127" y="1071"/>
                  </a:lnTo>
                  <a:lnTo>
                    <a:pt x="116" y="1034"/>
                  </a:lnTo>
                  <a:lnTo>
                    <a:pt x="110" y="998"/>
                  </a:lnTo>
                  <a:lnTo>
                    <a:pt x="102" y="960"/>
                  </a:lnTo>
                  <a:lnTo>
                    <a:pt x="98" y="924"/>
                  </a:lnTo>
                  <a:lnTo>
                    <a:pt x="95" y="886"/>
                  </a:lnTo>
                  <a:lnTo>
                    <a:pt x="95" y="848"/>
                  </a:lnTo>
                  <a:lnTo>
                    <a:pt x="95" y="808"/>
                  </a:lnTo>
                  <a:lnTo>
                    <a:pt x="98" y="770"/>
                  </a:lnTo>
                  <a:lnTo>
                    <a:pt x="106" y="730"/>
                  </a:lnTo>
                  <a:lnTo>
                    <a:pt x="116" y="690"/>
                  </a:lnTo>
                  <a:lnTo>
                    <a:pt x="123" y="652"/>
                  </a:lnTo>
                  <a:lnTo>
                    <a:pt x="136" y="612"/>
                  </a:lnTo>
                  <a:lnTo>
                    <a:pt x="150" y="574"/>
                  </a:lnTo>
                  <a:lnTo>
                    <a:pt x="165" y="538"/>
                  </a:lnTo>
                  <a:lnTo>
                    <a:pt x="182" y="500"/>
                  </a:lnTo>
                  <a:lnTo>
                    <a:pt x="201" y="464"/>
                  </a:lnTo>
                  <a:lnTo>
                    <a:pt x="222" y="430"/>
                  </a:lnTo>
                  <a:lnTo>
                    <a:pt x="245" y="396"/>
                  </a:lnTo>
                  <a:lnTo>
                    <a:pt x="270" y="363"/>
                  </a:lnTo>
                  <a:lnTo>
                    <a:pt x="296" y="333"/>
                  </a:lnTo>
                  <a:lnTo>
                    <a:pt x="321" y="304"/>
                  </a:lnTo>
                  <a:lnTo>
                    <a:pt x="351" y="278"/>
                  </a:lnTo>
                  <a:lnTo>
                    <a:pt x="380" y="253"/>
                  </a:lnTo>
                  <a:lnTo>
                    <a:pt x="410" y="230"/>
                  </a:lnTo>
                  <a:lnTo>
                    <a:pt x="443" y="209"/>
                  </a:lnTo>
                  <a:lnTo>
                    <a:pt x="473" y="190"/>
                  </a:lnTo>
                  <a:lnTo>
                    <a:pt x="503" y="171"/>
                  </a:lnTo>
                  <a:lnTo>
                    <a:pt x="534" y="158"/>
                  </a:lnTo>
                  <a:lnTo>
                    <a:pt x="562" y="143"/>
                  </a:lnTo>
                  <a:lnTo>
                    <a:pt x="591" y="133"/>
                  </a:lnTo>
                  <a:lnTo>
                    <a:pt x="616" y="122"/>
                  </a:lnTo>
                  <a:lnTo>
                    <a:pt x="640" y="112"/>
                  </a:lnTo>
                  <a:lnTo>
                    <a:pt x="661" y="105"/>
                  </a:lnTo>
                  <a:lnTo>
                    <a:pt x="680" y="99"/>
                  </a:lnTo>
                  <a:lnTo>
                    <a:pt x="694" y="93"/>
                  </a:lnTo>
                  <a:lnTo>
                    <a:pt x="705" y="92"/>
                  </a:lnTo>
                  <a:lnTo>
                    <a:pt x="711" y="90"/>
                  </a:lnTo>
                  <a:lnTo>
                    <a:pt x="715" y="90"/>
                  </a:lnTo>
                  <a:lnTo>
                    <a:pt x="1043" y="114"/>
                  </a:lnTo>
                  <a:lnTo>
                    <a:pt x="1534" y="595"/>
                  </a:lnTo>
                  <a:lnTo>
                    <a:pt x="1576" y="1048"/>
                  </a:lnTo>
                  <a:lnTo>
                    <a:pt x="1361" y="1424"/>
                  </a:lnTo>
                  <a:lnTo>
                    <a:pt x="1367" y="1525"/>
                  </a:lnTo>
                  <a:lnTo>
                    <a:pt x="1367" y="1525"/>
                  </a:lnTo>
                  <a:lnTo>
                    <a:pt x="1374" y="1521"/>
                  </a:lnTo>
                  <a:lnTo>
                    <a:pt x="1378" y="1519"/>
                  </a:lnTo>
                  <a:lnTo>
                    <a:pt x="1386" y="1515"/>
                  </a:lnTo>
                  <a:lnTo>
                    <a:pt x="1391" y="1512"/>
                  </a:lnTo>
                  <a:lnTo>
                    <a:pt x="1399" y="1508"/>
                  </a:lnTo>
                  <a:lnTo>
                    <a:pt x="1409" y="1502"/>
                  </a:lnTo>
                  <a:lnTo>
                    <a:pt x="1416" y="1496"/>
                  </a:lnTo>
                  <a:lnTo>
                    <a:pt x="1426" y="1489"/>
                  </a:lnTo>
                  <a:lnTo>
                    <a:pt x="1437" y="1481"/>
                  </a:lnTo>
                  <a:lnTo>
                    <a:pt x="1448" y="1472"/>
                  </a:lnTo>
                  <a:lnTo>
                    <a:pt x="1460" y="1460"/>
                  </a:lnTo>
                  <a:lnTo>
                    <a:pt x="1471" y="1449"/>
                  </a:lnTo>
                  <a:lnTo>
                    <a:pt x="1485" y="1436"/>
                  </a:lnTo>
                  <a:lnTo>
                    <a:pt x="1496" y="1420"/>
                  </a:lnTo>
                  <a:lnTo>
                    <a:pt x="1509" y="1405"/>
                  </a:lnTo>
                  <a:lnTo>
                    <a:pt x="1521" y="1388"/>
                  </a:lnTo>
                  <a:lnTo>
                    <a:pt x="1538" y="1369"/>
                  </a:lnTo>
                  <a:lnTo>
                    <a:pt x="1551" y="1348"/>
                  </a:lnTo>
                  <a:lnTo>
                    <a:pt x="1564" y="1329"/>
                  </a:lnTo>
                  <a:lnTo>
                    <a:pt x="1580" y="1306"/>
                  </a:lnTo>
                  <a:lnTo>
                    <a:pt x="1595" y="1285"/>
                  </a:lnTo>
                  <a:lnTo>
                    <a:pt x="1608" y="1261"/>
                  </a:lnTo>
                  <a:lnTo>
                    <a:pt x="1622" y="1238"/>
                  </a:lnTo>
                  <a:lnTo>
                    <a:pt x="1635" y="1213"/>
                  </a:lnTo>
                  <a:lnTo>
                    <a:pt x="1648" y="1186"/>
                  </a:lnTo>
                  <a:lnTo>
                    <a:pt x="1660" y="1160"/>
                  </a:lnTo>
                  <a:lnTo>
                    <a:pt x="1671" y="1133"/>
                  </a:lnTo>
                  <a:lnTo>
                    <a:pt x="1680" y="1107"/>
                  </a:lnTo>
                  <a:lnTo>
                    <a:pt x="1690" y="1082"/>
                  </a:lnTo>
                  <a:lnTo>
                    <a:pt x="1698" y="1053"/>
                  </a:lnTo>
                  <a:lnTo>
                    <a:pt x="1703" y="1027"/>
                  </a:lnTo>
                  <a:lnTo>
                    <a:pt x="1707" y="998"/>
                  </a:lnTo>
                  <a:lnTo>
                    <a:pt x="1713" y="972"/>
                  </a:lnTo>
                  <a:lnTo>
                    <a:pt x="1715" y="943"/>
                  </a:lnTo>
                  <a:lnTo>
                    <a:pt x="1717" y="917"/>
                  </a:lnTo>
                  <a:lnTo>
                    <a:pt x="1717" y="888"/>
                  </a:lnTo>
                  <a:lnTo>
                    <a:pt x="1718" y="861"/>
                  </a:lnTo>
                  <a:lnTo>
                    <a:pt x="1715" y="833"/>
                  </a:lnTo>
                  <a:lnTo>
                    <a:pt x="1715" y="806"/>
                  </a:lnTo>
                  <a:lnTo>
                    <a:pt x="1711" y="778"/>
                  </a:lnTo>
                  <a:lnTo>
                    <a:pt x="1709" y="753"/>
                  </a:lnTo>
                  <a:lnTo>
                    <a:pt x="1705" y="725"/>
                  </a:lnTo>
                  <a:lnTo>
                    <a:pt x="1701" y="698"/>
                  </a:lnTo>
                  <a:lnTo>
                    <a:pt x="1696" y="673"/>
                  </a:lnTo>
                  <a:lnTo>
                    <a:pt x="1690" y="649"/>
                  </a:lnTo>
                  <a:lnTo>
                    <a:pt x="1682" y="620"/>
                  </a:lnTo>
                  <a:lnTo>
                    <a:pt x="1677" y="595"/>
                  </a:lnTo>
                  <a:lnTo>
                    <a:pt x="1667" y="569"/>
                  </a:lnTo>
                  <a:lnTo>
                    <a:pt x="1660" y="546"/>
                  </a:lnTo>
                  <a:lnTo>
                    <a:pt x="1650" y="521"/>
                  </a:lnTo>
                  <a:lnTo>
                    <a:pt x="1641" y="496"/>
                  </a:lnTo>
                  <a:lnTo>
                    <a:pt x="1631" y="474"/>
                  </a:lnTo>
                  <a:lnTo>
                    <a:pt x="1620" y="451"/>
                  </a:lnTo>
                  <a:lnTo>
                    <a:pt x="1604" y="426"/>
                  </a:lnTo>
                  <a:lnTo>
                    <a:pt x="1593" y="403"/>
                  </a:lnTo>
                  <a:lnTo>
                    <a:pt x="1578" y="379"/>
                  </a:lnTo>
                  <a:lnTo>
                    <a:pt x="1563" y="358"/>
                  </a:lnTo>
                  <a:lnTo>
                    <a:pt x="1545" y="335"/>
                  </a:lnTo>
                  <a:lnTo>
                    <a:pt x="1530" y="314"/>
                  </a:lnTo>
                  <a:lnTo>
                    <a:pt x="1513" y="291"/>
                  </a:lnTo>
                  <a:lnTo>
                    <a:pt x="1496" y="272"/>
                  </a:lnTo>
                  <a:lnTo>
                    <a:pt x="1475" y="249"/>
                  </a:lnTo>
                  <a:lnTo>
                    <a:pt x="1452" y="230"/>
                  </a:lnTo>
                  <a:lnTo>
                    <a:pt x="1429" y="209"/>
                  </a:lnTo>
                  <a:lnTo>
                    <a:pt x="1407" y="192"/>
                  </a:lnTo>
                  <a:lnTo>
                    <a:pt x="1380" y="171"/>
                  </a:lnTo>
                  <a:lnTo>
                    <a:pt x="1353" y="156"/>
                  </a:lnTo>
                  <a:lnTo>
                    <a:pt x="1327" y="139"/>
                  </a:lnTo>
                  <a:lnTo>
                    <a:pt x="1298" y="124"/>
                  </a:lnTo>
                  <a:lnTo>
                    <a:pt x="1270" y="109"/>
                  </a:lnTo>
                  <a:lnTo>
                    <a:pt x="1239" y="93"/>
                  </a:lnTo>
                  <a:lnTo>
                    <a:pt x="1211" y="80"/>
                  </a:lnTo>
                  <a:lnTo>
                    <a:pt x="1180" y="69"/>
                  </a:lnTo>
                  <a:lnTo>
                    <a:pt x="1152" y="57"/>
                  </a:lnTo>
                  <a:lnTo>
                    <a:pt x="1123" y="46"/>
                  </a:lnTo>
                  <a:lnTo>
                    <a:pt x="1093" y="38"/>
                  </a:lnTo>
                  <a:lnTo>
                    <a:pt x="1064" y="29"/>
                  </a:lnTo>
                  <a:lnTo>
                    <a:pt x="1034" y="21"/>
                  </a:lnTo>
                  <a:lnTo>
                    <a:pt x="1005" y="14"/>
                  </a:lnTo>
                  <a:lnTo>
                    <a:pt x="973" y="8"/>
                  </a:lnTo>
                  <a:lnTo>
                    <a:pt x="943" y="6"/>
                  </a:lnTo>
                  <a:lnTo>
                    <a:pt x="908" y="2"/>
                  </a:lnTo>
                  <a:lnTo>
                    <a:pt x="874" y="0"/>
                  </a:lnTo>
                  <a:lnTo>
                    <a:pt x="842" y="0"/>
                  </a:lnTo>
                  <a:lnTo>
                    <a:pt x="808" y="4"/>
                  </a:lnTo>
                  <a:lnTo>
                    <a:pt x="773" y="4"/>
                  </a:lnTo>
                  <a:lnTo>
                    <a:pt x="739" y="8"/>
                  </a:lnTo>
                  <a:lnTo>
                    <a:pt x="705" y="12"/>
                  </a:lnTo>
                  <a:lnTo>
                    <a:pt x="673" y="17"/>
                  </a:lnTo>
                  <a:lnTo>
                    <a:pt x="640" y="25"/>
                  </a:lnTo>
                  <a:lnTo>
                    <a:pt x="608" y="33"/>
                  </a:lnTo>
                  <a:lnTo>
                    <a:pt x="578" y="40"/>
                  </a:lnTo>
                  <a:lnTo>
                    <a:pt x="547" y="52"/>
                  </a:lnTo>
                  <a:lnTo>
                    <a:pt x="519" y="61"/>
                  </a:lnTo>
                  <a:lnTo>
                    <a:pt x="490" y="74"/>
                  </a:lnTo>
                  <a:lnTo>
                    <a:pt x="464" y="86"/>
                  </a:lnTo>
                  <a:lnTo>
                    <a:pt x="441" y="101"/>
                  </a:lnTo>
                  <a:lnTo>
                    <a:pt x="416" y="112"/>
                  </a:lnTo>
                  <a:lnTo>
                    <a:pt x="395" y="126"/>
                  </a:lnTo>
                  <a:lnTo>
                    <a:pt x="376" y="139"/>
                  </a:lnTo>
                  <a:lnTo>
                    <a:pt x="359" y="152"/>
                  </a:lnTo>
                  <a:lnTo>
                    <a:pt x="342" y="164"/>
                  </a:lnTo>
                  <a:lnTo>
                    <a:pt x="329" y="175"/>
                  </a:lnTo>
                  <a:lnTo>
                    <a:pt x="315" y="185"/>
                  </a:lnTo>
                  <a:lnTo>
                    <a:pt x="306" y="194"/>
                  </a:lnTo>
                  <a:lnTo>
                    <a:pt x="296" y="200"/>
                  </a:lnTo>
                  <a:lnTo>
                    <a:pt x="292" y="206"/>
                  </a:lnTo>
                  <a:lnTo>
                    <a:pt x="287" y="209"/>
                  </a:lnTo>
                  <a:lnTo>
                    <a:pt x="287" y="211"/>
                  </a:lnTo>
                  <a:lnTo>
                    <a:pt x="180" y="310"/>
                  </a:lnTo>
                  <a:lnTo>
                    <a:pt x="180" y="31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74" name="Freeform 26"/>
            <p:cNvSpPr>
              <a:spLocks/>
            </p:cNvSpPr>
            <p:nvPr/>
          </p:nvSpPr>
          <p:spPr bwMode="auto">
            <a:xfrm>
              <a:off x="1666" y="2767"/>
              <a:ext cx="296" cy="609"/>
            </a:xfrm>
            <a:custGeom>
              <a:avLst/>
              <a:gdLst>
                <a:gd name="T0" fmla="*/ 401 w 593"/>
                <a:gd name="T1" fmla="*/ 11 h 1218"/>
                <a:gd name="T2" fmla="*/ 417 w 593"/>
                <a:gd name="T3" fmla="*/ 34 h 1218"/>
                <a:gd name="T4" fmla="*/ 439 w 593"/>
                <a:gd name="T5" fmla="*/ 70 h 1218"/>
                <a:gd name="T6" fmla="*/ 464 w 593"/>
                <a:gd name="T7" fmla="*/ 112 h 1218"/>
                <a:gd name="T8" fmla="*/ 487 w 593"/>
                <a:gd name="T9" fmla="*/ 163 h 1218"/>
                <a:gd name="T10" fmla="*/ 504 w 593"/>
                <a:gd name="T11" fmla="*/ 215 h 1218"/>
                <a:gd name="T12" fmla="*/ 519 w 593"/>
                <a:gd name="T13" fmla="*/ 270 h 1218"/>
                <a:gd name="T14" fmla="*/ 533 w 593"/>
                <a:gd name="T15" fmla="*/ 321 h 1218"/>
                <a:gd name="T16" fmla="*/ 542 w 593"/>
                <a:gd name="T17" fmla="*/ 367 h 1218"/>
                <a:gd name="T18" fmla="*/ 550 w 593"/>
                <a:gd name="T19" fmla="*/ 403 h 1218"/>
                <a:gd name="T20" fmla="*/ 555 w 593"/>
                <a:gd name="T21" fmla="*/ 426 h 1218"/>
                <a:gd name="T22" fmla="*/ 561 w 593"/>
                <a:gd name="T23" fmla="*/ 443 h 1218"/>
                <a:gd name="T24" fmla="*/ 573 w 593"/>
                <a:gd name="T25" fmla="*/ 441 h 1218"/>
                <a:gd name="T26" fmla="*/ 550 w 593"/>
                <a:gd name="T27" fmla="*/ 564 h 1218"/>
                <a:gd name="T28" fmla="*/ 548 w 593"/>
                <a:gd name="T29" fmla="*/ 585 h 1218"/>
                <a:gd name="T30" fmla="*/ 544 w 593"/>
                <a:gd name="T31" fmla="*/ 610 h 1218"/>
                <a:gd name="T32" fmla="*/ 538 w 593"/>
                <a:gd name="T33" fmla="*/ 644 h 1218"/>
                <a:gd name="T34" fmla="*/ 531 w 593"/>
                <a:gd name="T35" fmla="*/ 678 h 1218"/>
                <a:gd name="T36" fmla="*/ 519 w 593"/>
                <a:gd name="T37" fmla="*/ 716 h 1218"/>
                <a:gd name="T38" fmla="*/ 504 w 593"/>
                <a:gd name="T39" fmla="*/ 758 h 1218"/>
                <a:gd name="T40" fmla="*/ 483 w 593"/>
                <a:gd name="T41" fmla="*/ 802 h 1218"/>
                <a:gd name="T42" fmla="*/ 460 w 593"/>
                <a:gd name="T43" fmla="*/ 844 h 1218"/>
                <a:gd name="T44" fmla="*/ 436 w 593"/>
                <a:gd name="T45" fmla="*/ 884 h 1218"/>
                <a:gd name="T46" fmla="*/ 409 w 593"/>
                <a:gd name="T47" fmla="*/ 922 h 1218"/>
                <a:gd name="T48" fmla="*/ 384 w 593"/>
                <a:gd name="T49" fmla="*/ 956 h 1218"/>
                <a:gd name="T50" fmla="*/ 361 w 593"/>
                <a:gd name="T51" fmla="*/ 981 h 1218"/>
                <a:gd name="T52" fmla="*/ 337 w 593"/>
                <a:gd name="T53" fmla="*/ 1005 h 1218"/>
                <a:gd name="T54" fmla="*/ 314 w 593"/>
                <a:gd name="T55" fmla="*/ 1026 h 1218"/>
                <a:gd name="T56" fmla="*/ 297 w 593"/>
                <a:gd name="T57" fmla="*/ 1049 h 1218"/>
                <a:gd name="T58" fmla="*/ 261 w 593"/>
                <a:gd name="T59" fmla="*/ 1081 h 1218"/>
                <a:gd name="T60" fmla="*/ 234 w 593"/>
                <a:gd name="T61" fmla="*/ 1106 h 1218"/>
                <a:gd name="T62" fmla="*/ 209 w 593"/>
                <a:gd name="T63" fmla="*/ 1123 h 1218"/>
                <a:gd name="T64" fmla="*/ 181 w 593"/>
                <a:gd name="T65" fmla="*/ 1144 h 1218"/>
                <a:gd name="T66" fmla="*/ 139 w 593"/>
                <a:gd name="T67" fmla="*/ 1163 h 1218"/>
                <a:gd name="T68" fmla="*/ 95 w 593"/>
                <a:gd name="T69" fmla="*/ 1182 h 1218"/>
                <a:gd name="T70" fmla="*/ 55 w 593"/>
                <a:gd name="T71" fmla="*/ 1201 h 1218"/>
                <a:gd name="T72" fmla="*/ 181 w 593"/>
                <a:gd name="T73" fmla="*/ 1076 h 1218"/>
                <a:gd name="T74" fmla="*/ 202 w 593"/>
                <a:gd name="T75" fmla="*/ 1049 h 1218"/>
                <a:gd name="T76" fmla="*/ 226 w 593"/>
                <a:gd name="T77" fmla="*/ 1015 h 1218"/>
                <a:gd name="T78" fmla="*/ 255 w 593"/>
                <a:gd name="T79" fmla="*/ 975 h 1218"/>
                <a:gd name="T80" fmla="*/ 284 w 593"/>
                <a:gd name="T81" fmla="*/ 935 h 1218"/>
                <a:gd name="T82" fmla="*/ 308 w 593"/>
                <a:gd name="T83" fmla="*/ 897 h 1218"/>
                <a:gd name="T84" fmla="*/ 327 w 593"/>
                <a:gd name="T85" fmla="*/ 861 h 1218"/>
                <a:gd name="T86" fmla="*/ 344 w 593"/>
                <a:gd name="T87" fmla="*/ 827 h 1218"/>
                <a:gd name="T88" fmla="*/ 354 w 593"/>
                <a:gd name="T89" fmla="*/ 789 h 1218"/>
                <a:gd name="T90" fmla="*/ 363 w 593"/>
                <a:gd name="T91" fmla="*/ 749 h 1218"/>
                <a:gd name="T92" fmla="*/ 371 w 593"/>
                <a:gd name="T93" fmla="*/ 699 h 1218"/>
                <a:gd name="T94" fmla="*/ 377 w 593"/>
                <a:gd name="T95" fmla="*/ 642 h 1218"/>
                <a:gd name="T96" fmla="*/ 381 w 593"/>
                <a:gd name="T97" fmla="*/ 585 h 1218"/>
                <a:gd name="T98" fmla="*/ 384 w 593"/>
                <a:gd name="T99" fmla="*/ 538 h 1218"/>
                <a:gd name="T100" fmla="*/ 386 w 593"/>
                <a:gd name="T101" fmla="*/ 505 h 1218"/>
                <a:gd name="T102" fmla="*/ 388 w 593"/>
                <a:gd name="T103" fmla="*/ 494 h 1218"/>
                <a:gd name="T104" fmla="*/ 392 w 593"/>
                <a:gd name="T105"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3" h="1218">
                  <a:moveTo>
                    <a:pt x="392" y="0"/>
                  </a:moveTo>
                  <a:lnTo>
                    <a:pt x="394" y="2"/>
                  </a:lnTo>
                  <a:lnTo>
                    <a:pt x="401" y="11"/>
                  </a:lnTo>
                  <a:lnTo>
                    <a:pt x="405" y="17"/>
                  </a:lnTo>
                  <a:lnTo>
                    <a:pt x="411" y="24"/>
                  </a:lnTo>
                  <a:lnTo>
                    <a:pt x="417" y="34"/>
                  </a:lnTo>
                  <a:lnTo>
                    <a:pt x="424" y="45"/>
                  </a:lnTo>
                  <a:lnTo>
                    <a:pt x="432" y="57"/>
                  </a:lnTo>
                  <a:lnTo>
                    <a:pt x="439" y="70"/>
                  </a:lnTo>
                  <a:lnTo>
                    <a:pt x="447" y="82"/>
                  </a:lnTo>
                  <a:lnTo>
                    <a:pt x="457" y="97"/>
                  </a:lnTo>
                  <a:lnTo>
                    <a:pt x="464" y="112"/>
                  </a:lnTo>
                  <a:lnTo>
                    <a:pt x="472" y="127"/>
                  </a:lnTo>
                  <a:lnTo>
                    <a:pt x="479" y="144"/>
                  </a:lnTo>
                  <a:lnTo>
                    <a:pt x="487" y="163"/>
                  </a:lnTo>
                  <a:lnTo>
                    <a:pt x="493" y="180"/>
                  </a:lnTo>
                  <a:lnTo>
                    <a:pt x="498" y="197"/>
                  </a:lnTo>
                  <a:lnTo>
                    <a:pt x="504" y="215"/>
                  </a:lnTo>
                  <a:lnTo>
                    <a:pt x="512" y="234"/>
                  </a:lnTo>
                  <a:lnTo>
                    <a:pt x="516" y="251"/>
                  </a:lnTo>
                  <a:lnTo>
                    <a:pt x="519" y="270"/>
                  </a:lnTo>
                  <a:lnTo>
                    <a:pt x="525" y="287"/>
                  </a:lnTo>
                  <a:lnTo>
                    <a:pt x="529" y="306"/>
                  </a:lnTo>
                  <a:lnTo>
                    <a:pt x="533" y="321"/>
                  </a:lnTo>
                  <a:lnTo>
                    <a:pt x="536" y="336"/>
                  </a:lnTo>
                  <a:lnTo>
                    <a:pt x="538" y="351"/>
                  </a:lnTo>
                  <a:lnTo>
                    <a:pt x="542" y="367"/>
                  </a:lnTo>
                  <a:lnTo>
                    <a:pt x="544" y="378"/>
                  </a:lnTo>
                  <a:lnTo>
                    <a:pt x="548" y="391"/>
                  </a:lnTo>
                  <a:lnTo>
                    <a:pt x="550" y="403"/>
                  </a:lnTo>
                  <a:lnTo>
                    <a:pt x="554" y="412"/>
                  </a:lnTo>
                  <a:lnTo>
                    <a:pt x="554" y="420"/>
                  </a:lnTo>
                  <a:lnTo>
                    <a:pt x="555" y="426"/>
                  </a:lnTo>
                  <a:lnTo>
                    <a:pt x="557" y="431"/>
                  </a:lnTo>
                  <a:lnTo>
                    <a:pt x="559" y="437"/>
                  </a:lnTo>
                  <a:lnTo>
                    <a:pt x="561" y="443"/>
                  </a:lnTo>
                  <a:lnTo>
                    <a:pt x="567" y="445"/>
                  </a:lnTo>
                  <a:lnTo>
                    <a:pt x="571" y="443"/>
                  </a:lnTo>
                  <a:lnTo>
                    <a:pt x="573" y="441"/>
                  </a:lnTo>
                  <a:lnTo>
                    <a:pt x="593" y="511"/>
                  </a:lnTo>
                  <a:lnTo>
                    <a:pt x="550" y="562"/>
                  </a:lnTo>
                  <a:lnTo>
                    <a:pt x="550" y="564"/>
                  </a:lnTo>
                  <a:lnTo>
                    <a:pt x="550" y="572"/>
                  </a:lnTo>
                  <a:lnTo>
                    <a:pt x="548" y="576"/>
                  </a:lnTo>
                  <a:lnTo>
                    <a:pt x="548" y="585"/>
                  </a:lnTo>
                  <a:lnTo>
                    <a:pt x="546" y="593"/>
                  </a:lnTo>
                  <a:lnTo>
                    <a:pt x="546" y="602"/>
                  </a:lnTo>
                  <a:lnTo>
                    <a:pt x="544" y="610"/>
                  </a:lnTo>
                  <a:lnTo>
                    <a:pt x="542" y="621"/>
                  </a:lnTo>
                  <a:lnTo>
                    <a:pt x="540" y="631"/>
                  </a:lnTo>
                  <a:lnTo>
                    <a:pt x="538" y="644"/>
                  </a:lnTo>
                  <a:lnTo>
                    <a:pt x="536" y="656"/>
                  </a:lnTo>
                  <a:lnTo>
                    <a:pt x="533" y="667"/>
                  </a:lnTo>
                  <a:lnTo>
                    <a:pt x="531" y="678"/>
                  </a:lnTo>
                  <a:lnTo>
                    <a:pt x="529" y="692"/>
                  </a:lnTo>
                  <a:lnTo>
                    <a:pt x="523" y="703"/>
                  </a:lnTo>
                  <a:lnTo>
                    <a:pt x="519" y="716"/>
                  </a:lnTo>
                  <a:lnTo>
                    <a:pt x="514" y="730"/>
                  </a:lnTo>
                  <a:lnTo>
                    <a:pt x="510" y="745"/>
                  </a:lnTo>
                  <a:lnTo>
                    <a:pt x="504" y="758"/>
                  </a:lnTo>
                  <a:lnTo>
                    <a:pt x="497" y="772"/>
                  </a:lnTo>
                  <a:lnTo>
                    <a:pt x="491" y="787"/>
                  </a:lnTo>
                  <a:lnTo>
                    <a:pt x="483" y="802"/>
                  </a:lnTo>
                  <a:lnTo>
                    <a:pt x="476" y="815"/>
                  </a:lnTo>
                  <a:lnTo>
                    <a:pt x="468" y="829"/>
                  </a:lnTo>
                  <a:lnTo>
                    <a:pt x="460" y="844"/>
                  </a:lnTo>
                  <a:lnTo>
                    <a:pt x="453" y="859"/>
                  </a:lnTo>
                  <a:lnTo>
                    <a:pt x="443" y="872"/>
                  </a:lnTo>
                  <a:lnTo>
                    <a:pt x="436" y="884"/>
                  </a:lnTo>
                  <a:lnTo>
                    <a:pt x="426" y="897"/>
                  </a:lnTo>
                  <a:lnTo>
                    <a:pt x="419" y="912"/>
                  </a:lnTo>
                  <a:lnTo>
                    <a:pt x="409" y="922"/>
                  </a:lnTo>
                  <a:lnTo>
                    <a:pt x="401" y="935"/>
                  </a:lnTo>
                  <a:lnTo>
                    <a:pt x="392" y="945"/>
                  </a:lnTo>
                  <a:lnTo>
                    <a:pt x="384" y="956"/>
                  </a:lnTo>
                  <a:lnTo>
                    <a:pt x="377" y="964"/>
                  </a:lnTo>
                  <a:lnTo>
                    <a:pt x="369" y="973"/>
                  </a:lnTo>
                  <a:lnTo>
                    <a:pt x="361" y="981"/>
                  </a:lnTo>
                  <a:lnTo>
                    <a:pt x="352" y="990"/>
                  </a:lnTo>
                  <a:lnTo>
                    <a:pt x="344" y="998"/>
                  </a:lnTo>
                  <a:lnTo>
                    <a:pt x="337" y="1005"/>
                  </a:lnTo>
                  <a:lnTo>
                    <a:pt x="329" y="1013"/>
                  </a:lnTo>
                  <a:lnTo>
                    <a:pt x="323" y="1021"/>
                  </a:lnTo>
                  <a:lnTo>
                    <a:pt x="314" y="1026"/>
                  </a:lnTo>
                  <a:lnTo>
                    <a:pt x="308" y="1034"/>
                  </a:lnTo>
                  <a:lnTo>
                    <a:pt x="303" y="1040"/>
                  </a:lnTo>
                  <a:lnTo>
                    <a:pt x="297" y="1049"/>
                  </a:lnTo>
                  <a:lnTo>
                    <a:pt x="285" y="1059"/>
                  </a:lnTo>
                  <a:lnTo>
                    <a:pt x="272" y="1070"/>
                  </a:lnTo>
                  <a:lnTo>
                    <a:pt x="261" y="1081"/>
                  </a:lnTo>
                  <a:lnTo>
                    <a:pt x="249" y="1095"/>
                  </a:lnTo>
                  <a:lnTo>
                    <a:pt x="242" y="1099"/>
                  </a:lnTo>
                  <a:lnTo>
                    <a:pt x="234" y="1106"/>
                  </a:lnTo>
                  <a:lnTo>
                    <a:pt x="226" y="1112"/>
                  </a:lnTo>
                  <a:lnTo>
                    <a:pt x="219" y="1118"/>
                  </a:lnTo>
                  <a:lnTo>
                    <a:pt x="209" y="1123"/>
                  </a:lnTo>
                  <a:lnTo>
                    <a:pt x="202" y="1129"/>
                  </a:lnTo>
                  <a:lnTo>
                    <a:pt x="190" y="1137"/>
                  </a:lnTo>
                  <a:lnTo>
                    <a:pt x="181" y="1144"/>
                  </a:lnTo>
                  <a:lnTo>
                    <a:pt x="168" y="1150"/>
                  </a:lnTo>
                  <a:lnTo>
                    <a:pt x="154" y="1157"/>
                  </a:lnTo>
                  <a:lnTo>
                    <a:pt x="139" y="1163"/>
                  </a:lnTo>
                  <a:lnTo>
                    <a:pt x="126" y="1171"/>
                  </a:lnTo>
                  <a:lnTo>
                    <a:pt x="110" y="1176"/>
                  </a:lnTo>
                  <a:lnTo>
                    <a:pt x="95" y="1182"/>
                  </a:lnTo>
                  <a:lnTo>
                    <a:pt x="82" y="1190"/>
                  </a:lnTo>
                  <a:lnTo>
                    <a:pt x="71" y="1195"/>
                  </a:lnTo>
                  <a:lnTo>
                    <a:pt x="55" y="1201"/>
                  </a:lnTo>
                  <a:lnTo>
                    <a:pt x="0" y="1218"/>
                  </a:lnTo>
                  <a:lnTo>
                    <a:pt x="177" y="1081"/>
                  </a:lnTo>
                  <a:lnTo>
                    <a:pt x="181" y="1076"/>
                  </a:lnTo>
                  <a:lnTo>
                    <a:pt x="188" y="1064"/>
                  </a:lnTo>
                  <a:lnTo>
                    <a:pt x="192" y="1057"/>
                  </a:lnTo>
                  <a:lnTo>
                    <a:pt x="202" y="1049"/>
                  </a:lnTo>
                  <a:lnTo>
                    <a:pt x="209" y="1038"/>
                  </a:lnTo>
                  <a:lnTo>
                    <a:pt x="217" y="1026"/>
                  </a:lnTo>
                  <a:lnTo>
                    <a:pt x="226" y="1015"/>
                  </a:lnTo>
                  <a:lnTo>
                    <a:pt x="236" y="1002"/>
                  </a:lnTo>
                  <a:lnTo>
                    <a:pt x="246" y="988"/>
                  </a:lnTo>
                  <a:lnTo>
                    <a:pt x="255" y="975"/>
                  </a:lnTo>
                  <a:lnTo>
                    <a:pt x="265" y="960"/>
                  </a:lnTo>
                  <a:lnTo>
                    <a:pt x="274" y="948"/>
                  </a:lnTo>
                  <a:lnTo>
                    <a:pt x="284" y="935"/>
                  </a:lnTo>
                  <a:lnTo>
                    <a:pt x="293" y="922"/>
                  </a:lnTo>
                  <a:lnTo>
                    <a:pt x="301" y="908"/>
                  </a:lnTo>
                  <a:lnTo>
                    <a:pt x="308" y="897"/>
                  </a:lnTo>
                  <a:lnTo>
                    <a:pt x="314" y="884"/>
                  </a:lnTo>
                  <a:lnTo>
                    <a:pt x="323" y="872"/>
                  </a:lnTo>
                  <a:lnTo>
                    <a:pt x="327" y="861"/>
                  </a:lnTo>
                  <a:lnTo>
                    <a:pt x="333" y="850"/>
                  </a:lnTo>
                  <a:lnTo>
                    <a:pt x="339" y="838"/>
                  </a:lnTo>
                  <a:lnTo>
                    <a:pt x="344" y="827"/>
                  </a:lnTo>
                  <a:lnTo>
                    <a:pt x="346" y="813"/>
                  </a:lnTo>
                  <a:lnTo>
                    <a:pt x="350" y="802"/>
                  </a:lnTo>
                  <a:lnTo>
                    <a:pt x="354" y="789"/>
                  </a:lnTo>
                  <a:lnTo>
                    <a:pt x="358" y="775"/>
                  </a:lnTo>
                  <a:lnTo>
                    <a:pt x="361" y="762"/>
                  </a:lnTo>
                  <a:lnTo>
                    <a:pt x="363" y="749"/>
                  </a:lnTo>
                  <a:lnTo>
                    <a:pt x="365" y="732"/>
                  </a:lnTo>
                  <a:lnTo>
                    <a:pt x="369" y="716"/>
                  </a:lnTo>
                  <a:lnTo>
                    <a:pt x="371" y="699"/>
                  </a:lnTo>
                  <a:lnTo>
                    <a:pt x="373" y="680"/>
                  </a:lnTo>
                  <a:lnTo>
                    <a:pt x="373" y="661"/>
                  </a:lnTo>
                  <a:lnTo>
                    <a:pt x="377" y="642"/>
                  </a:lnTo>
                  <a:lnTo>
                    <a:pt x="377" y="623"/>
                  </a:lnTo>
                  <a:lnTo>
                    <a:pt x="379" y="604"/>
                  </a:lnTo>
                  <a:lnTo>
                    <a:pt x="381" y="585"/>
                  </a:lnTo>
                  <a:lnTo>
                    <a:pt x="382" y="570"/>
                  </a:lnTo>
                  <a:lnTo>
                    <a:pt x="382" y="553"/>
                  </a:lnTo>
                  <a:lnTo>
                    <a:pt x="384" y="538"/>
                  </a:lnTo>
                  <a:lnTo>
                    <a:pt x="384" y="526"/>
                  </a:lnTo>
                  <a:lnTo>
                    <a:pt x="386" y="515"/>
                  </a:lnTo>
                  <a:lnTo>
                    <a:pt x="386" y="505"/>
                  </a:lnTo>
                  <a:lnTo>
                    <a:pt x="386" y="500"/>
                  </a:lnTo>
                  <a:lnTo>
                    <a:pt x="386" y="494"/>
                  </a:lnTo>
                  <a:lnTo>
                    <a:pt x="388" y="494"/>
                  </a:lnTo>
                  <a:lnTo>
                    <a:pt x="331" y="68"/>
                  </a:lnTo>
                  <a:lnTo>
                    <a:pt x="392" y="0"/>
                  </a:lnTo>
                  <a:lnTo>
                    <a:pt x="392"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75" name="Freeform 27"/>
            <p:cNvSpPr>
              <a:spLocks/>
            </p:cNvSpPr>
            <p:nvPr/>
          </p:nvSpPr>
          <p:spPr bwMode="auto">
            <a:xfrm>
              <a:off x="1764" y="3483"/>
              <a:ext cx="189" cy="359"/>
            </a:xfrm>
            <a:custGeom>
              <a:avLst/>
              <a:gdLst>
                <a:gd name="T0" fmla="*/ 76 w 378"/>
                <a:gd name="T1" fmla="*/ 0 h 719"/>
                <a:gd name="T2" fmla="*/ 297 w 378"/>
                <a:gd name="T3" fmla="*/ 443 h 719"/>
                <a:gd name="T4" fmla="*/ 378 w 378"/>
                <a:gd name="T5" fmla="*/ 639 h 719"/>
                <a:gd name="T6" fmla="*/ 337 w 378"/>
                <a:gd name="T7" fmla="*/ 686 h 719"/>
                <a:gd name="T8" fmla="*/ 240 w 378"/>
                <a:gd name="T9" fmla="*/ 719 h 719"/>
                <a:gd name="T10" fmla="*/ 0 w 378"/>
                <a:gd name="T11" fmla="*/ 244 h 719"/>
                <a:gd name="T12" fmla="*/ 15 w 378"/>
                <a:gd name="T13" fmla="*/ 14 h 719"/>
                <a:gd name="T14" fmla="*/ 76 w 378"/>
                <a:gd name="T15" fmla="*/ 0 h 719"/>
                <a:gd name="T16" fmla="*/ 76 w 378"/>
                <a:gd name="T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719">
                  <a:moveTo>
                    <a:pt x="76" y="0"/>
                  </a:moveTo>
                  <a:lnTo>
                    <a:pt x="297" y="443"/>
                  </a:lnTo>
                  <a:lnTo>
                    <a:pt x="378" y="639"/>
                  </a:lnTo>
                  <a:lnTo>
                    <a:pt x="337" y="686"/>
                  </a:lnTo>
                  <a:lnTo>
                    <a:pt x="240" y="719"/>
                  </a:lnTo>
                  <a:lnTo>
                    <a:pt x="0" y="244"/>
                  </a:lnTo>
                  <a:lnTo>
                    <a:pt x="15" y="14"/>
                  </a:lnTo>
                  <a:lnTo>
                    <a:pt x="76" y="0"/>
                  </a:lnTo>
                  <a:lnTo>
                    <a:pt x="76"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76" name="Freeform 28"/>
            <p:cNvSpPr>
              <a:spLocks/>
            </p:cNvSpPr>
            <p:nvPr/>
          </p:nvSpPr>
          <p:spPr bwMode="auto">
            <a:xfrm>
              <a:off x="544" y="3897"/>
              <a:ext cx="120" cy="28"/>
            </a:xfrm>
            <a:custGeom>
              <a:avLst/>
              <a:gdLst>
                <a:gd name="T0" fmla="*/ 2 w 242"/>
                <a:gd name="T1" fmla="*/ 6 h 55"/>
                <a:gd name="T2" fmla="*/ 0 w 242"/>
                <a:gd name="T3" fmla="*/ 49 h 55"/>
                <a:gd name="T4" fmla="*/ 242 w 242"/>
                <a:gd name="T5" fmla="*/ 55 h 55"/>
                <a:gd name="T6" fmla="*/ 229 w 242"/>
                <a:gd name="T7" fmla="*/ 30 h 55"/>
                <a:gd name="T8" fmla="*/ 96 w 242"/>
                <a:gd name="T9" fmla="*/ 0 h 55"/>
                <a:gd name="T10" fmla="*/ 2 w 242"/>
                <a:gd name="T11" fmla="*/ 6 h 55"/>
                <a:gd name="T12" fmla="*/ 2 w 242"/>
                <a:gd name="T13" fmla="*/ 6 h 55"/>
              </a:gdLst>
              <a:ahLst/>
              <a:cxnLst>
                <a:cxn ang="0">
                  <a:pos x="T0" y="T1"/>
                </a:cxn>
                <a:cxn ang="0">
                  <a:pos x="T2" y="T3"/>
                </a:cxn>
                <a:cxn ang="0">
                  <a:pos x="T4" y="T5"/>
                </a:cxn>
                <a:cxn ang="0">
                  <a:pos x="T6" y="T7"/>
                </a:cxn>
                <a:cxn ang="0">
                  <a:pos x="T8" y="T9"/>
                </a:cxn>
                <a:cxn ang="0">
                  <a:pos x="T10" y="T11"/>
                </a:cxn>
                <a:cxn ang="0">
                  <a:pos x="T12" y="T13"/>
                </a:cxn>
              </a:cxnLst>
              <a:rect l="0" t="0" r="r" b="b"/>
              <a:pathLst>
                <a:path w="242" h="55">
                  <a:moveTo>
                    <a:pt x="2" y="6"/>
                  </a:moveTo>
                  <a:lnTo>
                    <a:pt x="0" y="49"/>
                  </a:lnTo>
                  <a:lnTo>
                    <a:pt x="242" y="55"/>
                  </a:lnTo>
                  <a:lnTo>
                    <a:pt x="229" y="30"/>
                  </a:lnTo>
                  <a:lnTo>
                    <a:pt x="96" y="0"/>
                  </a:lnTo>
                  <a:lnTo>
                    <a:pt x="2" y="6"/>
                  </a:lnTo>
                  <a:lnTo>
                    <a:pt x="2"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77" name="Freeform 29"/>
            <p:cNvSpPr>
              <a:spLocks/>
            </p:cNvSpPr>
            <p:nvPr/>
          </p:nvSpPr>
          <p:spPr bwMode="auto">
            <a:xfrm>
              <a:off x="799" y="3900"/>
              <a:ext cx="141" cy="38"/>
            </a:xfrm>
            <a:custGeom>
              <a:avLst/>
              <a:gdLst>
                <a:gd name="T0" fmla="*/ 17 w 283"/>
                <a:gd name="T1" fmla="*/ 11 h 76"/>
                <a:gd name="T2" fmla="*/ 0 w 283"/>
                <a:gd name="T3" fmla="*/ 66 h 76"/>
                <a:gd name="T4" fmla="*/ 72 w 283"/>
                <a:gd name="T5" fmla="*/ 76 h 76"/>
                <a:gd name="T6" fmla="*/ 107 w 283"/>
                <a:gd name="T7" fmla="*/ 61 h 76"/>
                <a:gd name="T8" fmla="*/ 131 w 283"/>
                <a:gd name="T9" fmla="*/ 76 h 76"/>
                <a:gd name="T10" fmla="*/ 283 w 283"/>
                <a:gd name="T11" fmla="*/ 72 h 76"/>
                <a:gd name="T12" fmla="*/ 264 w 283"/>
                <a:gd name="T13" fmla="*/ 49 h 76"/>
                <a:gd name="T14" fmla="*/ 116 w 283"/>
                <a:gd name="T15" fmla="*/ 0 h 76"/>
                <a:gd name="T16" fmla="*/ 17 w 283"/>
                <a:gd name="T17" fmla="*/ 11 h 76"/>
                <a:gd name="T18" fmla="*/ 17 w 283"/>
                <a:gd name="T19" fmla="*/ 1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76">
                  <a:moveTo>
                    <a:pt x="17" y="11"/>
                  </a:moveTo>
                  <a:lnTo>
                    <a:pt x="0" y="66"/>
                  </a:lnTo>
                  <a:lnTo>
                    <a:pt x="72" y="76"/>
                  </a:lnTo>
                  <a:lnTo>
                    <a:pt x="107" y="61"/>
                  </a:lnTo>
                  <a:lnTo>
                    <a:pt x="131" y="76"/>
                  </a:lnTo>
                  <a:lnTo>
                    <a:pt x="283" y="72"/>
                  </a:lnTo>
                  <a:lnTo>
                    <a:pt x="264" y="49"/>
                  </a:lnTo>
                  <a:lnTo>
                    <a:pt x="116" y="0"/>
                  </a:lnTo>
                  <a:lnTo>
                    <a:pt x="17" y="11"/>
                  </a:lnTo>
                  <a:lnTo>
                    <a:pt x="17" y="1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78" name="Freeform 30"/>
            <p:cNvSpPr>
              <a:spLocks/>
            </p:cNvSpPr>
            <p:nvPr/>
          </p:nvSpPr>
          <p:spPr bwMode="auto">
            <a:xfrm>
              <a:off x="1050" y="2634"/>
              <a:ext cx="453" cy="803"/>
            </a:xfrm>
            <a:custGeom>
              <a:avLst/>
              <a:gdLst>
                <a:gd name="T0" fmla="*/ 357 w 905"/>
                <a:gd name="T1" fmla="*/ 106 h 1606"/>
                <a:gd name="T2" fmla="*/ 285 w 905"/>
                <a:gd name="T3" fmla="*/ 171 h 1606"/>
                <a:gd name="T4" fmla="*/ 194 w 905"/>
                <a:gd name="T5" fmla="*/ 266 h 1606"/>
                <a:gd name="T6" fmla="*/ 118 w 905"/>
                <a:gd name="T7" fmla="*/ 367 h 1606"/>
                <a:gd name="T8" fmla="*/ 76 w 905"/>
                <a:gd name="T9" fmla="*/ 462 h 1606"/>
                <a:gd name="T10" fmla="*/ 42 w 905"/>
                <a:gd name="T11" fmla="*/ 557 h 1606"/>
                <a:gd name="T12" fmla="*/ 13 w 905"/>
                <a:gd name="T13" fmla="*/ 654 h 1606"/>
                <a:gd name="T14" fmla="*/ 0 w 905"/>
                <a:gd name="T15" fmla="*/ 760 h 1606"/>
                <a:gd name="T16" fmla="*/ 8 w 905"/>
                <a:gd name="T17" fmla="*/ 882 h 1606"/>
                <a:gd name="T18" fmla="*/ 38 w 905"/>
                <a:gd name="T19" fmla="*/ 1011 h 1606"/>
                <a:gd name="T20" fmla="*/ 86 w 905"/>
                <a:gd name="T21" fmla="*/ 1138 h 1606"/>
                <a:gd name="T22" fmla="*/ 143 w 905"/>
                <a:gd name="T23" fmla="*/ 1243 h 1606"/>
                <a:gd name="T24" fmla="*/ 202 w 905"/>
                <a:gd name="T25" fmla="*/ 1323 h 1606"/>
                <a:gd name="T26" fmla="*/ 264 w 905"/>
                <a:gd name="T27" fmla="*/ 1389 h 1606"/>
                <a:gd name="T28" fmla="*/ 331 w 905"/>
                <a:gd name="T29" fmla="*/ 1444 h 1606"/>
                <a:gd name="T30" fmla="*/ 405 w 905"/>
                <a:gd name="T31" fmla="*/ 1494 h 1606"/>
                <a:gd name="T32" fmla="*/ 479 w 905"/>
                <a:gd name="T33" fmla="*/ 1534 h 1606"/>
                <a:gd name="T34" fmla="*/ 553 w 905"/>
                <a:gd name="T35" fmla="*/ 1566 h 1606"/>
                <a:gd name="T36" fmla="*/ 622 w 905"/>
                <a:gd name="T37" fmla="*/ 1585 h 1606"/>
                <a:gd name="T38" fmla="*/ 692 w 905"/>
                <a:gd name="T39" fmla="*/ 1600 h 1606"/>
                <a:gd name="T40" fmla="*/ 761 w 905"/>
                <a:gd name="T41" fmla="*/ 1604 h 1606"/>
                <a:gd name="T42" fmla="*/ 821 w 905"/>
                <a:gd name="T43" fmla="*/ 1606 h 1606"/>
                <a:gd name="T44" fmla="*/ 867 w 905"/>
                <a:gd name="T45" fmla="*/ 1604 h 1606"/>
                <a:gd name="T46" fmla="*/ 890 w 905"/>
                <a:gd name="T47" fmla="*/ 1602 h 1606"/>
                <a:gd name="T48" fmla="*/ 768 w 905"/>
                <a:gd name="T49" fmla="*/ 1551 h 1606"/>
                <a:gd name="T50" fmla="*/ 715 w 905"/>
                <a:gd name="T51" fmla="*/ 1528 h 1606"/>
                <a:gd name="T52" fmla="*/ 622 w 905"/>
                <a:gd name="T53" fmla="*/ 1486 h 1606"/>
                <a:gd name="T54" fmla="*/ 517 w 905"/>
                <a:gd name="T55" fmla="*/ 1429 h 1606"/>
                <a:gd name="T56" fmla="*/ 433 w 905"/>
                <a:gd name="T57" fmla="*/ 1366 h 1606"/>
                <a:gd name="T58" fmla="*/ 369 w 905"/>
                <a:gd name="T59" fmla="*/ 1302 h 1606"/>
                <a:gd name="T60" fmla="*/ 316 w 905"/>
                <a:gd name="T61" fmla="*/ 1239 h 1606"/>
                <a:gd name="T62" fmla="*/ 272 w 905"/>
                <a:gd name="T63" fmla="*/ 1174 h 1606"/>
                <a:gd name="T64" fmla="*/ 236 w 905"/>
                <a:gd name="T65" fmla="*/ 1116 h 1606"/>
                <a:gd name="T66" fmla="*/ 205 w 905"/>
                <a:gd name="T67" fmla="*/ 1053 h 1606"/>
                <a:gd name="T68" fmla="*/ 177 w 905"/>
                <a:gd name="T69" fmla="*/ 992 h 1606"/>
                <a:gd name="T70" fmla="*/ 158 w 905"/>
                <a:gd name="T71" fmla="*/ 922 h 1606"/>
                <a:gd name="T72" fmla="*/ 150 w 905"/>
                <a:gd name="T73" fmla="*/ 838 h 1606"/>
                <a:gd name="T74" fmla="*/ 152 w 905"/>
                <a:gd name="T75" fmla="*/ 741 h 1606"/>
                <a:gd name="T76" fmla="*/ 163 w 905"/>
                <a:gd name="T77" fmla="*/ 636 h 1606"/>
                <a:gd name="T78" fmla="*/ 181 w 905"/>
                <a:gd name="T79" fmla="*/ 540 h 1606"/>
                <a:gd name="T80" fmla="*/ 205 w 905"/>
                <a:gd name="T81" fmla="*/ 460 h 1606"/>
                <a:gd name="T82" fmla="*/ 228 w 905"/>
                <a:gd name="T83" fmla="*/ 395 h 1606"/>
                <a:gd name="T84" fmla="*/ 251 w 905"/>
                <a:gd name="T85" fmla="*/ 336 h 1606"/>
                <a:gd name="T86" fmla="*/ 287 w 905"/>
                <a:gd name="T87" fmla="*/ 271 h 1606"/>
                <a:gd name="T88" fmla="*/ 331 w 905"/>
                <a:gd name="T89" fmla="*/ 213 h 1606"/>
                <a:gd name="T90" fmla="*/ 357 w 905"/>
                <a:gd name="T91" fmla="*/ 182 h 1606"/>
                <a:gd name="T92" fmla="*/ 395 w 905"/>
                <a:gd name="T93" fmla="*/ 140 h 1606"/>
                <a:gd name="T94" fmla="*/ 432 w 905"/>
                <a:gd name="T95" fmla="*/ 106 h 1606"/>
                <a:gd name="T96" fmla="*/ 483 w 905"/>
                <a:gd name="T97" fmla="*/ 62 h 1606"/>
                <a:gd name="T98" fmla="*/ 546 w 905"/>
                <a:gd name="T99" fmla="*/ 17 h 1606"/>
                <a:gd name="T100" fmla="*/ 380 w 905"/>
                <a:gd name="T101" fmla="*/ 91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1606">
                  <a:moveTo>
                    <a:pt x="380" y="91"/>
                  </a:moveTo>
                  <a:lnTo>
                    <a:pt x="376" y="93"/>
                  </a:lnTo>
                  <a:lnTo>
                    <a:pt x="369" y="97"/>
                  </a:lnTo>
                  <a:lnTo>
                    <a:pt x="357" y="106"/>
                  </a:lnTo>
                  <a:lnTo>
                    <a:pt x="344" y="119"/>
                  </a:lnTo>
                  <a:lnTo>
                    <a:pt x="325" y="135"/>
                  </a:lnTo>
                  <a:lnTo>
                    <a:pt x="306" y="152"/>
                  </a:lnTo>
                  <a:lnTo>
                    <a:pt x="285" y="171"/>
                  </a:lnTo>
                  <a:lnTo>
                    <a:pt x="264" y="194"/>
                  </a:lnTo>
                  <a:lnTo>
                    <a:pt x="240" y="214"/>
                  </a:lnTo>
                  <a:lnTo>
                    <a:pt x="217" y="239"/>
                  </a:lnTo>
                  <a:lnTo>
                    <a:pt x="194" y="266"/>
                  </a:lnTo>
                  <a:lnTo>
                    <a:pt x="173" y="290"/>
                  </a:lnTo>
                  <a:lnTo>
                    <a:pt x="152" y="315"/>
                  </a:lnTo>
                  <a:lnTo>
                    <a:pt x="135" y="342"/>
                  </a:lnTo>
                  <a:lnTo>
                    <a:pt x="118" y="367"/>
                  </a:lnTo>
                  <a:lnTo>
                    <a:pt x="108" y="393"/>
                  </a:lnTo>
                  <a:lnTo>
                    <a:pt x="97" y="416"/>
                  </a:lnTo>
                  <a:lnTo>
                    <a:pt x="87" y="439"/>
                  </a:lnTo>
                  <a:lnTo>
                    <a:pt x="76" y="462"/>
                  </a:lnTo>
                  <a:lnTo>
                    <a:pt x="68" y="484"/>
                  </a:lnTo>
                  <a:lnTo>
                    <a:pt x="59" y="509"/>
                  </a:lnTo>
                  <a:lnTo>
                    <a:pt x="49" y="532"/>
                  </a:lnTo>
                  <a:lnTo>
                    <a:pt x="42" y="557"/>
                  </a:lnTo>
                  <a:lnTo>
                    <a:pt x="34" y="581"/>
                  </a:lnTo>
                  <a:lnTo>
                    <a:pt x="25" y="604"/>
                  </a:lnTo>
                  <a:lnTo>
                    <a:pt x="19" y="627"/>
                  </a:lnTo>
                  <a:lnTo>
                    <a:pt x="13" y="654"/>
                  </a:lnTo>
                  <a:lnTo>
                    <a:pt x="8" y="680"/>
                  </a:lnTo>
                  <a:lnTo>
                    <a:pt x="4" y="705"/>
                  </a:lnTo>
                  <a:lnTo>
                    <a:pt x="2" y="733"/>
                  </a:lnTo>
                  <a:lnTo>
                    <a:pt x="0" y="760"/>
                  </a:lnTo>
                  <a:lnTo>
                    <a:pt x="0" y="790"/>
                  </a:lnTo>
                  <a:lnTo>
                    <a:pt x="0" y="819"/>
                  </a:lnTo>
                  <a:lnTo>
                    <a:pt x="4" y="851"/>
                  </a:lnTo>
                  <a:lnTo>
                    <a:pt x="8" y="882"/>
                  </a:lnTo>
                  <a:lnTo>
                    <a:pt x="13" y="914"/>
                  </a:lnTo>
                  <a:lnTo>
                    <a:pt x="21" y="946"/>
                  </a:lnTo>
                  <a:lnTo>
                    <a:pt x="28" y="981"/>
                  </a:lnTo>
                  <a:lnTo>
                    <a:pt x="38" y="1011"/>
                  </a:lnTo>
                  <a:lnTo>
                    <a:pt x="51" y="1045"/>
                  </a:lnTo>
                  <a:lnTo>
                    <a:pt x="61" y="1077"/>
                  </a:lnTo>
                  <a:lnTo>
                    <a:pt x="72" y="1108"/>
                  </a:lnTo>
                  <a:lnTo>
                    <a:pt x="86" y="1138"/>
                  </a:lnTo>
                  <a:lnTo>
                    <a:pt x="101" y="1167"/>
                  </a:lnTo>
                  <a:lnTo>
                    <a:pt x="114" y="1193"/>
                  </a:lnTo>
                  <a:lnTo>
                    <a:pt x="129" y="1222"/>
                  </a:lnTo>
                  <a:lnTo>
                    <a:pt x="143" y="1243"/>
                  </a:lnTo>
                  <a:lnTo>
                    <a:pt x="160" y="1268"/>
                  </a:lnTo>
                  <a:lnTo>
                    <a:pt x="173" y="1285"/>
                  </a:lnTo>
                  <a:lnTo>
                    <a:pt x="186" y="1306"/>
                  </a:lnTo>
                  <a:lnTo>
                    <a:pt x="202" y="1323"/>
                  </a:lnTo>
                  <a:lnTo>
                    <a:pt x="219" y="1340"/>
                  </a:lnTo>
                  <a:lnTo>
                    <a:pt x="232" y="1357"/>
                  </a:lnTo>
                  <a:lnTo>
                    <a:pt x="247" y="1372"/>
                  </a:lnTo>
                  <a:lnTo>
                    <a:pt x="264" y="1389"/>
                  </a:lnTo>
                  <a:lnTo>
                    <a:pt x="281" y="1404"/>
                  </a:lnTo>
                  <a:lnTo>
                    <a:pt x="297" y="1418"/>
                  </a:lnTo>
                  <a:lnTo>
                    <a:pt x="314" y="1431"/>
                  </a:lnTo>
                  <a:lnTo>
                    <a:pt x="331" y="1444"/>
                  </a:lnTo>
                  <a:lnTo>
                    <a:pt x="348" y="1458"/>
                  </a:lnTo>
                  <a:lnTo>
                    <a:pt x="367" y="1471"/>
                  </a:lnTo>
                  <a:lnTo>
                    <a:pt x="386" y="1482"/>
                  </a:lnTo>
                  <a:lnTo>
                    <a:pt x="405" y="1494"/>
                  </a:lnTo>
                  <a:lnTo>
                    <a:pt x="424" y="1507"/>
                  </a:lnTo>
                  <a:lnTo>
                    <a:pt x="443" y="1517"/>
                  </a:lnTo>
                  <a:lnTo>
                    <a:pt x="462" y="1526"/>
                  </a:lnTo>
                  <a:lnTo>
                    <a:pt x="479" y="1534"/>
                  </a:lnTo>
                  <a:lnTo>
                    <a:pt x="500" y="1543"/>
                  </a:lnTo>
                  <a:lnTo>
                    <a:pt x="517" y="1551"/>
                  </a:lnTo>
                  <a:lnTo>
                    <a:pt x="534" y="1558"/>
                  </a:lnTo>
                  <a:lnTo>
                    <a:pt x="553" y="1566"/>
                  </a:lnTo>
                  <a:lnTo>
                    <a:pt x="570" y="1572"/>
                  </a:lnTo>
                  <a:lnTo>
                    <a:pt x="588" y="1576"/>
                  </a:lnTo>
                  <a:lnTo>
                    <a:pt x="605" y="1581"/>
                  </a:lnTo>
                  <a:lnTo>
                    <a:pt x="622" y="1585"/>
                  </a:lnTo>
                  <a:lnTo>
                    <a:pt x="641" y="1591"/>
                  </a:lnTo>
                  <a:lnTo>
                    <a:pt x="658" y="1593"/>
                  </a:lnTo>
                  <a:lnTo>
                    <a:pt x="675" y="1596"/>
                  </a:lnTo>
                  <a:lnTo>
                    <a:pt x="692" y="1600"/>
                  </a:lnTo>
                  <a:lnTo>
                    <a:pt x="709" y="1602"/>
                  </a:lnTo>
                  <a:lnTo>
                    <a:pt x="726" y="1604"/>
                  </a:lnTo>
                  <a:lnTo>
                    <a:pt x="743" y="1604"/>
                  </a:lnTo>
                  <a:lnTo>
                    <a:pt x="761" y="1604"/>
                  </a:lnTo>
                  <a:lnTo>
                    <a:pt x="778" y="1606"/>
                  </a:lnTo>
                  <a:lnTo>
                    <a:pt x="791" y="1606"/>
                  </a:lnTo>
                  <a:lnTo>
                    <a:pt x="806" y="1606"/>
                  </a:lnTo>
                  <a:lnTo>
                    <a:pt x="821" y="1606"/>
                  </a:lnTo>
                  <a:lnTo>
                    <a:pt x="835" y="1606"/>
                  </a:lnTo>
                  <a:lnTo>
                    <a:pt x="846" y="1604"/>
                  </a:lnTo>
                  <a:lnTo>
                    <a:pt x="858" y="1604"/>
                  </a:lnTo>
                  <a:lnTo>
                    <a:pt x="867" y="1604"/>
                  </a:lnTo>
                  <a:lnTo>
                    <a:pt x="877" y="1604"/>
                  </a:lnTo>
                  <a:lnTo>
                    <a:pt x="882" y="1602"/>
                  </a:lnTo>
                  <a:lnTo>
                    <a:pt x="888" y="1602"/>
                  </a:lnTo>
                  <a:lnTo>
                    <a:pt x="890" y="1602"/>
                  </a:lnTo>
                  <a:lnTo>
                    <a:pt x="894" y="1602"/>
                  </a:lnTo>
                  <a:lnTo>
                    <a:pt x="905" y="1564"/>
                  </a:lnTo>
                  <a:lnTo>
                    <a:pt x="772" y="1555"/>
                  </a:lnTo>
                  <a:lnTo>
                    <a:pt x="768" y="1551"/>
                  </a:lnTo>
                  <a:lnTo>
                    <a:pt x="761" y="1549"/>
                  </a:lnTo>
                  <a:lnTo>
                    <a:pt x="749" y="1543"/>
                  </a:lnTo>
                  <a:lnTo>
                    <a:pt x="734" y="1538"/>
                  </a:lnTo>
                  <a:lnTo>
                    <a:pt x="715" y="1528"/>
                  </a:lnTo>
                  <a:lnTo>
                    <a:pt x="696" y="1520"/>
                  </a:lnTo>
                  <a:lnTo>
                    <a:pt x="671" y="1511"/>
                  </a:lnTo>
                  <a:lnTo>
                    <a:pt x="648" y="1499"/>
                  </a:lnTo>
                  <a:lnTo>
                    <a:pt x="622" y="1486"/>
                  </a:lnTo>
                  <a:lnTo>
                    <a:pt x="595" y="1475"/>
                  </a:lnTo>
                  <a:lnTo>
                    <a:pt x="568" y="1460"/>
                  </a:lnTo>
                  <a:lnTo>
                    <a:pt x="544" y="1444"/>
                  </a:lnTo>
                  <a:lnTo>
                    <a:pt x="517" y="1429"/>
                  </a:lnTo>
                  <a:lnTo>
                    <a:pt x="494" y="1414"/>
                  </a:lnTo>
                  <a:lnTo>
                    <a:pt x="472" y="1399"/>
                  </a:lnTo>
                  <a:lnTo>
                    <a:pt x="453" y="1384"/>
                  </a:lnTo>
                  <a:lnTo>
                    <a:pt x="433" y="1366"/>
                  </a:lnTo>
                  <a:lnTo>
                    <a:pt x="416" y="1351"/>
                  </a:lnTo>
                  <a:lnTo>
                    <a:pt x="399" y="1336"/>
                  </a:lnTo>
                  <a:lnTo>
                    <a:pt x="386" y="1319"/>
                  </a:lnTo>
                  <a:lnTo>
                    <a:pt x="369" y="1302"/>
                  </a:lnTo>
                  <a:lnTo>
                    <a:pt x="356" y="1287"/>
                  </a:lnTo>
                  <a:lnTo>
                    <a:pt x="340" y="1271"/>
                  </a:lnTo>
                  <a:lnTo>
                    <a:pt x="329" y="1254"/>
                  </a:lnTo>
                  <a:lnTo>
                    <a:pt x="316" y="1239"/>
                  </a:lnTo>
                  <a:lnTo>
                    <a:pt x="304" y="1222"/>
                  </a:lnTo>
                  <a:lnTo>
                    <a:pt x="293" y="1207"/>
                  </a:lnTo>
                  <a:lnTo>
                    <a:pt x="281" y="1192"/>
                  </a:lnTo>
                  <a:lnTo>
                    <a:pt x="272" y="1174"/>
                  </a:lnTo>
                  <a:lnTo>
                    <a:pt x="262" y="1159"/>
                  </a:lnTo>
                  <a:lnTo>
                    <a:pt x="253" y="1146"/>
                  </a:lnTo>
                  <a:lnTo>
                    <a:pt x="245" y="1131"/>
                  </a:lnTo>
                  <a:lnTo>
                    <a:pt x="236" y="1116"/>
                  </a:lnTo>
                  <a:lnTo>
                    <a:pt x="228" y="1098"/>
                  </a:lnTo>
                  <a:lnTo>
                    <a:pt x="221" y="1083"/>
                  </a:lnTo>
                  <a:lnTo>
                    <a:pt x="213" y="1070"/>
                  </a:lnTo>
                  <a:lnTo>
                    <a:pt x="205" y="1053"/>
                  </a:lnTo>
                  <a:lnTo>
                    <a:pt x="198" y="1039"/>
                  </a:lnTo>
                  <a:lnTo>
                    <a:pt x="190" y="1024"/>
                  </a:lnTo>
                  <a:lnTo>
                    <a:pt x="184" y="1009"/>
                  </a:lnTo>
                  <a:lnTo>
                    <a:pt x="177" y="992"/>
                  </a:lnTo>
                  <a:lnTo>
                    <a:pt x="171" y="977"/>
                  </a:lnTo>
                  <a:lnTo>
                    <a:pt x="165" y="958"/>
                  </a:lnTo>
                  <a:lnTo>
                    <a:pt x="162" y="941"/>
                  </a:lnTo>
                  <a:lnTo>
                    <a:pt x="158" y="922"/>
                  </a:lnTo>
                  <a:lnTo>
                    <a:pt x="156" y="903"/>
                  </a:lnTo>
                  <a:lnTo>
                    <a:pt x="152" y="882"/>
                  </a:lnTo>
                  <a:lnTo>
                    <a:pt x="152" y="863"/>
                  </a:lnTo>
                  <a:lnTo>
                    <a:pt x="150" y="838"/>
                  </a:lnTo>
                  <a:lnTo>
                    <a:pt x="150" y="817"/>
                  </a:lnTo>
                  <a:lnTo>
                    <a:pt x="150" y="792"/>
                  </a:lnTo>
                  <a:lnTo>
                    <a:pt x="152" y="766"/>
                  </a:lnTo>
                  <a:lnTo>
                    <a:pt x="152" y="741"/>
                  </a:lnTo>
                  <a:lnTo>
                    <a:pt x="156" y="716"/>
                  </a:lnTo>
                  <a:lnTo>
                    <a:pt x="158" y="690"/>
                  </a:lnTo>
                  <a:lnTo>
                    <a:pt x="162" y="665"/>
                  </a:lnTo>
                  <a:lnTo>
                    <a:pt x="163" y="636"/>
                  </a:lnTo>
                  <a:lnTo>
                    <a:pt x="167" y="612"/>
                  </a:lnTo>
                  <a:lnTo>
                    <a:pt x="173" y="587"/>
                  </a:lnTo>
                  <a:lnTo>
                    <a:pt x="177" y="564"/>
                  </a:lnTo>
                  <a:lnTo>
                    <a:pt x="181" y="540"/>
                  </a:lnTo>
                  <a:lnTo>
                    <a:pt x="188" y="519"/>
                  </a:lnTo>
                  <a:lnTo>
                    <a:pt x="194" y="498"/>
                  </a:lnTo>
                  <a:lnTo>
                    <a:pt x="202" y="481"/>
                  </a:lnTo>
                  <a:lnTo>
                    <a:pt x="205" y="460"/>
                  </a:lnTo>
                  <a:lnTo>
                    <a:pt x="211" y="443"/>
                  </a:lnTo>
                  <a:lnTo>
                    <a:pt x="217" y="427"/>
                  </a:lnTo>
                  <a:lnTo>
                    <a:pt x="222" y="412"/>
                  </a:lnTo>
                  <a:lnTo>
                    <a:pt x="228" y="395"/>
                  </a:lnTo>
                  <a:lnTo>
                    <a:pt x="234" y="380"/>
                  </a:lnTo>
                  <a:lnTo>
                    <a:pt x="240" y="367"/>
                  </a:lnTo>
                  <a:lnTo>
                    <a:pt x="247" y="351"/>
                  </a:lnTo>
                  <a:lnTo>
                    <a:pt x="251" y="336"/>
                  </a:lnTo>
                  <a:lnTo>
                    <a:pt x="260" y="321"/>
                  </a:lnTo>
                  <a:lnTo>
                    <a:pt x="268" y="304"/>
                  </a:lnTo>
                  <a:lnTo>
                    <a:pt x="278" y="289"/>
                  </a:lnTo>
                  <a:lnTo>
                    <a:pt x="287" y="271"/>
                  </a:lnTo>
                  <a:lnTo>
                    <a:pt x="298" y="256"/>
                  </a:lnTo>
                  <a:lnTo>
                    <a:pt x="312" y="237"/>
                  </a:lnTo>
                  <a:lnTo>
                    <a:pt x="327" y="220"/>
                  </a:lnTo>
                  <a:lnTo>
                    <a:pt x="331" y="213"/>
                  </a:lnTo>
                  <a:lnTo>
                    <a:pt x="337" y="207"/>
                  </a:lnTo>
                  <a:lnTo>
                    <a:pt x="342" y="199"/>
                  </a:lnTo>
                  <a:lnTo>
                    <a:pt x="348" y="194"/>
                  </a:lnTo>
                  <a:lnTo>
                    <a:pt x="357" y="182"/>
                  </a:lnTo>
                  <a:lnTo>
                    <a:pt x="367" y="173"/>
                  </a:lnTo>
                  <a:lnTo>
                    <a:pt x="378" y="159"/>
                  </a:lnTo>
                  <a:lnTo>
                    <a:pt x="390" y="148"/>
                  </a:lnTo>
                  <a:lnTo>
                    <a:pt x="395" y="140"/>
                  </a:lnTo>
                  <a:lnTo>
                    <a:pt x="403" y="135"/>
                  </a:lnTo>
                  <a:lnTo>
                    <a:pt x="411" y="127"/>
                  </a:lnTo>
                  <a:lnTo>
                    <a:pt x="420" y="117"/>
                  </a:lnTo>
                  <a:lnTo>
                    <a:pt x="432" y="106"/>
                  </a:lnTo>
                  <a:lnTo>
                    <a:pt x="443" y="95"/>
                  </a:lnTo>
                  <a:lnTo>
                    <a:pt x="456" y="85"/>
                  </a:lnTo>
                  <a:lnTo>
                    <a:pt x="470" y="74"/>
                  </a:lnTo>
                  <a:lnTo>
                    <a:pt x="483" y="62"/>
                  </a:lnTo>
                  <a:lnTo>
                    <a:pt x="496" y="53"/>
                  </a:lnTo>
                  <a:lnTo>
                    <a:pt x="508" y="41"/>
                  </a:lnTo>
                  <a:lnTo>
                    <a:pt x="532" y="26"/>
                  </a:lnTo>
                  <a:lnTo>
                    <a:pt x="546" y="17"/>
                  </a:lnTo>
                  <a:lnTo>
                    <a:pt x="563" y="5"/>
                  </a:lnTo>
                  <a:lnTo>
                    <a:pt x="570" y="0"/>
                  </a:lnTo>
                  <a:lnTo>
                    <a:pt x="380" y="91"/>
                  </a:lnTo>
                  <a:lnTo>
                    <a:pt x="380" y="91"/>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79" name="Freeform 31"/>
            <p:cNvSpPr>
              <a:spLocks/>
            </p:cNvSpPr>
            <p:nvPr/>
          </p:nvSpPr>
          <p:spPr bwMode="auto">
            <a:xfrm>
              <a:off x="1455" y="2615"/>
              <a:ext cx="435" cy="476"/>
            </a:xfrm>
            <a:custGeom>
              <a:avLst/>
              <a:gdLst>
                <a:gd name="T0" fmla="*/ 21 w 869"/>
                <a:gd name="T1" fmla="*/ 17 h 952"/>
                <a:gd name="T2" fmla="*/ 67 w 869"/>
                <a:gd name="T3" fmla="*/ 11 h 952"/>
                <a:gd name="T4" fmla="*/ 127 w 869"/>
                <a:gd name="T5" fmla="*/ 3 h 952"/>
                <a:gd name="T6" fmla="*/ 196 w 869"/>
                <a:gd name="T7" fmla="*/ 0 h 952"/>
                <a:gd name="T8" fmla="*/ 264 w 869"/>
                <a:gd name="T9" fmla="*/ 0 h 952"/>
                <a:gd name="T10" fmla="*/ 331 w 869"/>
                <a:gd name="T11" fmla="*/ 7 h 952"/>
                <a:gd name="T12" fmla="*/ 399 w 869"/>
                <a:gd name="T13" fmla="*/ 22 h 952"/>
                <a:gd name="T14" fmla="*/ 466 w 869"/>
                <a:gd name="T15" fmla="*/ 47 h 952"/>
                <a:gd name="T16" fmla="*/ 536 w 869"/>
                <a:gd name="T17" fmla="*/ 79 h 952"/>
                <a:gd name="T18" fmla="*/ 608 w 869"/>
                <a:gd name="T19" fmla="*/ 123 h 952"/>
                <a:gd name="T20" fmla="*/ 681 w 869"/>
                <a:gd name="T21" fmla="*/ 171 h 952"/>
                <a:gd name="T22" fmla="*/ 745 w 869"/>
                <a:gd name="T23" fmla="*/ 228 h 952"/>
                <a:gd name="T24" fmla="*/ 799 w 869"/>
                <a:gd name="T25" fmla="*/ 287 h 952"/>
                <a:gd name="T26" fmla="*/ 839 w 869"/>
                <a:gd name="T27" fmla="*/ 338 h 952"/>
                <a:gd name="T28" fmla="*/ 859 w 869"/>
                <a:gd name="T29" fmla="*/ 374 h 952"/>
                <a:gd name="T30" fmla="*/ 863 w 869"/>
                <a:gd name="T31" fmla="*/ 387 h 952"/>
                <a:gd name="T32" fmla="*/ 839 w 869"/>
                <a:gd name="T33" fmla="*/ 420 h 952"/>
                <a:gd name="T34" fmla="*/ 831 w 869"/>
                <a:gd name="T35" fmla="*/ 450 h 952"/>
                <a:gd name="T36" fmla="*/ 823 w 869"/>
                <a:gd name="T37" fmla="*/ 488 h 952"/>
                <a:gd name="T38" fmla="*/ 820 w 869"/>
                <a:gd name="T39" fmla="*/ 536 h 952"/>
                <a:gd name="T40" fmla="*/ 821 w 869"/>
                <a:gd name="T41" fmla="*/ 583 h 952"/>
                <a:gd name="T42" fmla="*/ 825 w 869"/>
                <a:gd name="T43" fmla="*/ 635 h 952"/>
                <a:gd name="T44" fmla="*/ 831 w 869"/>
                <a:gd name="T45" fmla="*/ 686 h 952"/>
                <a:gd name="T46" fmla="*/ 835 w 869"/>
                <a:gd name="T47" fmla="*/ 737 h 952"/>
                <a:gd name="T48" fmla="*/ 839 w 869"/>
                <a:gd name="T49" fmla="*/ 790 h 952"/>
                <a:gd name="T50" fmla="*/ 835 w 869"/>
                <a:gd name="T51" fmla="*/ 842 h 952"/>
                <a:gd name="T52" fmla="*/ 825 w 869"/>
                <a:gd name="T53" fmla="*/ 887 h 952"/>
                <a:gd name="T54" fmla="*/ 812 w 869"/>
                <a:gd name="T55" fmla="*/ 923 h 952"/>
                <a:gd name="T56" fmla="*/ 801 w 869"/>
                <a:gd name="T57" fmla="*/ 948 h 952"/>
                <a:gd name="T58" fmla="*/ 801 w 869"/>
                <a:gd name="T59" fmla="*/ 935 h 952"/>
                <a:gd name="T60" fmla="*/ 801 w 869"/>
                <a:gd name="T61" fmla="*/ 878 h 952"/>
                <a:gd name="T62" fmla="*/ 799 w 869"/>
                <a:gd name="T63" fmla="*/ 796 h 952"/>
                <a:gd name="T64" fmla="*/ 793 w 869"/>
                <a:gd name="T65" fmla="*/ 707 h 952"/>
                <a:gd name="T66" fmla="*/ 780 w 869"/>
                <a:gd name="T67" fmla="*/ 627 h 952"/>
                <a:gd name="T68" fmla="*/ 759 w 869"/>
                <a:gd name="T69" fmla="*/ 560 h 952"/>
                <a:gd name="T70" fmla="*/ 734 w 869"/>
                <a:gd name="T71" fmla="*/ 500 h 952"/>
                <a:gd name="T72" fmla="*/ 705 w 869"/>
                <a:gd name="T73" fmla="*/ 444 h 952"/>
                <a:gd name="T74" fmla="*/ 671 w 869"/>
                <a:gd name="T75" fmla="*/ 387 h 952"/>
                <a:gd name="T76" fmla="*/ 631 w 869"/>
                <a:gd name="T77" fmla="*/ 328 h 952"/>
                <a:gd name="T78" fmla="*/ 584 w 869"/>
                <a:gd name="T79" fmla="*/ 270 h 952"/>
                <a:gd name="T80" fmla="*/ 527 w 869"/>
                <a:gd name="T81" fmla="*/ 220 h 952"/>
                <a:gd name="T82" fmla="*/ 466 w 869"/>
                <a:gd name="T83" fmla="*/ 173 h 952"/>
                <a:gd name="T84" fmla="*/ 409 w 869"/>
                <a:gd name="T85" fmla="*/ 138 h 952"/>
                <a:gd name="T86" fmla="*/ 357 w 869"/>
                <a:gd name="T87" fmla="*/ 110 h 952"/>
                <a:gd name="T88" fmla="*/ 306 w 869"/>
                <a:gd name="T89" fmla="*/ 89 h 952"/>
                <a:gd name="T90" fmla="*/ 253 w 869"/>
                <a:gd name="T91" fmla="*/ 68 h 952"/>
                <a:gd name="T92" fmla="*/ 202 w 869"/>
                <a:gd name="T93" fmla="*/ 51 h 952"/>
                <a:gd name="T94" fmla="*/ 154 w 869"/>
                <a:gd name="T95" fmla="*/ 36 h 952"/>
                <a:gd name="T96" fmla="*/ 114 w 869"/>
                <a:gd name="T97" fmla="*/ 28 h 952"/>
                <a:gd name="T98" fmla="*/ 78 w 869"/>
                <a:gd name="T99" fmla="*/ 24 h 952"/>
                <a:gd name="T100" fmla="*/ 42 w 869"/>
                <a:gd name="T101" fmla="*/ 24 h 952"/>
                <a:gd name="T102" fmla="*/ 13 w 869"/>
                <a:gd name="T103" fmla="*/ 24 h 952"/>
                <a:gd name="T104" fmla="*/ 0 w 869"/>
                <a:gd name="T105" fmla="*/ 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952">
                  <a:moveTo>
                    <a:pt x="0" y="24"/>
                  </a:moveTo>
                  <a:lnTo>
                    <a:pt x="2" y="22"/>
                  </a:lnTo>
                  <a:lnTo>
                    <a:pt x="13" y="21"/>
                  </a:lnTo>
                  <a:lnTo>
                    <a:pt x="21" y="17"/>
                  </a:lnTo>
                  <a:lnTo>
                    <a:pt x="30" y="17"/>
                  </a:lnTo>
                  <a:lnTo>
                    <a:pt x="42" y="15"/>
                  </a:lnTo>
                  <a:lnTo>
                    <a:pt x="55" y="13"/>
                  </a:lnTo>
                  <a:lnTo>
                    <a:pt x="67" y="11"/>
                  </a:lnTo>
                  <a:lnTo>
                    <a:pt x="80" y="9"/>
                  </a:lnTo>
                  <a:lnTo>
                    <a:pt x="97" y="7"/>
                  </a:lnTo>
                  <a:lnTo>
                    <a:pt x="112" y="5"/>
                  </a:lnTo>
                  <a:lnTo>
                    <a:pt x="127" y="3"/>
                  </a:lnTo>
                  <a:lnTo>
                    <a:pt x="144" y="2"/>
                  </a:lnTo>
                  <a:lnTo>
                    <a:pt x="162" y="2"/>
                  </a:lnTo>
                  <a:lnTo>
                    <a:pt x="181" y="2"/>
                  </a:lnTo>
                  <a:lnTo>
                    <a:pt x="196" y="0"/>
                  </a:lnTo>
                  <a:lnTo>
                    <a:pt x="213" y="0"/>
                  </a:lnTo>
                  <a:lnTo>
                    <a:pt x="230" y="0"/>
                  </a:lnTo>
                  <a:lnTo>
                    <a:pt x="247" y="0"/>
                  </a:lnTo>
                  <a:lnTo>
                    <a:pt x="264" y="0"/>
                  </a:lnTo>
                  <a:lnTo>
                    <a:pt x="281" y="0"/>
                  </a:lnTo>
                  <a:lnTo>
                    <a:pt x="299" y="2"/>
                  </a:lnTo>
                  <a:lnTo>
                    <a:pt x="316" y="5"/>
                  </a:lnTo>
                  <a:lnTo>
                    <a:pt x="331" y="7"/>
                  </a:lnTo>
                  <a:lnTo>
                    <a:pt x="348" y="11"/>
                  </a:lnTo>
                  <a:lnTo>
                    <a:pt x="365" y="15"/>
                  </a:lnTo>
                  <a:lnTo>
                    <a:pt x="382" y="19"/>
                  </a:lnTo>
                  <a:lnTo>
                    <a:pt x="399" y="22"/>
                  </a:lnTo>
                  <a:lnTo>
                    <a:pt x="416" y="30"/>
                  </a:lnTo>
                  <a:lnTo>
                    <a:pt x="432" y="34"/>
                  </a:lnTo>
                  <a:lnTo>
                    <a:pt x="449" y="41"/>
                  </a:lnTo>
                  <a:lnTo>
                    <a:pt x="466" y="47"/>
                  </a:lnTo>
                  <a:lnTo>
                    <a:pt x="483" y="55"/>
                  </a:lnTo>
                  <a:lnTo>
                    <a:pt x="500" y="64"/>
                  </a:lnTo>
                  <a:lnTo>
                    <a:pt x="519" y="72"/>
                  </a:lnTo>
                  <a:lnTo>
                    <a:pt x="536" y="79"/>
                  </a:lnTo>
                  <a:lnTo>
                    <a:pt x="553" y="91"/>
                  </a:lnTo>
                  <a:lnTo>
                    <a:pt x="572" y="100"/>
                  </a:lnTo>
                  <a:lnTo>
                    <a:pt x="591" y="112"/>
                  </a:lnTo>
                  <a:lnTo>
                    <a:pt x="608" y="123"/>
                  </a:lnTo>
                  <a:lnTo>
                    <a:pt x="627" y="135"/>
                  </a:lnTo>
                  <a:lnTo>
                    <a:pt x="646" y="146"/>
                  </a:lnTo>
                  <a:lnTo>
                    <a:pt x="664" y="159"/>
                  </a:lnTo>
                  <a:lnTo>
                    <a:pt x="681" y="171"/>
                  </a:lnTo>
                  <a:lnTo>
                    <a:pt x="698" y="186"/>
                  </a:lnTo>
                  <a:lnTo>
                    <a:pt x="713" y="197"/>
                  </a:lnTo>
                  <a:lnTo>
                    <a:pt x="730" y="214"/>
                  </a:lnTo>
                  <a:lnTo>
                    <a:pt x="745" y="228"/>
                  </a:lnTo>
                  <a:lnTo>
                    <a:pt x="759" y="243"/>
                  </a:lnTo>
                  <a:lnTo>
                    <a:pt x="772" y="256"/>
                  </a:lnTo>
                  <a:lnTo>
                    <a:pt x="787" y="273"/>
                  </a:lnTo>
                  <a:lnTo>
                    <a:pt x="799" y="287"/>
                  </a:lnTo>
                  <a:lnTo>
                    <a:pt x="810" y="300"/>
                  </a:lnTo>
                  <a:lnTo>
                    <a:pt x="820" y="313"/>
                  </a:lnTo>
                  <a:lnTo>
                    <a:pt x="831" y="328"/>
                  </a:lnTo>
                  <a:lnTo>
                    <a:pt x="839" y="338"/>
                  </a:lnTo>
                  <a:lnTo>
                    <a:pt x="846" y="349"/>
                  </a:lnTo>
                  <a:lnTo>
                    <a:pt x="852" y="359"/>
                  </a:lnTo>
                  <a:lnTo>
                    <a:pt x="858" y="367"/>
                  </a:lnTo>
                  <a:lnTo>
                    <a:pt x="859" y="374"/>
                  </a:lnTo>
                  <a:lnTo>
                    <a:pt x="865" y="380"/>
                  </a:lnTo>
                  <a:lnTo>
                    <a:pt x="867" y="382"/>
                  </a:lnTo>
                  <a:lnTo>
                    <a:pt x="869" y="384"/>
                  </a:lnTo>
                  <a:lnTo>
                    <a:pt x="863" y="387"/>
                  </a:lnTo>
                  <a:lnTo>
                    <a:pt x="856" y="397"/>
                  </a:lnTo>
                  <a:lnTo>
                    <a:pt x="848" y="405"/>
                  </a:lnTo>
                  <a:lnTo>
                    <a:pt x="842" y="414"/>
                  </a:lnTo>
                  <a:lnTo>
                    <a:pt x="839" y="420"/>
                  </a:lnTo>
                  <a:lnTo>
                    <a:pt x="839" y="425"/>
                  </a:lnTo>
                  <a:lnTo>
                    <a:pt x="835" y="433"/>
                  </a:lnTo>
                  <a:lnTo>
                    <a:pt x="835" y="443"/>
                  </a:lnTo>
                  <a:lnTo>
                    <a:pt x="831" y="450"/>
                  </a:lnTo>
                  <a:lnTo>
                    <a:pt x="829" y="458"/>
                  </a:lnTo>
                  <a:lnTo>
                    <a:pt x="827" y="467"/>
                  </a:lnTo>
                  <a:lnTo>
                    <a:pt x="825" y="479"/>
                  </a:lnTo>
                  <a:lnTo>
                    <a:pt x="823" y="488"/>
                  </a:lnTo>
                  <a:lnTo>
                    <a:pt x="823" y="500"/>
                  </a:lnTo>
                  <a:lnTo>
                    <a:pt x="821" y="511"/>
                  </a:lnTo>
                  <a:lnTo>
                    <a:pt x="821" y="522"/>
                  </a:lnTo>
                  <a:lnTo>
                    <a:pt x="820" y="536"/>
                  </a:lnTo>
                  <a:lnTo>
                    <a:pt x="820" y="547"/>
                  </a:lnTo>
                  <a:lnTo>
                    <a:pt x="820" y="558"/>
                  </a:lnTo>
                  <a:lnTo>
                    <a:pt x="821" y="572"/>
                  </a:lnTo>
                  <a:lnTo>
                    <a:pt x="821" y="583"/>
                  </a:lnTo>
                  <a:lnTo>
                    <a:pt x="821" y="597"/>
                  </a:lnTo>
                  <a:lnTo>
                    <a:pt x="823" y="610"/>
                  </a:lnTo>
                  <a:lnTo>
                    <a:pt x="825" y="623"/>
                  </a:lnTo>
                  <a:lnTo>
                    <a:pt x="825" y="635"/>
                  </a:lnTo>
                  <a:lnTo>
                    <a:pt x="827" y="648"/>
                  </a:lnTo>
                  <a:lnTo>
                    <a:pt x="827" y="661"/>
                  </a:lnTo>
                  <a:lnTo>
                    <a:pt x="829" y="674"/>
                  </a:lnTo>
                  <a:lnTo>
                    <a:pt x="831" y="686"/>
                  </a:lnTo>
                  <a:lnTo>
                    <a:pt x="831" y="699"/>
                  </a:lnTo>
                  <a:lnTo>
                    <a:pt x="833" y="712"/>
                  </a:lnTo>
                  <a:lnTo>
                    <a:pt x="835" y="726"/>
                  </a:lnTo>
                  <a:lnTo>
                    <a:pt x="835" y="737"/>
                  </a:lnTo>
                  <a:lnTo>
                    <a:pt x="837" y="750"/>
                  </a:lnTo>
                  <a:lnTo>
                    <a:pt x="837" y="764"/>
                  </a:lnTo>
                  <a:lnTo>
                    <a:pt x="839" y="779"/>
                  </a:lnTo>
                  <a:lnTo>
                    <a:pt x="839" y="790"/>
                  </a:lnTo>
                  <a:lnTo>
                    <a:pt x="839" y="804"/>
                  </a:lnTo>
                  <a:lnTo>
                    <a:pt x="839" y="817"/>
                  </a:lnTo>
                  <a:lnTo>
                    <a:pt x="839" y="830"/>
                  </a:lnTo>
                  <a:lnTo>
                    <a:pt x="835" y="842"/>
                  </a:lnTo>
                  <a:lnTo>
                    <a:pt x="833" y="855"/>
                  </a:lnTo>
                  <a:lnTo>
                    <a:pt x="831" y="866"/>
                  </a:lnTo>
                  <a:lnTo>
                    <a:pt x="829" y="878"/>
                  </a:lnTo>
                  <a:lnTo>
                    <a:pt x="825" y="887"/>
                  </a:lnTo>
                  <a:lnTo>
                    <a:pt x="823" y="897"/>
                  </a:lnTo>
                  <a:lnTo>
                    <a:pt x="818" y="906"/>
                  </a:lnTo>
                  <a:lnTo>
                    <a:pt x="816" y="916"/>
                  </a:lnTo>
                  <a:lnTo>
                    <a:pt x="812" y="923"/>
                  </a:lnTo>
                  <a:lnTo>
                    <a:pt x="810" y="931"/>
                  </a:lnTo>
                  <a:lnTo>
                    <a:pt x="806" y="935"/>
                  </a:lnTo>
                  <a:lnTo>
                    <a:pt x="804" y="941"/>
                  </a:lnTo>
                  <a:lnTo>
                    <a:pt x="801" y="948"/>
                  </a:lnTo>
                  <a:lnTo>
                    <a:pt x="801" y="952"/>
                  </a:lnTo>
                  <a:lnTo>
                    <a:pt x="801" y="948"/>
                  </a:lnTo>
                  <a:lnTo>
                    <a:pt x="801" y="944"/>
                  </a:lnTo>
                  <a:lnTo>
                    <a:pt x="801" y="935"/>
                  </a:lnTo>
                  <a:lnTo>
                    <a:pt x="801" y="925"/>
                  </a:lnTo>
                  <a:lnTo>
                    <a:pt x="801" y="910"/>
                  </a:lnTo>
                  <a:lnTo>
                    <a:pt x="801" y="895"/>
                  </a:lnTo>
                  <a:lnTo>
                    <a:pt x="801" y="878"/>
                  </a:lnTo>
                  <a:lnTo>
                    <a:pt x="802" y="861"/>
                  </a:lnTo>
                  <a:lnTo>
                    <a:pt x="801" y="840"/>
                  </a:lnTo>
                  <a:lnTo>
                    <a:pt x="801" y="819"/>
                  </a:lnTo>
                  <a:lnTo>
                    <a:pt x="799" y="796"/>
                  </a:lnTo>
                  <a:lnTo>
                    <a:pt x="799" y="775"/>
                  </a:lnTo>
                  <a:lnTo>
                    <a:pt x="797" y="752"/>
                  </a:lnTo>
                  <a:lnTo>
                    <a:pt x="797" y="730"/>
                  </a:lnTo>
                  <a:lnTo>
                    <a:pt x="793" y="707"/>
                  </a:lnTo>
                  <a:lnTo>
                    <a:pt x="793" y="688"/>
                  </a:lnTo>
                  <a:lnTo>
                    <a:pt x="789" y="667"/>
                  </a:lnTo>
                  <a:lnTo>
                    <a:pt x="785" y="648"/>
                  </a:lnTo>
                  <a:lnTo>
                    <a:pt x="780" y="627"/>
                  </a:lnTo>
                  <a:lnTo>
                    <a:pt x="776" y="610"/>
                  </a:lnTo>
                  <a:lnTo>
                    <a:pt x="770" y="593"/>
                  </a:lnTo>
                  <a:lnTo>
                    <a:pt x="764" y="578"/>
                  </a:lnTo>
                  <a:lnTo>
                    <a:pt x="759" y="560"/>
                  </a:lnTo>
                  <a:lnTo>
                    <a:pt x="755" y="545"/>
                  </a:lnTo>
                  <a:lnTo>
                    <a:pt x="747" y="530"/>
                  </a:lnTo>
                  <a:lnTo>
                    <a:pt x="740" y="515"/>
                  </a:lnTo>
                  <a:lnTo>
                    <a:pt x="734" y="500"/>
                  </a:lnTo>
                  <a:lnTo>
                    <a:pt x="726" y="486"/>
                  </a:lnTo>
                  <a:lnTo>
                    <a:pt x="719" y="471"/>
                  </a:lnTo>
                  <a:lnTo>
                    <a:pt x="713" y="460"/>
                  </a:lnTo>
                  <a:lnTo>
                    <a:pt x="705" y="444"/>
                  </a:lnTo>
                  <a:lnTo>
                    <a:pt x="698" y="431"/>
                  </a:lnTo>
                  <a:lnTo>
                    <a:pt x="688" y="416"/>
                  </a:lnTo>
                  <a:lnTo>
                    <a:pt x="681" y="401"/>
                  </a:lnTo>
                  <a:lnTo>
                    <a:pt x="671" y="387"/>
                  </a:lnTo>
                  <a:lnTo>
                    <a:pt x="664" y="372"/>
                  </a:lnTo>
                  <a:lnTo>
                    <a:pt x="652" y="357"/>
                  </a:lnTo>
                  <a:lnTo>
                    <a:pt x="643" y="342"/>
                  </a:lnTo>
                  <a:lnTo>
                    <a:pt x="631" y="328"/>
                  </a:lnTo>
                  <a:lnTo>
                    <a:pt x="622" y="313"/>
                  </a:lnTo>
                  <a:lnTo>
                    <a:pt x="608" y="298"/>
                  </a:lnTo>
                  <a:lnTo>
                    <a:pt x="595" y="285"/>
                  </a:lnTo>
                  <a:lnTo>
                    <a:pt x="584" y="270"/>
                  </a:lnTo>
                  <a:lnTo>
                    <a:pt x="570" y="256"/>
                  </a:lnTo>
                  <a:lnTo>
                    <a:pt x="555" y="245"/>
                  </a:lnTo>
                  <a:lnTo>
                    <a:pt x="542" y="232"/>
                  </a:lnTo>
                  <a:lnTo>
                    <a:pt x="527" y="220"/>
                  </a:lnTo>
                  <a:lnTo>
                    <a:pt x="511" y="207"/>
                  </a:lnTo>
                  <a:lnTo>
                    <a:pt x="494" y="194"/>
                  </a:lnTo>
                  <a:lnTo>
                    <a:pt x="479" y="184"/>
                  </a:lnTo>
                  <a:lnTo>
                    <a:pt x="466" y="173"/>
                  </a:lnTo>
                  <a:lnTo>
                    <a:pt x="451" y="165"/>
                  </a:lnTo>
                  <a:lnTo>
                    <a:pt x="437" y="154"/>
                  </a:lnTo>
                  <a:lnTo>
                    <a:pt x="424" y="146"/>
                  </a:lnTo>
                  <a:lnTo>
                    <a:pt x="409" y="138"/>
                  </a:lnTo>
                  <a:lnTo>
                    <a:pt x="397" y="131"/>
                  </a:lnTo>
                  <a:lnTo>
                    <a:pt x="382" y="123"/>
                  </a:lnTo>
                  <a:lnTo>
                    <a:pt x="369" y="117"/>
                  </a:lnTo>
                  <a:lnTo>
                    <a:pt x="357" y="110"/>
                  </a:lnTo>
                  <a:lnTo>
                    <a:pt x="344" y="106"/>
                  </a:lnTo>
                  <a:lnTo>
                    <a:pt x="331" y="98"/>
                  </a:lnTo>
                  <a:lnTo>
                    <a:pt x="319" y="95"/>
                  </a:lnTo>
                  <a:lnTo>
                    <a:pt x="306" y="89"/>
                  </a:lnTo>
                  <a:lnTo>
                    <a:pt x="295" y="85"/>
                  </a:lnTo>
                  <a:lnTo>
                    <a:pt x="280" y="78"/>
                  </a:lnTo>
                  <a:lnTo>
                    <a:pt x="266" y="72"/>
                  </a:lnTo>
                  <a:lnTo>
                    <a:pt x="253" y="68"/>
                  </a:lnTo>
                  <a:lnTo>
                    <a:pt x="240" y="64"/>
                  </a:lnTo>
                  <a:lnTo>
                    <a:pt x="226" y="59"/>
                  </a:lnTo>
                  <a:lnTo>
                    <a:pt x="215" y="55"/>
                  </a:lnTo>
                  <a:lnTo>
                    <a:pt x="202" y="51"/>
                  </a:lnTo>
                  <a:lnTo>
                    <a:pt x="190" y="47"/>
                  </a:lnTo>
                  <a:lnTo>
                    <a:pt x="177" y="41"/>
                  </a:lnTo>
                  <a:lnTo>
                    <a:pt x="165" y="38"/>
                  </a:lnTo>
                  <a:lnTo>
                    <a:pt x="154" y="36"/>
                  </a:lnTo>
                  <a:lnTo>
                    <a:pt x="144" y="34"/>
                  </a:lnTo>
                  <a:lnTo>
                    <a:pt x="133" y="30"/>
                  </a:lnTo>
                  <a:lnTo>
                    <a:pt x="124" y="30"/>
                  </a:lnTo>
                  <a:lnTo>
                    <a:pt x="114" y="28"/>
                  </a:lnTo>
                  <a:lnTo>
                    <a:pt x="106" y="28"/>
                  </a:lnTo>
                  <a:lnTo>
                    <a:pt x="97" y="26"/>
                  </a:lnTo>
                  <a:lnTo>
                    <a:pt x="89" y="26"/>
                  </a:lnTo>
                  <a:lnTo>
                    <a:pt x="78" y="24"/>
                  </a:lnTo>
                  <a:lnTo>
                    <a:pt x="70" y="24"/>
                  </a:lnTo>
                  <a:lnTo>
                    <a:pt x="59" y="24"/>
                  </a:lnTo>
                  <a:lnTo>
                    <a:pt x="49" y="24"/>
                  </a:lnTo>
                  <a:lnTo>
                    <a:pt x="42" y="24"/>
                  </a:lnTo>
                  <a:lnTo>
                    <a:pt x="34" y="24"/>
                  </a:lnTo>
                  <a:lnTo>
                    <a:pt x="27" y="24"/>
                  </a:lnTo>
                  <a:lnTo>
                    <a:pt x="19" y="24"/>
                  </a:lnTo>
                  <a:lnTo>
                    <a:pt x="13" y="24"/>
                  </a:lnTo>
                  <a:lnTo>
                    <a:pt x="8" y="24"/>
                  </a:lnTo>
                  <a:lnTo>
                    <a:pt x="0" y="24"/>
                  </a:lnTo>
                  <a:lnTo>
                    <a:pt x="0" y="24"/>
                  </a:lnTo>
                  <a:lnTo>
                    <a:pt x="0" y="24"/>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80" name="Freeform 32"/>
            <p:cNvSpPr>
              <a:spLocks/>
            </p:cNvSpPr>
            <p:nvPr/>
          </p:nvSpPr>
          <p:spPr bwMode="auto">
            <a:xfrm>
              <a:off x="1745" y="3424"/>
              <a:ext cx="202" cy="419"/>
            </a:xfrm>
            <a:custGeom>
              <a:avLst/>
              <a:gdLst>
                <a:gd name="T0" fmla="*/ 141 w 403"/>
                <a:gd name="T1" fmla="*/ 183 h 839"/>
                <a:gd name="T2" fmla="*/ 120 w 403"/>
                <a:gd name="T3" fmla="*/ 166 h 839"/>
                <a:gd name="T4" fmla="*/ 99 w 403"/>
                <a:gd name="T5" fmla="*/ 162 h 839"/>
                <a:gd name="T6" fmla="*/ 87 w 403"/>
                <a:gd name="T7" fmla="*/ 170 h 839"/>
                <a:gd name="T8" fmla="*/ 76 w 403"/>
                <a:gd name="T9" fmla="*/ 185 h 839"/>
                <a:gd name="T10" fmla="*/ 68 w 403"/>
                <a:gd name="T11" fmla="*/ 202 h 839"/>
                <a:gd name="T12" fmla="*/ 65 w 403"/>
                <a:gd name="T13" fmla="*/ 215 h 839"/>
                <a:gd name="T14" fmla="*/ 63 w 403"/>
                <a:gd name="T15" fmla="*/ 232 h 839"/>
                <a:gd name="T16" fmla="*/ 61 w 403"/>
                <a:gd name="T17" fmla="*/ 249 h 839"/>
                <a:gd name="T18" fmla="*/ 59 w 403"/>
                <a:gd name="T19" fmla="*/ 266 h 839"/>
                <a:gd name="T20" fmla="*/ 61 w 403"/>
                <a:gd name="T21" fmla="*/ 287 h 839"/>
                <a:gd name="T22" fmla="*/ 63 w 403"/>
                <a:gd name="T23" fmla="*/ 310 h 839"/>
                <a:gd name="T24" fmla="*/ 66 w 403"/>
                <a:gd name="T25" fmla="*/ 333 h 839"/>
                <a:gd name="T26" fmla="*/ 74 w 403"/>
                <a:gd name="T27" fmla="*/ 358 h 839"/>
                <a:gd name="T28" fmla="*/ 84 w 403"/>
                <a:gd name="T29" fmla="*/ 386 h 839"/>
                <a:gd name="T30" fmla="*/ 95 w 403"/>
                <a:gd name="T31" fmla="*/ 415 h 839"/>
                <a:gd name="T32" fmla="*/ 108 w 403"/>
                <a:gd name="T33" fmla="*/ 443 h 839"/>
                <a:gd name="T34" fmla="*/ 125 w 403"/>
                <a:gd name="T35" fmla="*/ 472 h 839"/>
                <a:gd name="T36" fmla="*/ 143 w 403"/>
                <a:gd name="T37" fmla="*/ 502 h 839"/>
                <a:gd name="T38" fmla="*/ 160 w 403"/>
                <a:gd name="T39" fmla="*/ 531 h 839"/>
                <a:gd name="T40" fmla="*/ 179 w 403"/>
                <a:gd name="T41" fmla="*/ 561 h 839"/>
                <a:gd name="T42" fmla="*/ 196 w 403"/>
                <a:gd name="T43" fmla="*/ 592 h 839"/>
                <a:gd name="T44" fmla="*/ 213 w 403"/>
                <a:gd name="T45" fmla="*/ 620 h 839"/>
                <a:gd name="T46" fmla="*/ 230 w 403"/>
                <a:gd name="T47" fmla="*/ 649 h 839"/>
                <a:gd name="T48" fmla="*/ 241 w 403"/>
                <a:gd name="T49" fmla="*/ 677 h 839"/>
                <a:gd name="T50" fmla="*/ 253 w 403"/>
                <a:gd name="T51" fmla="*/ 704 h 839"/>
                <a:gd name="T52" fmla="*/ 262 w 403"/>
                <a:gd name="T53" fmla="*/ 727 h 839"/>
                <a:gd name="T54" fmla="*/ 270 w 403"/>
                <a:gd name="T55" fmla="*/ 746 h 839"/>
                <a:gd name="T56" fmla="*/ 276 w 403"/>
                <a:gd name="T57" fmla="*/ 763 h 839"/>
                <a:gd name="T58" fmla="*/ 279 w 403"/>
                <a:gd name="T59" fmla="*/ 778 h 839"/>
                <a:gd name="T60" fmla="*/ 283 w 403"/>
                <a:gd name="T61" fmla="*/ 780 h 839"/>
                <a:gd name="T62" fmla="*/ 295 w 403"/>
                <a:gd name="T63" fmla="*/ 776 h 839"/>
                <a:gd name="T64" fmla="*/ 310 w 403"/>
                <a:gd name="T65" fmla="*/ 772 h 839"/>
                <a:gd name="T66" fmla="*/ 323 w 403"/>
                <a:gd name="T67" fmla="*/ 766 h 839"/>
                <a:gd name="T68" fmla="*/ 338 w 403"/>
                <a:gd name="T69" fmla="*/ 763 h 839"/>
                <a:gd name="T70" fmla="*/ 356 w 403"/>
                <a:gd name="T71" fmla="*/ 761 h 839"/>
                <a:gd name="T72" fmla="*/ 373 w 403"/>
                <a:gd name="T73" fmla="*/ 759 h 839"/>
                <a:gd name="T74" fmla="*/ 390 w 403"/>
                <a:gd name="T75" fmla="*/ 759 h 839"/>
                <a:gd name="T76" fmla="*/ 401 w 403"/>
                <a:gd name="T77" fmla="*/ 759 h 839"/>
                <a:gd name="T78" fmla="*/ 401 w 403"/>
                <a:gd name="T79" fmla="*/ 766 h 839"/>
                <a:gd name="T80" fmla="*/ 390 w 403"/>
                <a:gd name="T81" fmla="*/ 780 h 839"/>
                <a:gd name="T82" fmla="*/ 375 w 403"/>
                <a:gd name="T83" fmla="*/ 795 h 839"/>
                <a:gd name="T84" fmla="*/ 363 w 403"/>
                <a:gd name="T85" fmla="*/ 804 h 839"/>
                <a:gd name="T86" fmla="*/ 348 w 403"/>
                <a:gd name="T87" fmla="*/ 814 h 839"/>
                <a:gd name="T88" fmla="*/ 333 w 403"/>
                <a:gd name="T89" fmla="*/ 822 h 839"/>
                <a:gd name="T90" fmla="*/ 316 w 403"/>
                <a:gd name="T91" fmla="*/ 829 h 839"/>
                <a:gd name="T92" fmla="*/ 297 w 403"/>
                <a:gd name="T93" fmla="*/ 835 h 839"/>
                <a:gd name="T94" fmla="*/ 279 w 403"/>
                <a:gd name="T95" fmla="*/ 837 h 839"/>
                <a:gd name="T96" fmla="*/ 264 w 403"/>
                <a:gd name="T97" fmla="*/ 839 h 839"/>
                <a:gd name="T98" fmla="*/ 251 w 403"/>
                <a:gd name="T99" fmla="*/ 837 h 839"/>
                <a:gd name="T100" fmla="*/ 238 w 403"/>
                <a:gd name="T101" fmla="*/ 835 h 839"/>
                <a:gd name="T102" fmla="*/ 228 w 403"/>
                <a:gd name="T103" fmla="*/ 829 h 839"/>
                <a:gd name="T104" fmla="*/ 219 w 403"/>
                <a:gd name="T105" fmla="*/ 820 h 839"/>
                <a:gd name="T106" fmla="*/ 46 w 403"/>
                <a:gd name="T107" fmla="*/ 441 h 839"/>
                <a:gd name="T108" fmla="*/ 68 w 403"/>
                <a:gd name="T109" fmla="*/ 0 h 839"/>
                <a:gd name="T110" fmla="*/ 144 w 403"/>
                <a:gd name="T111" fmla="*/ 18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 h="839">
                  <a:moveTo>
                    <a:pt x="144" y="187"/>
                  </a:moveTo>
                  <a:lnTo>
                    <a:pt x="141" y="183"/>
                  </a:lnTo>
                  <a:lnTo>
                    <a:pt x="131" y="175"/>
                  </a:lnTo>
                  <a:lnTo>
                    <a:pt x="120" y="166"/>
                  </a:lnTo>
                  <a:lnTo>
                    <a:pt x="106" y="162"/>
                  </a:lnTo>
                  <a:lnTo>
                    <a:pt x="99" y="162"/>
                  </a:lnTo>
                  <a:lnTo>
                    <a:pt x="93" y="166"/>
                  </a:lnTo>
                  <a:lnTo>
                    <a:pt x="87" y="170"/>
                  </a:lnTo>
                  <a:lnTo>
                    <a:pt x="82" y="177"/>
                  </a:lnTo>
                  <a:lnTo>
                    <a:pt x="76" y="185"/>
                  </a:lnTo>
                  <a:lnTo>
                    <a:pt x="70" y="196"/>
                  </a:lnTo>
                  <a:lnTo>
                    <a:pt x="68" y="202"/>
                  </a:lnTo>
                  <a:lnTo>
                    <a:pt x="66" y="208"/>
                  </a:lnTo>
                  <a:lnTo>
                    <a:pt x="65" y="215"/>
                  </a:lnTo>
                  <a:lnTo>
                    <a:pt x="65" y="225"/>
                  </a:lnTo>
                  <a:lnTo>
                    <a:pt x="63" y="232"/>
                  </a:lnTo>
                  <a:lnTo>
                    <a:pt x="61" y="240"/>
                  </a:lnTo>
                  <a:lnTo>
                    <a:pt x="61" y="249"/>
                  </a:lnTo>
                  <a:lnTo>
                    <a:pt x="61" y="257"/>
                  </a:lnTo>
                  <a:lnTo>
                    <a:pt x="59" y="266"/>
                  </a:lnTo>
                  <a:lnTo>
                    <a:pt x="59" y="278"/>
                  </a:lnTo>
                  <a:lnTo>
                    <a:pt x="61" y="287"/>
                  </a:lnTo>
                  <a:lnTo>
                    <a:pt x="63" y="299"/>
                  </a:lnTo>
                  <a:lnTo>
                    <a:pt x="63" y="310"/>
                  </a:lnTo>
                  <a:lnTo>
                    <a:pt x="65" y="322"/>
                  </a:lnTo>
                  <a:lnTo>
                    <a:pt x="66" y="333"/>
                  </a:lnTo>
                  <a:lnTo>
                    <a:pt x="70" y="346"/>
                  </a:lnTo>
                  <a:lnTo>
                    <a:pt x="74" y="358"/>
                  </a:lnTo>
                  <a:lnTo>
                    <a:pt x="78" y="373"/>
                  </a:lnTo>
                  <a:lnTo>
                    <a:pt x="84" y="386"/>
                  </a:lnTo>
                  <a:lnTo>
                    <a:pt x="89" y="401"/>
                  </a:lnTo>
                  <a:lnTo>
                    <a:pt x="95" y="415"/>
                  </a:lnTo>
                  <a:lnTo>
                    <a:pt x="101" y="430"/>
                  </a:lnTo>
                  <a:lnTo>
                    <a:pt x="108" y="443"/>
                  </a:lnTo>
                  <a:lnTo>
                    <a:pt x="116" y="458"/>
                  </a:lnTo>
                  <a:lnTo>
                    <a:pt x="125" y="472"/>
                  </a:lnTo>
                  <a:lnTo>
                    <a:pt x="133" y="487"/>
                  </a:lnTo>
                  <a:lnTo>
                    <a:pt x="143" y="502"/>
                  </a:lnTo>
                  <a:lnTo>
                    <a:pt x="152" y="517"/>
                  </a:lnTo>
                  <a:lnTo>
                    <a:pt x="160" y="531"/>
                  </a:lnTo>
                  <a:lnTo>
                    <a:pt x="171" y="548"/>
                  </a:lnTo>
                  <a:lnTo>
                    <a:pt x="179" y="561"/>
                  </a:lnTo>
                  <a:lnTo>
                    <a:pt x="188" y="578"/>
                  </a:lnTo>
                  <a:lnTo>
                    <a:pt x="196" y="592"/>
                  </a:lnTo>
                  <a:lnTo>
                    <a:pt x="205" y="607"/>
                  </a:lnTo>
                  <a:lnTo>
                    <a:pt x="213" y="620"/>
                  </a:lnTo>
                  <a:lnTo>
                    <a:pt x="222" y="637"/>
                  </a:lnTo>
                  <a:lnTo>
                    <a:pt x="230" y="649"/>
                  </a:lnTo>
                  <a:lnTo>
                    <a:pt x="236" y="664"/>
                  </a:lnTo>
                  <a:lnTo>
                    <a:pt x="241" y="677"/>
                  </a:lnTo>
                  <a:lnTo>
                    <a:pt x="247" y="690"/>
                  </a:lnTo>
                  <a:lnTo>
                    <a:pt x="253" y="704"/>
                  </a:lnTo>
                  <a:lnTo>
                    <a:pt x="259" y="715"/>
                  </a:lnTo>
                  <a:lnTo>
                    <a:pt x="262" y="727"/>
                  </a:lnTo>
                  <a:lnTo>
                    <a:pt x="268" y="738"/>
                  </a:lnTo>
                  <a:lnTo>
                    <a:pt x="270" y="746"/>
                  </a:lnTo>
                  <a:lnTo>
                    <a:pt x="272" y="755"/>
                  </a:lnTo>
                  <a:lnTo>
                    <a:pt x="276" y="763"/>
                  </a:lnTo>
                  <a:lnTo>
                    <a:pt x="278" y="770"/>
                  </a:lnTo>
                  <a:lnTo>
                    <a:pt x="279" y="778"/>
                  </a:lnTo>
                  <a:lnTo>
                    <a:pt x="281" y="782"/>
                  </a:lnTo>
                  <a:lnTo>
                    <a:pt x="283" y="780"/>
                  </a:lnTo>
                  <a:lnTo>
                    <a:pt x="291" y="778"/>
                  </a:lnTo>
                  <a:lnTo>
                    <a:pt x="295" y="776"/>
                  </a:lnTo>
                  <a:lnTo>
                    <a:pt x="300" y="774"/>
                  </a:lnTo>
                  <a:lnTo>
                    <a:pt x="310" y="772"/>
                  </a:lnTo>
                  <a:lnTo>
                    <a:pt x="317" y="770"/>
                  </a:lnTo>
                  <a:lnTo>
                    <a:pt x="323" y="766"/>
                  </a:lnTo>
                  <a:lnTo>
                    <a:pt x="331" y="766"/>
                  </a:lnTo>
                  <a:lnTo>
                    <a:pt x="338" y="763"/>
                  </a:lnTo>
                  <a:lnTo>
                    <a:pt x="348" y="763"/>
                  </a:lnTo>
                  <a:lnTo>
                    <a:pt x="356" y="761"/>
                  </a:lnTo>
                  <a:lnTo>
                    <a:pt x="365" y="759"/>
                  </a:lnTo>
                  <a:lnTo>
                    <a:pt x="373" y="759"/>
                  </a:lnTo>
                  <a:lnTo>
                    <a:pt x="380" y="759"/>
                  </a:lnTo>
                  <a:lnTo>
                    <a:pt x="390" y="759"/>
                  </a:lnTo>
                  <a:lnTo>
                    <a:pt x="397" y="759"/>
                  </a:lnTo>
                  <a:lnTo>
                    <a:pt x="401" y="759"/>
                  </a:lnTo>
                  <a:lnTo>
                    <a:pt x="403" y="763"/>
                  </a:lnTo>
                  <a:lnTo>
                    <a:pt x="401" y="766"/>
                  </a:lnTo>
                  <a:lnTo>
                    <a:pt x="397" y="772"/>
                  </a:lnTo>
                  <a:lnTo>
                    <a:pt x="390" y="780"/>
                  </a:lnTo>
                  <a:lnTo>
                    <a:pt x="380" y="791"/>
                  </a:lnTo>
                  <a:lnTo>
                    <a:pt x="375" y="795"/>
                  </a:lnTo>
                  <a:lnTo>
                    <a:pt x="369" y="801"/>
                  </a:lnTo>
                  <a:lnTo>
                    <a:pt x="363" y="804"/>
                  </a:lnTo>
                  <a:lnTo>
                    <a:pt x="356" y="810"/>
                  </a:lnTo>
                  <a:lnTo>
                    <a:pt x="348" y="814"/>
                  </a:lnTo>
                  <a:lnTo>
                    <a:pt x="340" y="818"/>
                  </a:lnTo>
                  <a:lnTo>
                    <a:pt x="333" y="822"/>
                  </a:lnTo>
                  <a:lnTo>
                    <a:pt x="325" y="825"/>
                  </a:lnTo>
                  <a:lnTo>
                    <a:pt x="316" y="829"/>
                  </a:lnTo>
                  <a:lnTo>
                    <a:pt x="306" y="831"/>
                  </a:lnTo>
                  <a:lnTo>
                    <a:pt x="297" y="835"/>
                  </a:lnTo>
                  <a:lnTo>
                    <a:pt x="289" y="837"/>
                  </a:lnTo>
                  <a:lnTo>
                    <a:pt x="279" y="837"/>
                  </a:lnTo>
                  <a:lnTo>
                    <a:pt x="272" y="839"/>
                  </a:lnTo>
                  <a:lnTo>
                    <a:pt x="264" y="839"/>
                  </a:lnTo>
                  <a:lnTo>
                    <a:pt x="259" y="839"/>
                  </a:lnTo>
                  <a:lnTo>
                    <a:pt x="251" y="837"/>
                  </a:lnTo>
                  <a:lnTo>
                    <a:pt x="243" y="835"/>
                  </a:lnTo>
                  <a:lnTo>
                    <a:pt x="238" y="835"/>
                  </a:lnTo>
                  <a:lnTo>
                    <a:pt x="234" y="833"/>
                  </a:lnTo>
                  <a:lnTo>
                    <a:pt x="228" y="829"/>
                  </a:lnTo>
                  <a:lnTo>
                    <a:pt x="224" y="825"/>
                  </a:lnTo>
                  <a:lnTo>
                    <a:pt x="219" y="820"/>
                  </a:lnTo>
                  <a:lnTo>
                    <a:pt x="219" y="818"/>
                  </a:lnTo>
                  <a:lnTo>
                    <a:pt x="46" y="441"/>
                  </a:lnTo>
                  <a:lnTo>
                    <a:pt x="0" y="194"/>
                  </a:lnTo>
                  <a:lnTo>
                    <a:pt x="68" y="0"/>
                  </a:lnTo>
                  <a:lnTo>
                    <a:pt x="144" y="135"/>
                  </a:lnTo>
                  <a:lnTo>
                    <a:pt x="144" y="187"/>
                  </a:lnTo>
                  <a:lnTo>
                    <a:pt x="144" y="187"/>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81" name="Freeform 33"/>
            <p:cNvSpPr>
              <a:spLocks/>
            </p:cNvSpPr>
            <p:nvPr/>
          </p:nvSpPr>
          <p:spPr bwMode="auto">
            <a:xfrm>
              <a:off x="1569" y="3116"/>
              <a:ext cx="128" cy="155"/>
            </a:xfrm>
            <a:custGeom>
              <a:avLst/>
              <a:gdLst>
                <a:gd name="T0" fmla="*/ 17 w 257"/>
                <a:gd name="T1" fmla="*/ 0 h 310"/>
                <a:gd name="T2" fmla="*/ 0 w 257"/>
                <a:gd name="T3" fmla="*/ 105 h 310"/>
                <a:gd name="T4" fmla="*/ 21 w 257"/>
                <a:gd name="T5" fmla="*/ 128 h 310"/>
                <a:gd name="T6" fmla="*/ 40 w 257"/>
                <a:gd name="T7" fmla="*/ 211 h 310"/>
                <a:gd name="T8" fmla="*/ 93 w 257"/>
                <a:gd name="T9" fmla="*/ 238 h 310"/>
                <a:gd name="T10" fmla="*/ 111 w 257"/>
                <a:gd name="T11" fmla="*/ 310 h 310"/>
                <a:gd name="T12" fmla="*/ 257 w 257"/>
                <a:gd name="T13" fmla="*/ 295 h 310"/>
                <a:gd name="T14" fmla="*/ 255 w 257"/>
                <a:gd name="T15" fmla="*/ 293 h 310"/>
                <a:gd name="T16" fmla="*/ 249 w 257"/>
                <a:gd name="T17" fmla="*/ 289 h 310"/>
                <a:gd name="T18" fmla="*/ 247 w 257"/>
                <a:gd name="T19" fmla="*/ 284 h 310"/>
                <a:gd name="T20" fmla="*/ 244 w 257"/>
                <a:gd name="T21" fmla="*/ 276 h 310"/>
                <a:gd name="T22" fmla="*/ 244 w 257"/>
                <a:gd name="T23" fmla="*/ 268 h 310"/>
                <a:gd name="T24" fmla="*/ 242 w 257"/>
                <a:gd name="T25" fmla="*/ 263 h 310"/>
                <a:gd name="T26" fmla="*/ 242 w 257"/>
                <a:gd name="T27" fmla="*/ 255 h 310"/>
                <a:gd name="T28" fmla="*/ 242 w 257"/>
                <a:gd name="T29" fmla="*/ 248 h 310"/>
                <a:gd name="T30" fmla="*/ 242 w 257"/>
                <a:gd name="T31" fmla="*/ 236 h 310"/>
                <a:gd name="T32" fmla="*/ 242 w 257"/>
                <a:gd name="T33" fmla="*/ 225 h 310"/>
                <a:gd name="T34" fmla="*/ 242 w 257"/>
                <a:gd name="T35" fmla="*/ 213 h 310"/>
                <a:gd name="T36" fmla="*/ 244 w 257"/>
                <a:gd name="T37" fmla="*/ 204 h 310"/>
                <a:gd name="T38" fmla="*/ 244 w 257"/>
                <a:gd name="T39" fmla="*/ 191 h 310"/>
                <a:gd name="T40" fmla="*/ 244 w 257"/>
                <a:gd name="T41" fmla="*/ 179 h 310"/>
                <a:gd name="T42" fmla="*/ 246 w 257"/>
                <a:gd name="T43" fmla="*/ 166 h 310"/>
                <a:gd name="T44" fmla="*/ 247 w 257"/>
                <a:gd name="T45" fmla="*/ 156 h 310"/>
                <a:gd name="T46" fmla="*/ 247 w 257"/>
                <a:gd name="T47" fmla="*/ 145 h 310"/>
                <a:gd name="T48" fmla="*/ 247 w 257"/>
                <a:gd name="T49" fmla="*/ 133 h 310"/>
                <a:gd name="T50" fmla="*/ 249 w 257"/>
                <a:gd name="T51" fmla="*/ 124 h 310"/>
                <a:gd name="T52" fmla="*/ 251 w 257"/>
                <a:gd name="T53" fmla="*/ 116 h 310"/>
                <a:gd name="T54" fmla="*/ 251 w 257"/>
                <a:gd name="T55" fmla="*/ 109 h 310"/>
                <a:gd name="T56" fmla="*/ 253 w 257"/>
                <a:gd name="T57" fmla="*/ 105 h 310"/>
                <a:gd name="T58" fmla="*/ 253 w 257"/>
                <a:gd name="T59" fmla="*/ 101 h 310"/>
                <a:gd name="T60" fmla="*/ 253 w 257"/>
                <a:gd name="T61" fmla="*/ 101 h 310"/>
                <a:gd name="T62" fmla="*/ 17 w 257"/>
                <a:gd name="T63" fmla="*/ 0 h 310"/>
                <a:gd name="T64" fmla="*/ 17 w 257"/>
                <a:gd name="T6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10">
                  <a:moveTo>
                    <a:pt x="17" y="0"/>
                  </a:moveTo>
                  <a:lnTo>
                    <a:pt x="0" y="105"/>
                  </a:lnTo>
                  <a:lnTo>
                    <a:pt x="21" y="128"/>
                  </a:lnTo>
                  <a:lnTo>
                    <a:pt x="40" y="211"/>
                  </a:lnTo>
                  <a:lnTo>
                    <a:pt x="93" y="238"/>
                  </a:lnTo>
                  <a:lnTo>
                    <a:pt x="111" y="310"/>
                  </a:lnTo>
                  <a:lnTo>
                    <a:pt x="257" y="295"/>
                  </a:lnTo>
                  <a:lnTo>
                    <a:pt x="255" y="293"/>
                  </a:lnTo>
                  <a:lnTo>
                    <a:pt x="249" y="289"/>
                  </a:lnTo>
                  <a:lnTo>
                    <a:pt x="247" y="284"/>
                  </a:lnTo>
                  <a:lnTo>
                    <a:pt x="244" y="276"/>
                  </a:lnTo>
                  <a:lnTo>
                    <a:pt x="244" y="268"/>
                  </a:lnTo>
                  <a:lnTo>
                    <a:pt x="242" y="263"/>
                  </a:lnTo>
                  <a:lnTo>
                    <a:pt x="242" y="255"/>
                  </a:lnTo>
                  <a:lnTo>
                    <a:pt x="242" y="248"/>
                  </a:lnTo>
                  <a:lnTo>
                    <a:pt x="242" y="236"/>
                  </a:lnTo>
                  <a:lnTo>
                    <a:pt x="242" y="225"/>
                  </a:lnTo>
                  <a:lnTo>
                    <a:pt x="242" y="213"/>
                  </a:lnTo>
                  <a:lnTo>
                    <a:pt x="244" y="204"/>
                  </a:lnTo>
                  <a:lnTo>
                    <a:pt x="244" y="191"/>
                  </a:lnTo>
                  <a:lnTo>
                    <a:pt x="244" y="179"/>
                  </a:lnTo>
                  <a:lnTo>
                    <a:pt x="246" y="166"/>
                  </a:lnTo>
                  <a:lnTo>
                    <a:pt x="247" y="156"/>
                  </a:lnTo>
                  <a:lnTo>
                    <a:pt x="247" y="145"/>
                  </a:lnTo>
                  <a:lnTo>
                    <a:pt x="247" y="133"/>
                  </a:lnTo>
                  <a:lnTo>
                    <a:pt x="249" y="124"/>
                  </a:lnTo>
                  <a:lnTo>
                    <a:pt x="251" y="116"/>
                  </a:lnTo>
                  <a:lnTo>
                    <a:pt x="251" y="109"/>
                  </a:lnTo>
                  <a:lnTo>
                    <a:pt x="253" y="105"/>
                  </a:lnTo>
                  <a:lnTo>
                    <a:pt x="253" y="101"/>
                  </a:lnTo>
                  <a:lnTo>
                    <a:pt x="253" y="101"/>
                  </a:lnTo>
                  <a:lnTo>
                    <a:pt x="17" y="0"/>
                  </a:lnTo>
                  <a:lnTo>
                    <a:pt x="17"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82" name="Freeform 34"/>
            <p:cNvSpPr>
              <a:spLocks/>
            </p:cNvSpPr>
            <p:nvPr/>
          </p:nvSpPr>
          <p:spPr bwMode="auto">
            <a:xfrm>
              <a:off x="1566" y="3074"/>
              <a:ext cx="148" cy="146"/>
            </a:xfrm>
            <a:custGeom>
              <a:avLst/>
              <a:gdLst>
                <a:gd name="T0" fmla="*/ 19 w 296"/>
                <a:gd name="T1" fmla="*/ 36 h 293"/>
                <a:gd name="T2" fmla="*/ 30 w 296"/>
                <a:gd name="T3" fmla="*/ 24 h 293"/>
                <a:gd name="T4" fmla="*/ 47 w 296"/>
                <a:gd name="T5" fmla="*/ 13 h 293"/>
                <a:gd name="T6" fmla="*/ 62 w 296"/>
                <a:gd name="T7" fmla="*/ 5 h 293"/>
                <a:gd name="T8" fmla="*/ 78 w 296"/>
                <a:gd name="T9" fmla="*/ 0 h 293"/>
                <a:gd name="T10" fmla="*/ 97 w 296"/>
                <a:gd name="T11" fmla="*/ 0 h 293"/>
                <a:gd name="T12" fmla="*/ 117 w 296"/>
                <a:gd name="T13" fmla="*/ 0 h 293"/>
                <a:gd name="T14" fmla="*/ 138 w 296"/>
                <a:gd name="T15" fmla="*/ 5 h 293"/>
                <a:gd name="T16" fmla="*/ 159 w 296"/>
                <a:gd name="T17" fmla="*/ 13 h 293"/>
                <a:gd name="T18" fmla="*/ 178 w 296"/>
                <a:gd name="T19" fmla="*/ 23 h 293"/>
                <a:gd name="T20" fmla="*/ 197 w 296"/>
                <a:gd name="T21" fmla="*/ 32 h 293"/>
                <a:gd name="T22" fmla="*/ 211 w 296"/>
                <a:gd name="T23" fmla="*/ 42 h 293"/>
                <a:gd name="T24" fmla="*/ 228 w 296"/>
                <a:gd name="T25" fmla="*/ 51 h 293"/>
                <a:gd name="T26" fmla="*/ 237 w 296"/>
                <a:gd name="T27" fmla="*/ 55 h 293"/>
                <a:gd name="T28" fmla="*/ 252 w 296"/>
                <a:gd name="T29" fmla="*/ 63 h 293"/>
                <a:gd name="T30" fmla="*/ 270 w 296"/>
                <a:gd name="T31" fmla="*/ 72 h 293"/>
                <a:gd name="T32" fmla="*/ 287 w 296"/>
                <a:gd name="T33" fmla="*/ 85 h 293"/>
                <a:gd name="T34" fmla="*/ 294 w 296"/>
                <a:gd name="T35" fmla="*/ 102 h 293"/>
                <a:gd name="T36" fmla="*/ 296 w 296"/>
                <a:gd name="T37" fmla="*/ 123 h 293"/>
                <a:gd name="T38" fmla="*/ 294 w 296"/>
                <a:gd name="T39" fmla="*/ 148 h 293"/>
                <a:gd name="T40" fmla="*/ 290 w 296"/>
                <a:gd name="T41" fmla="*/ 163 h 293"/>
                <a:gd name="T42" fmla="*/ 290 w 296"/>
                <a:gd name="T43" fmla="*/ 178 h 293"/>
                <a:gd name="T44" fmla="*/ 287 w 296"/>
                <a:gd name="T45" fmla="*/ 194 h 293"/>
                <a:gd name="T46" fmla="*/ 285 w 296"/>
                <a:gd name="T47" fmla="*/ 211 h 293"/>
                <a:gd name="T48" fmla="*/ 281 w 296"/>
                <a:gd name="T49" fmla="*/ 226 h 293"/>
                <a:gd name="T50" fmla="*/ 279 w 296"/>
                <a:gd name="T51" fmla="*/ 243 h 293"/>
                <a:gd name="T52" fmla="*/ 271 w 296"/>
                <a:gd name="T53" fmla="*/ 258 h 293"/>
                <a:gd name="T54" fmla="*/ 266 w 296"/>
                <a:gd name="T55" fmla="*/ 270 h 293"/>
                <a:gd name="T56" fmla="*/ 247 w 296"/>
                <a:gd name="T57" fmla="*/ 289 h 293"/>
                <a:gd name="T58" fmla="*/ 232 w 296"/>
                <a:gd name="T59" fmla="*/ 291 h 293"/>
                <a:gd name="T60" fmla="*/ 220 w 296"/>
                <a:gd name="T61" fmla="*/ 293 h 293"/>
                <a:gd name="T62" fmla="*/ 203 w 296"/>
                <a:gd name="T63" fmla="*/ 291 h 293"/>
                <a:gd name="T64" fmla="*/ 190 w 296"/>
                <a:gd name="T65" fmla="*/ 289 h 293"/>
                <a:gd name="T66" fmla="*/ 167 w 296"/>
                <a:gd name="T67" fmla="*/ 283 h 293"/>
                <a:gd name="T68" fmla="*/ 157 w 296"/>
                <a:gd name="T69" fmla="*/ 279 h 293"/>
                <a:gd name="T70" fmla="*/ 106 w 296"/>
                <a:gd name="T71" fmla="*/ 156 h 293"/>
                <a:gd name="T72" fmla="*/ 91 w 296"/>
                <a:gd name="T73" fmla="*/ 135 h 293"/>
                <a:gd name="T74" fmla="*/ 79 w 296"/>
                <a:gd name="T75" fmla="*/ 133 h 293"/>
                <a:gd name="T76" fmla="*/ 74 w 296"/>
                <a:gd name="T77" fmla="*/ 146 h 293"/>
                <a:gd name="T78" fmla="*/ 70 w 296"/>
                <a:gd name="T79" fmla="*/ 161 h 293"/>
                <a:gd name="T80" fmla="*/ 68 w 296"/>
                <a:gd name="T81" fmla="*/ 173 h 293"/>
                <a:gd name="T82" fmla="*/ 66 w 296"/>
                <a:gd name="T83" fmla="*/ 171 h 293"/>
                <a:gd name="T84" fmla="*/ 55 w 296"/>
                <a:gd name="T85" fmla="*/ 158 h 293"/>
                <a:gd name="T86" fmla="*/ 43 w 296"/>
                <a:gd name="T87" fmla="*/ 144 h 293"/>
                <a:gd name="T88" fmla="*/ 34 w 296"/>
                <a:gd name="T89" fmla="*/ 131 h 293"/>
                <a:gd name="T90" fmla="*/ 22 w 296"/>
                <a:gd name="T91" fmla="*/ 114 h 293"/>
                <a:gd name="T92" fmla="*/ 13 w 296"/>
                <a:gd name="T93" fmla="*/ 99 h 293"/>
                <a:gd name="T94" fmla="*/ 5 w 296"/>
                <a:gd name="T95" fmla="*/ 83 h 293"/>
                <a:gd name="T96" fmla="*/ 0 w 296"/>
                <a:gd name="T97" fmla="*/ 64 h 293"/>
                <a:gd name="T98" fmla="*/ 1 w 296"/>
                <a:gd name="T99" fmla="*/ 49 h 293"/>
                <a:gd name="T100" fmla="*/ 15 w 296"/>
                <a:gd name="T101" fmla="*/ 40 h 293"/>
                <a:gd name="T102" fmla="*/ 19 w 296"/>
                <a:gd name="T103"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293">
                  <a:moveTo>
                    <a:pt x="19" y="38"/>
                  </a:moveTo>
                  <a:lnTo>
                    <a:pt x="19" y="36"/>
                  </a:lnTo>
                  <a:lnTo>
                    <a:pt x="24" y="30"/>
                  </a:lnTo>
                  <a:lnTo>
                    <a:pt x="30" y="24"/>
                  </a:lnTo>
                  <a:lnTo>
                    <a:pt x="43" y="17"/>
                  </a:lnTo>
                  <a:lnTo>
                    <a:pt x="47" y="13"/>
                  </a:lnTo>
                  <a:lnTo>
                    <a:pt x="55" y="9"/>
                  </a:lnTo>
                  <a:lnTo>
                    <a:pt x="62" y="5"/>
                  </a:lnTo>
                  <a:lnTo>
                    <a:pt x="70" y="4"/>
                  </a:lnTo>
                  <a:lnTo>
                    <a:pt x="78" y="0"/>
                  </a:lnTo>
                  <a:lnTo>
                    <a:pt x="87" y="0"/>
                  </a:lnTo>
                  <a:lnTo>
                    <a:pt x="97" y="0"/>
                  </a:lnTo>
                  <a:lnTo>
                    <a:pt x="108" y="0"/>
                  </a:lnTo>
                  <a:lnTo>
                    <a:pt x="117" y="0"/>
                  </a:lnTo>
                  <a:lnTo>
                    <a:pt x="127" y="4"/>
                  </a:lnTo>
                  <a:lnTo>
                    <a:pt x="138" y="5"/>
                  </a:lnTo>
                  <a:lnTo>
                    <a:pt x="148" y="9"/>
                  </a:lnTo>
                  <a:lnTo>
                    <a:pt x="159" y="13"/>
                  </a:lnTo>
                  <a:lnTo>
                    <a:pt x="169" y="17"/>
                  </a:lnTo>
                  <a:lnTo>
                    <a:pt x="178" y="23"/>
                  </a:lnTo>
                  <a:lnTo>
                    <a:pt x="190" y="28"/>
                  </a:lnTo>
                  <a:lnTo>
                    <a:pt x="197" y="32"/>
                  </a:lnTo>
                  <a:lnTo>
                    <a:pt x="205" y="38"/>
                  </a:lnTo>
                  <a:lnTo>
                    <a:pt x="211" y="42"/>
                  </a:lnTo>
                  <a:lnTo>
                    <a:pt x="218" y="45"/>
                  </a:lnTo>
                  <a:lnTo>
                    <a:pt x="228" y="51"/>
                  </a:lnTo>
                  <a:lnTo>
                    <a:pt x="232" y="55"/>
                  </a:lnTo>
                  <a:lnTo>
                    <a:pt x="237" y="55"/>
                  </a:lnTo>
                  <a:lnTo>
                    <a:pt x="243" y="59"/>
                  </a:lnTo>
                  <a:lnTo>
                    <a:pt x="252" y="63"/>
                  </a:lnTo>
                  <a:lnTo>
                    <a:pt x="260" y="66"/>
                  </a:lnTo>
                  <a:lnTo>
                    <a:pt x="270" y="72"/>
                  </a:lnTo>
                  <a:lnTo>
                    <a:pt x="279" y="78"/>
                  </a:lnTo>
                  <a:lnTo>
                    <a:pt x="287" y="85"/>
                  </a:lnTo>
                  <a:lnTo>
                    <a:pt x="290" y="93"/>
                  </a:lnTo>
                  <a:lnTo>
                    <a:pt x="294" y="102"/>
                  </a:lnTo>
                  <a:lnTo>
                    <a:pt x="294" y="112"/>
                  </a:lnTo>
                  <a:lnTo>
                    <a:pt x="296" y="123"/>
                  </a:lnTo>
                  <a:lnTo>
                    <a:pt x="294" y="135"/>
                  </a:lnTo>
                  <a:lnTo>
                    <a:pt x="294" y="148"/>
                  </a:lnTo>
                  <a:lnTo>
                    <a:pt x="292" y="156"/>
                  </a:lnTo>
                  <a:lnTo>
                    <a:pt x="290" y="163"/>
                  </a:lnTo>
                  <a:lnTo>
                    <a:pt x="290" y="171"/>
                  </a:lnTo>
                  <a:lnTo>
                    <a:pt x="290" y="178"/>
                  </a:lnTo>
                  <a:lnTo>
                    <a:pt x="287" y="186"/>
                  </a:lnTo>
                  <a:lnTo>
                    <a:pt x="287" y="194"/>
                  </a:lnTo>
                  <a:lnTo>
                    <a:pt x="285" y="203"/>
                  </a:lnTo>
                  <a:lnTo>
                    <a:pt x="285" y="211"/>
                  </a:lnTo>
                  <a:lnTo>
                    <a:pt x="283" y="218"/>
                  </a:lnTo>
                  <a:lnTo>
                    <a:pt x="281" y="226"/>
                  </a:lnTo>
                  <a:lnTo>
                    <a:pt x="279" y="234"/>
                  </a:lnTo>
                  <a:lnTo>
                    <a:pt x="279" y="243"/>
                  </a:lnTo>
                  <a:lnTo>
                    <a:pt x="273" y="249"/>
                  </a:lnTo>
                  <a:lnTo>
                    <a:pt x="271" y="258"/>
                  </a:lnTo>
                  <a:lnTo>
                    <a:pt x="268" y="264"/>
                  </a:lnTo>
                  <a:lnTo>
                    <a:pt x="266" y="270"/>
                  </a:lnTo>
                  <a:lnTo>
                    <a:pt x="256" y="281"/>
                  </a:lnTo>
                  <a:lnTo>
                    <a:pt x="247" y="289"/>
                  </a:lnTo>
                  <a:lnTo>
                    <a:pt x="239" y="291"/>
                  </a:lnTo>
                  <a:lnTo>
                    <a:pt x="232" y="291"/>
                  </a:lnTo>
                  <a:lnTo>
                    <a:pt x="226" y="291"/>
                  </a:lnTo>
                  <a:lnTo>
                    <a:pt x="220" y="293"/>
                  </a:lnTo>
                  <a:lnTo>
                    <a:pt x="211" y="291"/>
                  </a:lnTo>
                  <a:lnTo>
                    <a:pt x="203" y="291"/>
                  </a:lnTo>
                  <a:lnTo>
                    <a:pt x="197" y="289"/>
                  </a:lnTo>
                  <a:lnTo>
                    <a:pt x="190" y="289"/>
                  </a:lnTo>
                  <a:lnTo>
                    <a:pt x="176" y="285"/>
                  </a:lnTo>
                  <a:lnTo>
                    <a:pt x="167" y="283"/>
                  </a:lnTo>
                  <a:lnTo>
                    <a:pt x="159" y="279"/>
                  </a:lnTo>
                  <a:lnTo>
                    <a:pt x="157" y="279"/>
                  </a:lnTo>
                  <a:lnTo>
                    <a:pt x="108" y="163"/>
                  </a:lnTo>
                  <a:lnTo>
                    <a:pt x="106" y="156"/>
                  </a:lnTo>
                  <a:lnTo>
                    <a:pt x="98" y="146"/>
                  </a:lnTo>
                  <a:lnTo>
                    <a:pt x="91" y="135"/>
                  </a:lnTo>
                  <a:lnTo>
                    <a:pt x="83" y="131"/>
                  </a:lnTo>
                  <a:lnTo>
                    <a:pt x="79" y="133"/>
                  </a:lnTo>
                  <a:lnTo>
                    <a:pt x="78" y="139"/>
                  </a:lnTo>
                  <a:lnTo>
                    <a:pt x="74" y="146"/>
                  </a:lnTo>
                  <a:lnTo>
                    <a:pt x="74" y="154"/>
                  </a:lnTo>
                  <a:lnTo>
                    <a:pt x="70" y="161"/>
                  </a:lnTo>
                  <a:lnTo>
                    <a:pt x="68" y="169"/>
                  </a:lnTo>
                  <a:lnTo>
                    <a:pt x="68" y="173"/>
                  </a:lnTo>
                  <a:lnTo>
                    <a:pt x="68" y="175"/>
                  </a:lnTo>
                  <a:lnTo>
                    <a:pt x="66" y="171"/>
                  </a:lnTo>
                  <a:lnTo>
                    <a:pt x="60" y="165"/>
                  </a:lnTo>
                  <a:lnTo>
                    <a:pt x="55" y="158"/>
                  </a:lnTo>
                  <a:lnTo>
                    <a:pt x="49" y="152"/>
                  </a:lnTo>
                  <a:lnTo>
                    <a:pt x="43" y="144"/>
                  </a:lnTo>
                  <a:lnTo>
                    <a:pt x="39" y="139"/>
                  </a:lnTo>
                  <a:lnTo>
                    <a:pt x="34" y="131"/>
                  </a:lnTo>
                  <a:lnTo>
                    <a:pt x="28" y="121"/>
                  </a:lnTo>
                  <a:lnTo>
                    <a:pt x="22" y="114"/>
                  </a:lnTo>
                  <a:lnTo>
                    <a:pt x="19" y="106"/>
                  </a:lnTo>
                  <a:lnTo>
                    <a:pt x="13" y="99"/>
                  </a:lnTo>
                  <a:lnTo>
                    <a:pt x="9" y="91"/>
                  </a:lnTo>
                  <a:lnTo>
                    <a:pt x="5" y="83"/>
                  </a:lnTo>
                  <a:lnTo>
                    <a:pt x="3" y="78"/>
                  </a:lnTo>
                  <a:lnTo>
                    <a:pt x="0" y="64"/>
                  </a:lnTo>
                  <a:lnTo>
                    <a:pt x="0" y="57"/>
                  </a:lnTo>
                  <a:lnTo>
                    <a:pt x="1" y="49"/>
                  </a:lnTo>
                  <a:lnTo>
                    <a:pt x="5" y="45"/>
                  </a:lnTo>
                  <a:lnTo>
                    <a:pt x="15" y="40"/>
                  </a:lnTo>
                  <a:lnTo>
                    <a:pt x="19" y="38"/>
                  </a:lnTo>
                  <a:lnTo>
                    <a:pt x="19" y="38"/>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83" name="Freeform 35"/>
            <p:cNvSpPr>
              <a:spLocks/>
            </p:cNvSpPr>
            <p:nvPr/>
          </p:nvSpPr>
          <p:spPr bwMode="auto">
            <a:xfrm>
              <a:off x="1256" y="3382"/>
              <a:ext cx="111" cy="69"/>
            </a:xfrm>
            <a:custGeom>
              <a:avLst/>
              <a:gdLst>
                <a:gd name="T0" fmla="*/ 34 w 222"/>
                <a:gd name="T1" fmla="*/ 24 h 138"/>
                <a:gd name="T2" fmla="*/ 62 w 222"/>
                <a:gd name="T3" fmla="*/ 32 h 138"/>
                <a:gd name="T4" fmla="*/ 55 w 222"/>
                <a:gd name="T5" fmla="*/ 0 h 138"/>
                <a:gd name="T6" fmla="*/ 74 w 222"/>
                <a:gd name="T7" fmla="*/ 0 h 138"/>
                <a:gd name="T8" fmla="*/ 76 w 222"/>
                <a:gd name="T9" fmla="*/ 0 h 138"/>
                <a:gd name="T10" fmla="*/ 81 w 222"/>
                <a:gd name="T11" fmla="*/ 5 h 138"/>
                <a:gd name="T12" fmla="*/ 91 w 222"/>
                <a:gd name="T13" fmla="*/ 11 h 138"/>
                <a:gd name="T14" fmla="*/ 102 w 222"/>
                <a:gd name="T15" fmla="*/ 21 h 138"/>
                <a:gd name="T16" fmla="*/ 114 w 222"/>
                <a:gd name="T17" fmla="*/ 24 h 138"/>
                <a:gd name="T18" fmla="*/ 123 w 222"/>
                <a:gd name="T19" fmla="*/ 30 h 138"/>
                <a:gd name="T20" fmla="*/ 133 w 222"/>
                <a:gd name="T21" fmla="*/ 36 h 138"/>
                <a:gd name="T22" fmla="*/ 144 w 222"/>
                <a:gd name="T23" fmla="*/ 43 h 138"/>
                <a:gd name="T24" fmla="*/ 150 w 222"/>
                <a:gd name="T25" fmla="*/ 53 h 138"/>
                <a:gd name="T26" fmla="*/ 156 w 222"/>
                <a:gd name="T27" fmla="*/ 62 h 138"/>
                <a:gd name="T28" fmla="*/ 159 w 222"/>
                <a:gd name="T29" fmla="*/ 68 h 138"/>
                <a:gd name="T30" fmla="*/ 163 w 222"/>
                <a:gd name="T31" fmla="*/ 72 h 138"/>
                <a:gd name="T32" fmla="*/ 222 w 222"/>
                <a:gd name="T33" fmla="*/ 87 h 138"/>
                <a:gd name="T34" fmla="*/ 222 w 222"/>
                <a:gd name="T35" fmla="*/ 138 h 138"/>
                <a:gd name="T36" fmla="*/ 144 w 222"/>
                <a:gd name="T37" fmla="*/ 110 h 138"/>
                <a:gd name="T38" fmla="*/ 64 w 222"/>
                <a:gd name="T39" fmla="*/ 97 h 138"/>
                <a:gd name="T40" fmla="*/ 0 w 222"/>
                <a:gd name="T41" fmla="*/ 24 h 138"/>
                <a:gd name="T42" fmla="*/ 0 w 222"/>
                <a:gd name="T43" fmla="*/ 5 h 138"/>
                <a:gd name="T44" fmla="*/ 34 w 222"/>
                <a:gd name="T45" fmla="*/ 24 h 138"/>
                <a:gd name="T46" fmla="*/ 34 w 222"/>
                <a:gd name="T47"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2" h="138">
                  <a:moveTo>
                    <a:pt x="34" y="24"/>
                  </a:moveTo>
                  <a:lnTo>
                    <a:pt x="62" y="32"/>
                  </a:lnTo>
                  <a:lnTo>
                    <a:pt x="55" y="0"/>
                  </a:lnTo>
                  <a:lnTo>
                    <a:pt x="74" y="0"/>
                  </a:lnTo>
                  <a:lnTo>
                    <a:pt x="76" y="0"/>
                  </a:lnTo>
                  <a:lnTo>
                    <a:pt x="81" y="5"/>
                  </a:lnTo>
                  <a:lnTo>
                    <a:pt x="91" y="11"/>
                  </a:lnTo>
                  <a:lnTo>
                    <a:pt x="102" y="21"/>
                  </a:lnTo>
                  <a:lnTo>
                    <a:pt x="114" y="24"/>
                  </a:lnTo>
                  <a:lnTo>
                    <a:pt x="123" y="30"/>
                  </a:lnTo>
                  <a:lnTo>
                    <a:pt x="133" y="36"/>
                  </a:lnTo>
                  <a:lnTo>
                    <a:pt x="144" y="43"/>
                  </a:lnTo>
                  <a:lnTo>
                    <a:pt x="150" y="53"/>
                  </a:lnTo>
                  <a:lnTo>
                    <a:pt x="156" y="62"/>
                  </a:lnTo>
                  <a:lnTo>
                    <a:pt x="159" y="68"/>
                  </a:lnTo>
                  <a:lnTo>
                    <a:pt x="163" y="72"/>
                  </a:lnTo>
                  <a:lnTo>
                    <a:pt x="222" y="87"/>
                  </a:lnTo>
                  <a:lnTo>
                    <a:pt x="222" y="138"/>
                  </a:lnTo>
                  <a:lnTo>
                    <a:pt x="144" y="110"/>
                  </a:lnTo>
                  <a:lnTo>
                    <a:pt x="64" y="97"/>
                  </a:lnTo>
                  <a:lnTo>
                    <a:pt x="0" y="24"/>
                  </a:lnTo>
                  <a:lnTo>
                    <a:pt x="0" y="5"/>
                  </a:lnTo>
                  <a:lnTo>
                    <a:pt x="34" y="24"/>
                  </a:lnTo>
                  <a:lnTo>
                    <a:pt x="34" y="2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84" name="Freeform 36"/>
            <p:cNvSpPr>
              <a:spLocks/>
            </p:cNvSpPr>
            <p:nvPr/>
          </p:nvSpPr>
          <p:spPr bwMode="auto">
            <a:xfrm>
              <a:off x="1517" y="3687"/>
              <a:ext cx="247" cy="256"/>
            </a:xfrm>
            <a:custGeom>
              <a:avLst/>
              <a:gdLst>
                <a:gd name="T0" fmla="*/ 30 w 494"/>
                <a:gd name="T1" fmla="*/ 171 h 511"/>
                <a:gd name="T2" fmla="*/ 38 w 494"/>
                <a:gd name="T3" fmla="*/ 249 h 511"/>
                <a:gd name="T4" fmla="*/ 49 w 494"/>
                <a:gd name="T5" fmla="*/ 325 h 511"/>
                <a:gd name="T6" fmla="*/ 57 w 494"/>
                <a:gd name="T7" fmla="*/ 329 h 511"/>
                <a:gd name="T8" fmla="*/ 60 w 494"/>
                <a:gd name="T9" fmla="*/ 277 h 511"/>
                <a:gd name="T10" fmla="*/ 62 w 494"/>
                <a:gd name="T11" fmla="*/ 226 h 511"/>
                <a:gd name="T12" fmla="*/ 74 w 494"/>
                <a:gd name="T13" fmla="*/ 228 h 511"/>
                <a:gd name="T14" fmla="*/ 85 w 494"/>
                <a:gd name="T15" fmla="*/ 272 h 511"/>
                <a:gd name="T16" fmla="*/ 100 w 494"/>
                <a:gd name="T17" fmla="*/ 306 h 511"/>
                <a:gd name="T18" fmla="*/ 125 w 494"/>
                <a:gd name="T19" fmla="*/ 289 h 511"/>
                <a:gd name="T20" fmla="*/ 140 w 494"/>
                <a:gd name="T21" fmla="*/ 251 h 511"/>
                <a:gd name="T22" fmla="*/ 154 w 494"/>
                <a:gd name="T23" fmla="*/ 226 h 511"/>
                <a:gd name="T24" fmla="*/ 186 w 494"/>
                <a:gd name="T25" fmla="*/ 184 h 511"/>
                <a:gd name="T26" fmla="*/ 228 w 494"/>
                <a:gd name="T27" fmla="*/ 139 h 511"/>
                <a:gd name="T28" fmla="*/ 271 w 494"/>
                <a:gd name="T29" fmla="*/ 80 h 511"/>
                <a:gd name="T30" fmla="*/ 313 w 494"/>
                <a:gd name="T31" fmla="*/ 27 h 511"/>
                <a:gd name="T32" fmla="*/ 338 w 494"/>
                <a:gd name="T33" fmla="*/ 2 h 511"/>
                <a:gd name="T34" fmla="*/ 363 w 494"/>
                <a:gd name="T35" fmla="*/ 44 h 511"/>
                <a:gd name="T36" fmla="*/ 389 w 494"/>
                <a:gd name="T37" fmla="*/ 101 h 511"/>
                <a:gd name="T38" fmla="*/ 416 w 494"/>
                <a:gd name="T39" fmla="*/ 165 h 511"/>
                <a:gd name="T40" fmla="*/ 443 w 494"/>
                <a:gd name="T41" fmla="*/ 224 h 511"/>
                <a:gd name="T42" fmla="*/ 469 w 494"/>
                <a:gd name="T43" fmla="*/ 276 h 511"/>
                <a:gd name="T44" fmla="*/ 486 w 494"/>
                <a:gd name="T45" fmla="*/ 319 h 511"/>
                <a:gd name="T46" fmla="*/ 494 w 494"/>
                <a:gd name="T47" fmla="*/ 369 h 511"/>
                <a:gd name="T48" fmla="*/ 479 w 494"/>
                <a:gd name="T49" fmla="*/ 382 h 511"/>
                <a:gd name="T50" fmla="*/ 454 w 494"/>
                <a:gd name="T51" fmla="*/ 346 h 511"/>
                <a:gd name="T52" fmla="*/ 443 w 494"/>
                <a:gd name="T53" fmla="*/ 353 h 511"/>
                <a:gd name="T54" fmla="*/ 446 w 494"/>
                <a:gd name="T55" fmla="*/ 409 h 511"/>
                <a:gd name="T56" fmla="*/ 450 w 494"/>
                <a:gd name="T57" fmla="*/ 437 h 511"/>
                <a:gd name="T58" fmla="*/ 357 w 494"/>
                <a:gd name="T59" fmla="*/ 449 h 511"/>
                <a:gd name="T60" fmla="*/ 374 w 494"/>
                <a:gd name="T61" fmla="*/ 334 h 511"/>
                <a:gd name="T62" fmla="*/ 363 w 494"/>
                <a:gd name="T63" fmla="*/ 296 h 511"/>
                <a:gd name="T64" fmla="*/ 349 w 494"/>
                <a:gd name="T65" fmla="*/ 245 h 511"/>
                <a:gd name="T66" fmla="*/ 334 w 494"/>
                <a:gd name="T67" fmla="*/ 184 h 511"/>
                <a:gd name="T68" fmla="*/ 323 w 494"/>
                <a:gd name="T69" fmla="*/ 131 h 511"/>
                <a:gd name="T70" fmla="*/ 315 w 494"/>
                <a:gd name="T71" fmla="*/ 91 h 511"/>
                <a:gd name="T72" fmla="*/ 304 w 494"/>
                <a:gd name="T73" fmla="*/ 108 h 511"/>
                <a:gd name="T74" fmla="*/ 285 w 494"/>
                <a:gd name="T75" fmla="*/ 146 h 511"/>
                <a:gd name="T76" fmla="*/ 256 w 494"/>
                <a:gd name="T77" fmla="*/ 192 h 511"/>
                <a:gd name="T78" fmla="*/ 220 w 494"/>
                <a:gd name="T79" fmla="*/ 230 h 511"/>
                <a:gd name="T80" fmla="*/ 178 w 494"/>
                <a:gd name="T81" fmla="*/ 270 h 511"/>
                <a:gd name="T82" fmla="*/ 167 w 494"/>
                <a:gd name="T83" fmla="*/ 287 h 511"/>
                <a:gd name="T84" fmla="*/ 156 w 494"/>
                <a:gd name="T85" fmla="*/ 336 h 511"/>
                <a:gd name="T86" fmla="*/ 144 w 494"/>
                <a:gd name="T87" fmla="*/ 386 h 511"/>
                <a:gd name="T88" fmla="*/ 133 w 494"/>
                <a:gd name="T89" fmla="*/ 439 h 511"/>
                <a:gd name="T90" fmla="*/ 119 w 494"/>
                <a:gd name="T91" fmla="*/ 481 h 511"/>
                <a:gd name="T92" fmla="*/ 0 w 494"/>
                <a:gd name="T93" fmla="*/ 488 h 511"/>
                <a:gd name="T94" fmla="*/ 11 w 494"/>
                <a:gd name="T95" fmla="*/ 420 h 511"/>
                <a:gd name="T96" fmla="*/ 15 w 494"/>
                <a:gd name="T97" fmla="*/ 374 h 511"/>
                <a:gd name="T98" fmla="*/ 17 w 494"/>
                <a:gd name="T99" fmla="*/ 314 h 511"/>
                <a:gd name="T100" fmla="*/ 15 w 494"/>
                <a:gd name="T101" fmla="*/ 245 h 511"/>
                <a:gd name="T102" fmla="*/ 11 w 494"/>
                <a:gd name="T103" fmla="*/ 186 h 511"/>
                <a:gd name="T104" fmla="*/ 5 w 494"/>
                <a:gd name="T105" fmla="*/ 142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4" h="511">
                  <a:moveTo>
                    <a:pt x="26" y="144"/>
                  </a:moveTo>
                  <a:lnTo>
                    <a:pt x="26" y="146"/>
                  </a:lnTo>
                  <a:lnTo>
                    <a:pt x="26" y="152"/>
                  </a:lnTo>
                  <a:lnTo>
                    <a:pt x="26" y="160"/>
                  </a:lnTo>
                  <a:lnTo>
                    <a:pt x="30" y="171"/>
                  </a:lnTo>
                  <a:lnTo>
                    <a:pt x="30" y="184"/>
                  </a:lnTo>
                  <a:lnTo>
                    <a:pt x="32" y="200"/>
                  </a:lnTo>
                  <a:lnTo>
                    <a:pt x="34" y="215"/>
                  </a:lnTo>
                  <a:lnTo>
                    <a:pt x="36" y="234"/>
                  </a:lnTo>
                  <a:lnTo>
                    <a:pt x="38" y="249"/>
                  </a:lnTo>
                  <a:lnTo>
                    <a:pt x="40" y="266"/>
                  </a:lnTo>
                  <a:lnTo>
                    <a:pt x="41" y="281"/>
                  </a:lnTo>
                  <a:lnTo>
                    <a:pt x="43" y="298"/>
                  </a:lnTo>
                  <a:lnTo>
                    <a:pt x="45" y="312"/>
                  </a:lnTo>
                  <a:lnTo>
                    <a:pt x="49" y="325"/>
                  </a:lnTo>
                  <a:lnTo>
                    <a:pt x="51" y="333"/>
                  </a:lnTo>
                  <a:lnTo>
                    <a:pt x="53" y="340"/>
                  </a:lnTo>
                  <a:lnTo>
                    <a:pt x="55" y="340"/>
                  </a:lnTo>
                  <a:lnTo>
                    <a:pt x="55" y="334"/>
                  </a:lnTo>
                  <a:lnTo>
                    <a:pt x="57" y="329"/>
                  </a:lnTo>
                  <a:lnTo>
                    <a:pt x="57" y="319"/>
                  </a:lnTo>
                  <a:lnTo>
                    <a:pt x="57" y="312"/>
                  </a:lnTo>
                  <a:lnTo>
                    <a:pt x="59" y="300"/>
                  </a:lnTo>
                  <a:lnTo>
                    <a:pt x="60" y="291"/>
                  </a:lnTo>
                  <a:lnTo>
                    <a:pt x="60" y="277"/>
                  </a:lnTo>
                  <a:lnTo>
                    <a:pt x="60" y="264"/>
                  </a:lnTo>
                  <a:lnTo>
                    <a:pt x="60" y="253"/>
                  </a:lnTo>
                  <a:lnTo>
                    <a:pt x="60" y="243"/>
                  </a:lnTo>
                  <a:lnTo>
                    <a:pt x="60" y="232"/>
                  </a:lnTo>
                  <a:lnTo>
                    <a:pt x="62" y="226"/>
                  </a:lnTo>
                  <a:lnTo>
                    <a:pt x="64" y="219"/>
                  </a:lnTo>
                  <a:lnTo>
                    <a:pt x="66" y="217"/>
                  </a:lnTo>
                  <a:lnTo>
                    <a:pt x="70" y="215"/>
                  </a:lnTo>
                  <a:lnTo>
                    <a:pt x="74" y="224"/>
                  </a:lnTo>
                  <a:lnTo>
                    <a:pt x="74" y="228"/>
                  </a:lnTo>
                  <a:lnTo>
                    <a:pt x="78" y="236"/>
                  </a:lnTo>
                  <a:lnTo>
                    <a:pt x="78" y="245"/>
                  </a:lnTo>
                  <a:lnTo>
                    <a:pt x="81" y="255"/>
                  </a:lnTo>
                  <a:lnTo>
                    <a:pt x="81" y="262"/>
                  </a:lnTo>
                  <a:lnTo>
                    <a:pt x="85" y="272"/>
                  </a:lnTo>
                  <a:lnTo>
                    <a:pt x="87" y="279"/>
                  </a:lnTo>
                  <a:lnTo>
                    <a:pt x="91" y="289"/>
                  </a:lnTo>
                  <a:lnTo>
                    <a:pt x="95" y="295"/>
                  </a:lnTo>
                  <a:lnTo>
                    <a:pt x="97" y="302"/>
                  </a:lnTo>
                  <a:lnTo>
                    <a:pt x="100" y="306"/>
                  </a:lnTo>
                  <a:lnTo>
                    <a:pt x="104" y="310"/>
                  </a:lnTo>
                  <a:lnTo>
                    <a:pt x="112" y="308"/>
                  </a:lnTo>
                  <a:lnTo>
                    <a:pt x="119" y="300"/>
                  </a:lnTo>
                  <a:lnTo>
                    <a:pt x="121" y="295"/>
                  </a:lnTo>
                  <a:lnTo>
                    <a:pt x="125" y="289"/>
                  </a:lnTo>
                  <a:lnTo>
                    <a:pt x="129" y="281"/>
                  </a:lnTo>
                  <a:lnTo>
                    <a:pt x="133" y="274"/>
                  </a:lnTo>
                  <a:lnTo>
                    <a:pt x="135" y="266"/>
                  </a:lnTo>
                  <a:lnTo>
                    <a:pt x="136" y="258"/>
                  </a:lnTo>
                  <a:lnTo>
                    <a:pt x="140" y="251"/>
                  </a:lnTo>
                  <a:lnTo>
                    <a:pt x="142" y="245"/>
                  </a:lnTo>
                  <a:lnTo>
                    <a:pt x="144" y="236"/>
                  </a:lnTo>
                  <a:lnTo>
                    <a:pt x="148" y="234"/>
                  </a:lnTo>
                  <a:lnTo>
                    <a:pt x="148" y="232"/>
                  </a:lnTo>
                  <a:lnTo>
                    <a:pt x="154" y="226"/>
                  </a:lnTo>
                  <a:lnTo>
                    <a:pt x="159" y="219"/>
                  </a:lnTo>
                  <a:lnTo>
                    <a:pt x="171" y="207"/>
                  </a:lnTo>
                  <a:lnTo>
                    <a:pt x="175" y="200"/>
                  </a:lnTo>
                  <a:lnTo>
                    <a:pt x="180" y="192"/>
                  </a:lnTo>
                  <a:lnTo>
                    <a:pt x="186" y="184"/>
                  </a:lnTo>
                  <a:lnTo>
                    <a:pt x="195" y="177"/>
                  </a:lnTo>
                  <a:lnTo>
                    <a:pt x="201" y="167"/>
                  </a:lnTo>
                  <a:lnTo>
                    <a:pt x="209" y="158"/>
                  </a:lnTo>
                  <a:lnTo>
                    <a:pt x="218" y="148"/>
                  </a:lnTo>
                  <a:lnTo>
                    <a:pt x="228" y="139"/>
                  </a:lnTo>
                  <a:lnTo>
                    <a:pt x="235" y="125"/>
                  </a:lnTo>
                  <a:lnTo>
                    <a:pt x="245" y="114"/>
                  </a:lnTo>
                  <a:lnTo>
                    <a:pt x="254" y="103"/>
                  </a:lnTo>
                  <a:lnTo>
                    <a:pt x="264" y="91"/>
                  </a:lnTo>
                  <a:lnTo>
                    <a:pt x="271" y="80"/>
                  </a:lnTo>
                  <a:lnTo>
                    <a:pt x="281" y="68"/>
                  </a:lnTo>
                  <a:lnTo>
                    <a:pt x="291" y="55"/>
                  </a:lnTo>
                  <a:lnTo>
                    <a:pt x="300" y="46"/>
                  </a:lnTo>
                  <a:lnTo>
                    <a:pt x="306" y="34"/>
                  </a:lnTo>
                  <a:lnTo>
                    <a:pt x="313" y="27"/>
                  </a:lnTo>
                  <a:lnTo>
                    <a:pt x="319" y="17"/>
                  </a:lnTo>
                  <a:lnTo>
                    <a:pt x="325" y="11"/>
                  </a:lnTo>
                  <a:lnTo>
                    <a:pt x="334" y="2"/>
                  </a:lnTo>
                  <a:lnTo>
                    <a:pt x="338" y="0"/>
                  </a:lnTo>
                  <a:lnTo>
                    <a:pt x="338" y="2"/>
                  </a:lnTo>
                  <a:lnTo>
                    <a:pt x="344" y="11"/>
                  </a:lnTo>
                  <a:lnTo>
                    <a:pt x="346" y="17"/>
                  </a:lnTo>
                  <a:lnTo>
                    <a:pt x="349" y="25"/>
                  </a:lnTo>
                  <a:lnTo>
                    <a:pt x="355" y="34"/>
                  </a:lnTo>
                  <a:lnTo>
                    <a:pt x="363" y="44"/>
                  </a:lnTo>
                  <a:lnTo>
                    <a:pt x="367" y="53"/>
                  </a:lnTo>
                  <a:lnTo>
                    <a:pt x="372" y="65"/>
                  </a:lnTo>
                  <a:lnTo>
                    <a:pt x="378" y="76"/>
                  </a:lnTo>
                  <a:lnTo>
                    <a:pt x="384" y="89"/>
                  </a:lnTo>
                  <a:lnTo>
                    <a:pt x="389" y="101"/>
                  </a:lnTo>
                  <a:lnTo>
                    <a:pt x="395" y="114"/>
                  </a:lnTo>
                  <a:lnTo>
                    <a:pt x="401" y="127"/>
                  </a:lnTo>
                  <a:lnTo>
                    <a:pt x="406" y="142"/>
                  </a:lnTo>
                  <a:lnTo>
                    <a:pt x="410" y="154"/>
                  </a:lnTo>
                  <a:lnTo>
                    <a:pt x="416" y="165"/>
                  </a:lnTo>
                  <a:lnTo>
                    <a:pt x="422" y="177"/>
                  </a:lnTo>
                  <a:lnTo>
                    <a:pt x="427" y="190"/>
                  </a:lnTo>
                  <a:lnTo>
                    <a:pt x="431" y="201"/>
                  </a:lnTo>
                  <a:lnTo>
                    <a:pt x="439" y="213"/>
                  </a:lnTo>
                  <a:lnTo>
                    <a:pt x="443" y="224"/>
                  </a:lnTo>
                  <a:lnTo>
                    <a:pt x="450" y="236"/>
                  </a:lnTo>
                  <a:lnTo>
                    <a:pt x="454" y="245"/>
                  </a:lnTo>
                  <a:lnTo>
                    <a:pt x="460" y="255"/>
                  </a:lnTo>
                  <a:lnTo>
                    <a:pt x="464" y="264"/>
                  </a:lnTo>
                  <a:lnTo>
                    <a:pt x="469" y="276"/>
                  </a:lnTo>
                  <a:lnTo>
                    <a:pt x="473" y="285"/>
                  </a:lnTo>
                  <a:lnTo>
                    <a:pt x="477" y="295"/>
                  </a:lnTo>
                  <a:lnTo>
                    <a:pt x="481" y="304"/>
                  </a:lnTo>
                  <a:lnTo>
                    <a:pt x="484" y="312"/>
                  </a:lnTo>
                  <a:lnTo>
                    <a:pt x="486" y="319"/>
                  </a:lnTo>
                  <a:lnTo>
                    <a:pt x="488" y="329"/>
                  </a:lnTo>
                  <a:lnTo>
                    <a:pt x="490" y="336"/>
                  </a:lnTo>
                  <a:lnTo>
                    <a:pt x="492" y="344"/>
                  </a:lnTo>
                  <a:lnTo>
                    <a:pt x="492" y="357"/>
                  </a:lnTo>
                  <a:lnTo>
                    <a:pt x="494" y="369"/>
                  </a:lnTo>
                  <a:lnTo>
                    <a:pt x="492" y="376"/>
                  </a:lnTo>
                  <a:lnTo>
                    <a:pt x="492" y="384"/>
                  </a:lnTo>
                  <a:lnTo>
                    <a:pt x="488" y="386"/>
                  </a:lnTo>
                  <a:lnTo>
                    <a:pt x="484" y="386"/>
                  </a:lnTo>
                  <a:lnTo>
                    <a:pt x="479" y="382"/>
                  </a:lnTo>
                  <a:lnTo>
                    <a:pt x="475" y="374"/>
                  </a:lnTo>
                  <a:lnTo>
                    <a:pt x="467" y="367"/>
                  </a:lnTo>
                  <a:lnTo>
                    <a:pt x="464" y="359"/>
                  </a:lnTo>
                  <a:lnTo>
                    <a:pt x="458" y="352"/>
                  </a:lnTo>
                  <a:lnTo>
                    <a:pt x="454" y="346"/>
                  </a:lnTo>
                  <a:lnTo>
                    <a:pt x="448" y="340"/>
                  </a:lnTo>
                  <a:lnTo>
                    <a:pt x="446" y="340"/>
                  </a:lnTo>
                  <a:lnTo>
                    <a:pt x="443" y="340"/>
                  </a:lnTo>
                  <a:lnTo>
                    <a:pt x="443" y="346"/>
                  </a:lnTo>
                  <a:lnTo>
                    <a:pt x="443" y="353"/>
                  </a:lnTo>
                  <a:lnTo>
                    <a:pt x="443" y="365"/>
                  </a:lnTo>
                  <a:lnTo>
                    <a:pt x="443" y="374"/>
                  </a:lnTo>
                  <a:lnTo>
                    <a:pt x="445" y="388"/>
                  </a:lnTo>
                  <a:lnTo>
                    <a:pt x="445" y="397"/>
                  </a:lnTo>
                  <a:lnTo>
                    <a:pt x="446" y="409"/>
                  </a:lnTo>
                  <a:lnTo>
                    <a:pt x="446" y="416"/>
                  </a:lnTo>
                  <a:lnTo>
                    <a:pt x="448" y="422"/>
                  </a:lnTo>
                  <a:lnTo>
                    <a:pt x="448" y="426"/>
                  </a:lnTo>
                  <a:lnTo>
                    <a:pt x="450" y="431"/>
                  </a:lnTo>
                  <a:lnTo>
                    <a:pt x="450" y="437"/>
                  </a:lnTo>
                  <a:lnTo>
                    <a:pt x="450" y="437"/>
                  </a:lnTo>
                  <a:lnTo>
                    <a:pt x="406" y="431"/>
                  </a:lnTo>
                  <a:lnTo>
                    <a:pt x="443" y="445"/>
                  </a:lnTo>
                  <a:lnTo>
                    <a:pt x="443" y="464"/>
                  </a:lnTo>
                  <a:lnTo>
                    <a:pt x="357" y="449"/>
                  </a:lnTo>
                  <a:lnTo>
                    <a:pt x="363" y="416"/>
                  </a:lnTo>
                  <a:lnTo>
                    <a:pt x="376" y="416"/>
                  </a:lnTo>
                  <a:lnTo>
                    <a:pt x="378" y="346"/>
                  </a:lnTo>
                  <a:lnTo>
                    <a:pt x="376" y="342"/>
                  </a:lnTo>
                  <a:lnTo>
                    <a:pt x="374" y="334"/>
                  </a:lnTo>
                  <a:lnTo>
                    <a:pt x="370" y="329"/>
                  </a:lnTo>
                  <a:lnTo>
                    <a:pt x="370" y="323"/>
                  </a:lnTo>
                  <a:lnTo>
                    <a:pt x="367" y="315"/>
                  </a:lnTo>
                  <a:lnTo>
                    <a:pt x="367" y="308"/>
                  </a:lnTo>
                  <a:lnTo>
                    <a:pt x="363" y="296"/>
                  </a:lnTo>
                  <a:lnTo>
                    <a:pt x="359" y="287"/>
                  </a:lnTo>
                  <a:lnTo>
                    <a:pt x="357" y="277"/>
                  </a:lnTo>
                  <a:lnTo>
                    <a:pt x="355" y="268"/>
                  </a:lnTo>
                  <a:lnTo>
                    <a:pt x="351" y="257"/>
                  </a:lnTo>
                  <a:lnTo>
                    <a:pt x="349" y="245"/>
                  </a:lnTo>
                  <a:lnTo>
                    <a:pt x="346" y="232"/>
                  </a:lnTo>
                  <a:lnTo>
                    <a:pt x="344" y="220"/>
                  </a:lnTo>
                  <a:lnTo>
                    <a:pt x="340" y="207"/>
                  </a:lnTo>
                  <a:lnTo>
                    <a:pt x="338" y="196"/>
                  </a:lnTo>
                  <a:lnTo>
                    <a:pt x="334" y="184"/>
                  </a:lnTo>
                  <a:lnTo>
                    <a:pt x="332" y="173"/>
                  </a:lnTo>
                  <a:lnTo>
                    <a:pt x="329" y="160"/>
                  </a:lnTo>
                  <a:lnTo>
                    <a:pt x="327" y="148"/>
                  </a:lnTo>
                  <a:lnTo>
                    <a:pt x="325" y="139"/>
                  </a:lnTo>
                  <a:lnTo>
                    <a:pt x="323" y="131"/>
                  </a:lnTo>
                  <a:lnTo>
                    <a:pt x="321" y="120"/>
                  </a:lnTo>
                  <a:lnTo>
                    <a:pt x="319" y="112"/>
                  </a:lnTo>
                  <a:lnTo>
                    <a:pt x="317" y="104"/>
                  </a:lnTo>
                  <a:lnTo>
                    <a:pt x="317" y="99"/>
                  </a:lnTo>
                  <a:lnTo>
                    <a:pt x="315" y="91"/>
                  </a:lnTo>
                  <a:lnTo>
                    <a:pt x="315" y="87"/>
                  </a:lnTo>
                  <a:lnTo>
                    <a:pt x="313" y="89"/>
                  </a:lnTo>
                  <a:lnTo>
                    <a:pt x="310" y="97"/>
                  </a:lnTo>
                  <a:lnTo>
                    <a:pt x="308" y="101"/>
                  </a:lnTo>
                  <a:lnTo>
                    <a:pt x="304" y="108"/>
                  </a:lnTo>
                  <a:lnTo>
                    <a:pt x="302" y="114"/>
                  </a:lnTo>
                  <a:lnTo>
                    <a:pt x="300" y="122"/>
                  </a:lnTo>
                  <a:lnTo>
                    <a:pt x="294" y="129"/>
                  </a:lnTo>
                  <a:lnTo>
                    <a:pt x="291" y="137"/>
                  </a:lnTo>
                  <a:lnTo>
                    <a:pt x="285" y="146"/>
                  </a:lnTo>
                  <a:lnTo>
                    <a:pt x="279" y="156"/>
                  </a:lnTo>
                  <a:lnTo>
                    <a:pt x="273" y="163"/>
                  </a:lnTo>
                  <a:lnTo>
                    <a:pt x="268" y="173"/>
                  </a:lnTo>
                  <a:lnTo>
                    <a:pt x="262" y="180"/>
                  </a:lnTo>
                  <a:lnTo>
                    <a:pt x="256" y="192"/>
                  </a:lnTo>
                  <a:lnTo>
                    <a:pt x="249" y="200"/>
                  </a:lnTo>
                  <a:lnTo>
                    <a:pt x="241" y="207"/>
                  </a:lnTo>
                  <a:lnTo>
                    <a:pt x="233" y="215"/>
                  </a:lnTo>
                  <a:lnTo>
                    <a:pt x="228" y="224"/>
                  </a:lnTo>
                  <a:lnTo>
                    <a:pt x="220" y="230"/>
                  </a:lnTo>
                  <a:lnTo>
                    <a:pt x="213" y="238"/>
                  </a:lnTo>
                  <a:lnTo>
                    <a:pt x="205" y="245"/>
                  </a:lnTo>
                  <a:lnTo>
                    <a:pt x="199" y="251"/>
                  </a:lnTo>
                  <a:lnTo>
                    <a:pt x="186" y="260"/>
                  </a:lnTo>
                  <a:lnTo>
                    <a:pt x="178" y="270"/>
                  </a:lnTo>
                  <a:lnTo>
                    <a:pt x="171" y="274"/>
                  </a:lnTo>
                  <a:lnTo>
                    <a:pt x="171" y="277"/>
                  </a:lnTo>
                  <a:lnTo>
                    <a:pt x="169" y="277"/>
                  </a:lnTo>
                  <a:lnTo>
                    <a:pt x="169" y="281"/>
                  </a:lnTo>
                  <a:lnTo>
                    <a:pt x="167" y="287"/>
                  </a:lnTo>
                  <a:lnTo>
                    <a:pt x="165" y="296"/>
                  </a:lnTo>
                  <a:lnTo>
                    <a:pt x="161" y="308"/>
                  </a:lnTo>
                  <a:lnTo>
                    <a:pt x="159" y="319"/>
                  </a:lnTo>
                  <a:lnTo>
                    <a:pt x="157" y="329"/>
                  </a:lnTo>
                  <a:lnTo>
                    <a:pt x="156" y="336"/>
                  </a:lnTo>
                  <a:lnTo>
                    <a:pt x="154" y="346"/>
                  </a:lnTo>
                  <a:lnTo>
                    <a:pt x="152" y="355"/>
                  </a:lnTo>
                  <a:lnTo>
                    <a:pt x="148" y="365"/>
                  </a:lnTo>
                  <a:lnTo>
                    <a:pt x="146" y="374"/>
                  </a:lnTo>
                  <a:lnTo>
                    <a:pt x="144" y="386"/>
                  </a:lnTo>
                  <a:lnTo>
                    <a:pt x="140" y="397"/>
                  </a:lnTo>
                  <a:lnTo>
                    <a:pt x="138" y="409"/>
                  </a:lnTo>
                  <a:lnTo>
                    <a:pt x="136" y="418"/>
                  </a:lnTo>
                  <a:lnTo>
                    <a:pt x="133" y="430"/>
                  </a:lnTo>
                  <a:lnTo>
                    <a:pt x="133" y="439"/>
                  </a:lnTo>
                  <a:lnTo>
                    <a:pt x="127" y="447"/>
                  </a:lnTo>
                  <a:lnTo>
                    <a:pt x="127" y="456"/>
                  </a:lnTo>
                  <a:lnTo>
                    <a:pt x="123" y="464"/>
                  </a:lnTo>
                  <a:lnTo>
                    <a:pt x="123" y="471"/>
                  </a:lnTo>
                  <a:lnTo>
                    <a:pt x="119" y="481"/>
                  </a:lnTo>
                  <a:lnTo>
                    <a:pt x="119" y="485"/>
                  </a:lnTo>
                  <a:lnTo>
                    <a:pt x="133" y="492"/>
                  </a:lnTo>
                  <a:lnTo>
                    <a:pt x="127" y="507"/>
                  </a:lnTo>
                  <a:lnTo>
                    <a:pt x="102" y="511"/>
                  </a:lnTo>
                  <a:lnTo>
                    <a:pt x="0" y="488"/>
                  </a:lnTo>
                  <a:lnTo>
                    <a:pt x="5" y="464"/>
                  </a:lnTo>
                  <a:lnTo>
                    <a:pt x="72" y="469"/>
                  </a:lnTo>
                  <a:lnTo>
                    <a:pt x="11" y="433"/>
                  </a:lnTo>
                  <a:lnTo>
                    <a:pt x="11" y="430"/>
                  </a:lnTo>
                  <a:lnTo>
                    <a:pt x="11" y="420"/>
                  </a:lnTo>
                  <a:lnTo>
                    <a:pt x="11" y="412"/>
                  </a:lnTo>
                  <a:lnTo>
                    <a:pt x="13" y="405"/>
                  </a:lnTo>
                  <a:lnTo>
                    <a:pt x="13" y="395"/>
                  </a:lnTo>
                  <a:lnTo>
                    <a:pt x="15" y="388"/>
                  </a:lnTo>
                  <a:lnTo>
                    <a:pt x="15" y="374"/>
                  </a:lnTo>
                  <a:lnTo>
                    <a:pt x="15" y="365"/>
                  </a:lnTo>
                  <a:lnTo>
                    <a:pt x="15" y="353"/>
                  </a:lnTo>
                  <a:lnTo>
                    <a:pt x="15" y="340"/>
                  </a:lnTo>
                  <a:lnTo>
                    <a:pt x="15" y="327"/>
                  </a:lnTo>
                  <a:lnTo>
                    <a:pt x="17" y="314"/>
                  </a:lnTo>
                  <a:lnTo>
                    <a:pt x="17" y="300"/>
                  </a:lnTo>
                  <a:lnTo>
                    <a:pt x="19" y="287"/>
                  </a:lnTo>
                  <a:lnTo>
                    <a:pt x="17" y="274"/>
                  </a:lnTo>
                  <a:lnTo>
                    <a:pt x="17" y="260"/>
                  </a:lnTo>
                  <a:lnTo>
                    <a:pt x="15" y="245"/>
                  </a:lnTo>
                  <a:lnTo>
                    <a:pt x="15" y="232"/>
                  </a:lnTo>
                  <a:lnTo>
                    <a:pt x="15" y="219"/>
                  </a:lnTo>
                  <a:lnTo>
                    <a:pt x="13" y="207"/>
                  </a:lnTo>
                  <a:lnTo>
                    <a:pt x="11" y="196"/>
                  </a:lnTo>
                  <a:lnTo>
                    <a:pt x="11" y="186"/>
                  </a:lnTo>
                  <a:lnTo>
                    <a:pt x="11" y="175"/>
                  </a:lnTo>
                  <a:lnTo>
                    <a:pt x="9" y="167"/>
                  </a:lnTo>
                  <a:lnTo>
                    <a:pt x="7" y="158"/>
                  </a:lnTo>
                  <a:lnTo>
                    <a:pt x="7" y="152"/>
                  </a:lnTo>
                  <a:lnTo>
                    <a:pt x="5" y="142"/>
                  </a:lnTo>
                  <a:lnTo>
                    <a:pt x="5" y="141"/>
                  </a:lnTo>
                  <a:lnTo>
                    <a:pt x="26" y="144"/>
                  </a:lnTo>
                  <a:lnTo>
                    <a:pt x="26" y="144"/>
                  </a:lnTo>
                  <a:close/>
                </a:path>
              </a:pathLst>
            </a:custGeom>
            <a:solidFill>
              <a:srgbClr val="667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85" name="Freeform 37"/>
            <p:cNvSpPr>
              <a:spLocks/>
            </p:cNvSpPr>
            <p:nvPr/>
          </p:nvSpPr>
          <p:spPr bwMode="auto">
            <a:xfrm>
              <a:off x="1021" y="3840"/>
              <a:ext cx="241" cy="98"/>
            </a:xfrm>
            <a:custGeom>
              <a:avLst/>
              <a:gdLst>
                <a:gd name="T0" fmla="*/ 29 w 481"/>
                <a:gd name="T1" fmla="*/ 47 h 196"/>
                <a:gd name="T2" fmla="*/ 46 w 481"/>
                <a:gd name="T3" fmla="*/ 47 h 196"/>
                <a:gd name="T4" fmla="*/ 65 w 481"/>
                <a:gd name="T5" fmla="*/ 51 h 196"/>
                <a:gd name="T6" fmla="*/ 87 w 481"/>
                <a:gd name="T7" fmla="*/ 51 h 196"/>
                <a:gd name="T8" fmla="*/ 112 w 481"/>
                <a:gd name="T9" fmla="*/ 51 h 196"/>
                <a:gd name="T10" fmla="*/ 139 w 481"/>
                <a:gd name="T11" fmla="*/ 51 h 196"/>
                <a:gd name="T12" fmla="*/ 165 w 481"/>
                <a:gd name="T13" fmla="*/ 51 h 196"/>
                <a:gd name="T14" fmla="*/ 190 w 481"/>
                <a:gd name="T15" fmla="*/ 47 h 196"/>
                <a:gd name="T16" fmla="*/ 215 w 481"/>
                <a:gd name="T17" fmla="*/ 44 h 196"/>
                <a:gd name="T18" fmla="*/ 236 w 481"/>
                <a:gd name="T19" fmla="*/ 38 h 196"/>
                <a:gd name="T20" fmla="*/ 255 w 481"/>
                <a:gd name="T21" fmla="*/ 30 h 196"/>
                <a:gd name="T22" fmla="*/ 272 w 481"/>
                <a:gd name="T23" fmla="*/ 25 h 196"/>
                <a:gd name="T24" fmla="*/ 283 w 481"/>
                <a:gd name="T25" fmla="*/ 19 h 196"/>
                <a:gd name="T26" fmla="*/ 297 w 481"/>
                <a:gd name="T27" fmla="*/ 13 h 196"/>
                <a:gd name="T28" fmla="*/ 472 w 481"/>
                <a:gd name="T29" fmla="*/ 0 h 196"/>
                <a:gd name="T30" fmla="*/ 473 w 481"/>
                <a:gd name="T31" fmla="*/ 8 h 196"/>
                <a:gd name="T32" fmla="*/ 475 w 481"/>
                <a:gd name="T33" fmla="*/ 23 h 196"/>
                <a:gd name="T34" fmla="*/ 477 w 481"/>
                <a:gd name="T35" fmla="*/ 44 h 196"/>
                <a:gd name="T36" fmla="*/ 479 w 481"/>
                <a:gd name="T37" fmla="*/ 65 h 196"/>
                <a:gd name="T38" fmla="*/ 479 w 481"/>
                <a:gd name="T39" fmla="*/ 89 h 196"/>
                <a:gd name="T40" fmla="*/ 479 w 481"/>
                <a:gd name="T41" fmla="*/ 114 h 196"/>
                <a:gd name="T42" fmla="*/ 475 w 481"/>
                <a:gd name="T43" fmla="*/ 135 h 196"/>
                <a:gd name="T44" fmla="*/ 470 w 481"/>
                <a:gd name="T45" fmla="*/ 154 h 196"/>
                <a:gd name="T46" fmla="*/ 462 w 481"/>
                <a:gd name="T47" fmla="*/ 167 h 196"/>
                <a:gd name="T48" fmla="*/ 445 w 481"/>
                <a:gd name="T49" fmla="*/ 182 h 196"/>
                <a:gd name="T50" fmla="*/ 420 w 481"/>
                <a:gd name="T51" fmla="*/ 190 h 196"/>
                <a:gd name="T52" fmla="*/ 405 w 481"/>
                <a:gd name="T53" fmla="*/ 194 h 196"/>
                <a:gd name="T54" fmla="*/ 401 w 481"/>
                <a:gd name="T55" fmla="*/ 194 h 196"/>
                <a:gd name="T56" fmla="*/ 390 w 481"/>
                <a:gd name="T57" fmla="*/ 190 h 196"/>
                <a:gd name="T58" fmla="*/ 371 w 481"/>
                <a:gd name="T59" fmla="*/ 186 h 196"/>
                <a:gd name="T60" fmla="*/ 344 w 481"/>
                <a:gd name="T61" fmla="*/ 182 h 196"/>
                <a:gd name="T62" fmla="*/ 314 w 481"/>
                <a:gd name="T63" fmla="*/ 179 h 196"/>
                <a:gd name="T64" fmla="*/ 278 w 481"/>
                <a:gd name="T65" fmla="*/ 175 h 196"/>
                <a:gd name="T66" fmla="*/ 241 w 481"/>
                <a:gd name="T67" fmla="*/ 171 h 196"/>
                <a:gd name="T68" fmla="*/ 205 w 481"/>
                <a:gd name="T69" fmla="*/ 169 h 196"/>
                <a:gd name="T70" fmla="*/ 171 w 481"/>
                <a:gd name="T71" fmla="*/ 169 h 196"/>
                <a:gd name="T72" fmla="*/ 139 w 481"/>
                <a:gd name="T73" fmla="*/ 169 h 196"/>
                <a:gd name="T74" fmla="*/ 110 w 481"/>
                <a:gd name="T75" fmla="*/ 169 h 196"/>
                <a:gd name="T76" fmla="*/ 84 w 481"/>
                <a:gd name="T77" fmla="*/ 171 h 196"/>
                <a:gd name="T78" fmla="*/ 63 w 481"/>
                <a:gd name="T79" fmla="*/ 173 h 196"/>
                <a:gd name="T80" fmla="*/ 48 w 481"/>
                <a:gd name="T81" fmla="*/ 175 h 196"/>
                <a:gd name="T82" fmla="*/ 34 w 481"/>
                <a:gd name="T83" fmla="*/ 179 h 196"/>
                <a:gd name="T84" fmla="*/ 0 w 481"/>
                <a:gd name="T85" fmla="*/ 144 h 196"/>
                <a:gd name="T86" fmla="*/ 27 w 481"/>
                <a:gd name="T87"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1" h="196">
                  <a:moveTo>
                    <a:pt x="27" y="47"/>
                  </a:moveTo>
                  <a:lnTo>
                    <a:pt x="29" y="47"/>
                  </a:lnTo>
                  <a:lnTo>
                    <a:pt x="38" y="47"/>
                  </a:lnTo>
                  <a:lnTo>
                    <a:pt x="46" y="47"/>
                  </a:lnTo>
                  <a:lnTo>
                    <a:pt x="55" y="49"/>
                  </a:lnTo>
                  <a:lnTo>
                    <a:pt x="65" y="51"/>
                  </a:lnTo>
                  <a:lnTo>
                    <a:pt x="76" y="51"/>
                  </a:lnTo>
                  <a:lnTo>
                    <a:pt x="87" y="51"/>
                  </a:lnTo>
                  <a:lnTo>
                    <a:pt x="99" y="51"/>
                  </a:lnTo>
                  <a:lnTo>
                    <a:pt x="112" y="51"/>
                  </a:lnTo>
                  <a:lnTo>
                    <a:pt x="127" y="53"/>
                  </a:lnTo>
                  <a:lnTo>
                    <a:pt x="139" y="51"/>
                  </a:lnTo>
                  <a:lnTo>
                    <a:pt x="152" y="51"/>
                  </a:lnTo>
                  <a:lnTo>
                    <a:pt x="165" y="51"/>
                  </a:lnTo>
                  <a:lnTo>
                    <a:pt x="181" y="51"/>
                  </a:lnTo>
                  <a:lnTo>
                    <a:pt x="190" y="47"/>
                  </a:lnTo>
                  <a:lnTo>
                    <a:pt x="202" y="46"/>
                  </a:lnTo>
                  <a:lnTo>
                    <a:pt x="215" y="44"/>
                  </a:lnTo>
                  <a:lnTo>
                    <a:pt x="226" y="42"/>
                  </a:lnTo>
                  <a:lnTo>
                    <a:pt x="236" y="38"/>
                  </a:lnTo>
                  <a:lnTo>
                    <a:pt x="245" y="34"/>
                  </a:lnTo>
                  <a:lnTo>
                    <a:pt x="255" y="30"/>
                  </a:lnTo>
                  <a:lnTo>
                    <a:pt x="264" y="28"/>
                  </a:lnTo>
                  <a:lnTo>
                    <a:pt x="272" y="25"/>
                  </a:lnTo>
                  <a:lnTo>
                    <a:pt x="278" y="23"/>
                  </a:lnTo>
                  <a:lnTo>
                    <a:pt x="283" y="19"/>
                  </a:lnTo>
                  <a:lnTo>
                    <a:pt x="289" y="17"/>
                  </a:lnTo>
                  <a:lnTo>
                    <a:pt x="297" y="13"/>
                  </a:lnTo>
                  <a:lnTo>
                    <a:pt x="300" y="13"/>
                  </a:lnTo>
                  <a:lnTo>
                    <a:pt x="472" y="0"/>
                  </a:lnTo>
                  <a:lnTo>
                    <a:pt x="472" y="4"/>
                  </a:lnTo>
                  <a:lnTo>
                    <a:pt x="473" y="8"/>
                  </a:lnTo>
                  <a:lnTo>
                    <a:pt x="475" y="15"/>
                  </a:lnTo>
                  <a:lnTo>
                    <a:pt x="475" y="23"/>
                  </a:lnTo>
                  <a:lnTo>
                    <a:pt x="477" y="32"/>
                  </a:lnTo>
                  <a:lnTo>
                    <a:pt x="477" y="44"/>
                  </a:lnTo>
                  <a:lnTo>
                    <a:pt x="479" y="55"/>
                  </a:lnTo>
                  <a:lnTo>
                    <a:pt x="479" y="65"/>
                  </a:lnTo>
                  <a:lnTo>
                    <a:pt x="479" y="78"/>
                  </a:lnTo>
                  <a:lnTo>
                    <a:pt x="479" y="89"/>
                  </a:lnTo>
                  <a:lnTo>
                    <a:pt x="481" y="103"/>
                  </a:lnTo>
                  <a:lnTo>
                    <a:pt x="479" y="114"/>
                  </a:lnTo>
                  <a:lnTo>
                    <a:pt x="479" y="125"/>
                  </a:lnTo>
                  <a:lnTo>
                    <a:pt x="475" y="135"/>
                  </a:lnTo>
                  <a:lnTo>
                    <a:pt x="475" y="148"/>
                  </a:lnTo>
                  <a:lnTo>
                    <a:pt x="470" y="154"/>
                  </a:lnTo>
                  <a:lnTo>
                    <a:pt x="466" y="162"/>
                  </a:lnTo>
                  <a:lnTo>
                    <a:pt x="462" y="167"/>
                  </a:lnTo>
                  <a:lnTo>
                    <a:pt x="456" y="175"/>
                  </a:lnTo>
                  <a:lnTo>
                    <a:pt x="445" y="182"/>
                  </a:lnTo>
                  <a:lnTo>
                    <a:pt x="432" y="188"/>
                  </a:lnTo>
                  <a:lnTo>
                    <a:pt x="420" y="190"/>
                  </a:lnTo>
                  <a:lnTo>
                    <a:pt x="411" y="194"/>
                  </a:lnTo>
                  <a:lnTo>
                    <a:pt x="405" y="194"/>
                  </a:lnTo>
                  <a:lnTo>
                    <a:pt x="403" y="196"/>
                  </a:lnTo>
                  <a:lnTo>
                    <a:pt x="401" y="194"/>
                  </a:lnTo>
                  <a:lnTo>
                    <a:pt x="397" y="192"/>
                  </a:lnTo>
                  <a:lnTo>
                    <a:pt x="390" y="190"/>
                  </a:lnTo>
                  <a:lnTo>
                    <a:pt x="382" y="190"/>
                  </a:lnTo>
                  <a:lnTo>
                    <a:pt x="371" y="186"/>
                  </a:lnTo>
                  <a:lnTo>
                    <a:pt x="359" y="186"/>
                  </a:lnTo>
                  <a:lnTo>
                    <a:pt x="344" y="182"/>
                  </a:lnTo>
                  <a:lnTo>
                    <a:pt x="331" y="182"/>
                  </a:lnTo>
                  <a:lnTo>
                    <a:pt x="314" y="179"/>
                  </a:lnTo>
                  <a:lnTo>
                    <a:pt x="297" y="177"/>
                  </a:lnTo>
                  <a:lnTo>
                    <a:pt x="278" y="175"/>
                  </a:lnTo>
                  <a:lnTo>
                    <a:pt x="261" y="175"/>
                  </a:lnTo>
                  <a:lnTo>
                    <a:pt x="241" y="171"/>
                  </a:lnTo>
                  <a:lnTo>
                    <a:pt x="222" y="169"/>
                  </a:lnTo>
                  <a:lnTo>
                    <a:pt x="205" y="169"/>
                  </a:lnTo>
                  <a:lnTo>
                    <a:pt x="188" y="169"/>
                  </a:lnTo>
                  <a:lnTo>
                    <a:pt x="171" y="169"/>
                  </a:lnTo>
                  <a:lnTo>
                    <a:pt x="154" y="169"/>
                  </a:lnTo>
                  <a:lnTo>
                    <a:pt x="139" y="169"/>
                  </a:lnTo>
                  <a:lnTo>
                    <a:pt x="124" y="169"/>
                  </a:lnTo>
                  <a:lnTo>
                    <a:pt x="110" y="169"/>
                  </a:lnTo>
                  <a:lnTo>
                    <a:pt x="97" y="169"/>
                  </a:lnTo>
                  <a:lnTo>
                    <a:pt x="84" y="171"/>
                  </a:lnTo>
                  <a:lnTo>
                    <a:pt x="76" y="173"/>
                  </a:lnTo>
                  <a:lnTo>
                    <a:pt x="63" y="173"/>
                  </a:lnTo>
                  <a:lnTo>
                    <a:pt x="55" y="175"/>
                  </a:lnTo>
                  <a:lnTo>
                    <a:pt x="48" y="175"/>
                  </a:lnTo>
                  <a:lnTo>
                    <a:pt x="42" y="179"/>
                  </a:lnTo>
                  <a:lnTo>
                    <a:pt x="34" y="179"/>
                  </a:lnTo>
                  <a:lnTo>
                    <a:pt x="32" y="181"/>
                  </a:lnTo>
                  <a:lnTo>
                    <a:pt x="0" y="144"/>
                  </a:lnTo>
                  <a:lnTo>
                    <a:pt x="27" y="47"/>
                  </a:lnTo>
                  <a:lnTo>
                    <a:pt x="27" y="47"/>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86" name="Freeform 38"/>
            <p:cNvSpPr>
              <a:spLocks/>
            </p:cNvSpPr>
            <p:nvPr/>
          </p:nvSpPr>
          <p:spPr bwMode="auto">
            <a:xfrm>
              <a:off x="1068" y="3714"/>
              <a:ext cx="361" cy="216"/>
            </a:xfrm>
            <a:custGeom>
              <a:avLst/>
              <a:gdLst>
                <a:gd name="T0" fmla="*/ 67 w 723"/>
                <a:gd name="T1" fmla="*/ 8 h 434"/>
                <a:gd name="T2" fmla="*/ 55 w 723"/>
                <a:gd name="T3" fmla="*/ 25 h 434"/>
                <a:gd name="T4" fmla="*/ 40 w 723"/>
                <a:gd name="T5" fmla="*/ 48 h 434"/>
                <a:gd name="T6" fmla="*/ 25 w 723"/>
                <a:gd name="T7" fmla="*/ 72 h 434"/>
                <a:gd name="T8" fmla="*/ 12 w 723"/>
                <a:gd name="T9" fmla="*/ 101 h 434"/>
                <a:gd name="T10" fmla="*/ 4 w 723"/>
                <a:gd name="T11" fmla="*/ 124 h 434"/>
                <a:gd name="T12" fmla="*/ 0 w 723"/>
                <a:gd name="T13" fmla="*/ 160 h 434"/>
                <a:gd name="T14" fmla="*/ 8 w 723"/>
                <a:gd name="T15" fmla="*/ 192 h 434"/>
                <a:gd name="T16" fmla="*/ 34 w 723"/>
                <a:gd name="T17" fmla="*/ 219 h 434"/>
                <a:gd name="T18" fmla="*/ 59 w 723"/>
                <a:gd name="T19" fmla="*/ 238 h 434"/>
                <a:gd name="T20" fmla="*/ 74 w 723"/>
                <a:gd name="T21" fmla="*/ 245 h 434"/>
                <a:gd name="T22" fmla="*/ 90 w 723"/>
                <a:gd name="T23" fmla="*/ 259 h 434"/>
                <a:gd name="T24" fmla="*/ 112 w 723"/>
                <a:gd name="T25" fmla="*/ 278 h 434"/>
                <a:gd name="T26" fmla="*/ 137 w 723"/>
                <a:gd name="T27" fmla="*/ 297 h 434"/>
                <a:gd name="T28" fmla="*/ 169 w 723"/>
                <a:gd name="T29" fmla="*/ 325 h 434"/>
                <a:gd name="T30" fmla="*/ 196 w 723"/>
                <a:gd name="T31" fmla="*/ 335 h 434"/>
                <a:gd name="T32" fmla="*/ 223 w 723"/>
                <a:gd name="T33" fmla="*/ 335 h 434"/>
                <a:gd name="T34" fmla="*/ 255 w 723"/>
                <a:gd name="T35" fmla="*/ 331 h 434"/>
                <a:gd name="T36" fmla="*/ 293 w 723"/>
                <a:gd name="T37" fmla="*/ 325 h 434"/>
                <a:gd name="T38" fmla="*/ 339 w 723"/>
                <a:gd name="T39" fmla="*/ 318 h 434"/>
                <a:gd name="T40" fmla="*/ 386 w 723"/>
                <a:gd name="T41" fmla="*/ 308 h 434"/>
                <a:gd name="T42" fmla="*/ 430 w 723"/>
                <a:gd name="T43" fmla="*/ 299 h 434"/>
                <a:gd name="T44" fmla="*/ 466 w 723"/>
                <a:gd name="T45" fmla="*/ 287 h 434"/>
                <a:gd name="T46" fmla="*/ 491 w 723"/>
                <a:gd name="T47" fmla="*/ 281 h 434"/>
                <a:gd name="T48" fmla="*/ 502 w 723"/>
                <a:gd name="T49" fmla="*/ 280 h 434"/>
                <a:gd name="T50" fmla="*/ 504 w 723"/>
                <a:gd name="T51" fmla="*/ 295 h 434"/>
                <a:gd name="T52" fmla="*/ 506 w 723"/>
                <a:gd name="T53" fmla="*/ 318 h 434"/>
                <a:gd name="T54" fmla="*/ 508 w 723"/>
                <a:gd name="T55" fmla="*/ 339 h 434"/>
                <a:gd name="T56" fmla="*/ 508 w 723"/>
                <a:gd name="T57" fmla="*/ 359 h 434"/>
                <a:gd name="T58" fmla="*/ 508 w 723"/>
                <a:gd name="T59" fmla="*/ 384 h 434"/>
                <a:gd name="T60" fmla="*/ 510 w 723"/>
                <a:gd name="T61" fmla="*/ 413 h 434"/>
                <a:gd name="T62" fmla="*/ 512 w 723"/>
                <a:gd name="T63" fmla="*/ 434 h 434"/>
                <a:gd name="T64" fmla="*/ 677 w 723"/>
                <a:gd name="T65" fmla="*/ 388 h 434"/>
                <a:gd name="T66" fmla="*/ 673 w 723"/>
                <a:gd name="T67" fmla="*/ 359 h 434"/>
                <a:gd name="T68" fmla="*/ 675 w 723"/>
                <a:gd name="T69" fmla="*/ 333 h 434"/>
                <a:gd name="T70" fmla="*/ 681 w 723"/>
                <a:gd name="T71" fmla="*/ 293 h 434"/>
                <a:gd name="T72" fmla="*/ 692 w 723"/>
                <a:gd name="T73" fmla="*/ 249 h 434"/>
                <a:gd name="T74" fmla="*/ 704 w 723"/>
                <a:gd name="T75" fmla="*/ 207 h 434"/>
                <a:gd name="T76" fmla="*/ 713 w 723"/>
                <a:gd name="T77" fmla="*/ 177 h 434"/>
                <a:gd name="T78" fmla="*/ 717 w 723"/>
                <a:gd name="T79" fmla="*/ 158 h 434"/>
                <a:gd name="T80" fmla="*/ 721 w 723"/>
                <a:gd name="T81" fmla="*/ 150 h 434"/>
                <a:gd name="T82" fmla="*/ 719 w 723"/>
                <a:gd name="T83" fmla="*/ 124 h 434"/>
                <a:gd name="T84" fmla="*/ 704 w 723"/>
                <a:gd name="T85" fmla="*/ 108 h 434"/>
                <a:gd name="T86" fmla="*/ 675 w 723"/>
                <a:gd name="T87" fmla="*/ 99 h 434"/>
                <a:gd name="T88" fmla="*/ 637 w 723"/>
                <a:gd name="T89" fmla="*/ 99 h 434"/>
                <a:gd name="T90" fmla="*/ 592 w 723"/>
                <a:gd name="T91" fmla="*/ 99 h 434"/>
                <a:gd name="T92" fmla="*/ 550 w 723"/>
                <a:gd name="T93" fmla="*/ 103 h 434"/>
                <a:gd name="T94" fmla="*/ 519 w 723"/>
                <a:gd name="T95" fmla="*/ 105 h 434"/>
                <a:gd name="T96" fmla="*/ 508 w 723"/>
                <a:gd name="T97" fmla="*/ 107 h 434"/>
                <a:gd name="T98" fmla="*/ 358 w 723"/>
                <a:gd name="T99" fmla="*/ 116 h 434"/>
                <a:gd name="T100" fmla="*/ 331 w 723"/>
                <a:gd name="T101" fmla="*/ 120 h 434"/>
                <a:gd name="T102" fmla="*/ 299 w 723"/>
                <a:gd name="T103" fmla="*/ 127 h 434"/>
                <a:gd name="T104" fmla="*/ 261 w 723"/>
                <a:gd name="T105" fmla="*/ 131 h 434"/>
                <a:gd name="T106" fmla="*/ 226 w 723"/>
                <a:gd name="T107" fmla="*/ 129 h 434"/>
                <a:gd name="T108" fmla="*/ 188 w 723"/>
                <a:gd name="T109" fmla="*/ 118 h 434"/>
                <a:gd name="T110" fmla="*/ 156 w 723"/>
                <a:gd name="T111" fmla="*/ 103 h 434"/>
                <a:gd name="T112" fmla="*/ 129 w 723"/>
                <a:gd name="T113" fmla="*/ 82 h 434"/>
                <a:gd name="T114" fmla="*/ 109 w 723"/>
                <a:gd name="T115" fmla="*/ 61 h 434"/>
                <a:gd name="T116" fmla="*/ 80 w 723"/>
                <a:gd name="T117" fmla="*/ 25 h 434"/>
                <a:gd name="T118" fmla="*/ 72 w 723"/>
                <a:gd name="T119" fmla="*/ 6 h 434"/>
                <a:gd name="T120" fmla="*/ 74 w 723"/>
                <a:gd name="T1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3" h="434">
                  <a:moveTo>
                    <a:pt x="74" y="0"/>
                  </a:moveTo>
                  <a:lnTo>
                    <a:pt x="71" y="2"/>
                  </a:lnTo>
                  <a:lnTo>
                    <a:pt x="67" y="8"/>
                  </a:lnTo>
                  <a:lnTo>
                    <a:pt x="63" y="12"/>
                  </a:lnTo>
                  <a:lnTo>
                    <a:pt x="59" y="19"/>
                  </a:lnTo>
                  <a:lnTo>
                    <a:pt x="55" y="25"/>
                  </a:lnTo>
                  <a:lnTo>
                    <a:pt x="50" y="32"/>
                  </a:lnTo>
                  <a:lnTo>
                    <a:pt x="44" y="40"/>
                  </a:lnTo>
                  <a:lnTo>
                    <a:pt x="40" y="48"/>
                  </a:lnTo>
                  <a:lnTo>
                    <a:pt x="34" y="57"/>
                  </a:lnTo>
                  <a:lnTo>
                    <a:pt x="29" y="65"/>
                  </a:lnTo>
                  <a:lnTo>
                    <a:pt x="25" y="72"/>
                  </a:lnTo>
                  <a:lnTo>
                    <a:pt x="21" y="82"/>
                  </a:lnTo>
                  <a:lnTo>
                    <a:pt x="17" y="91"/>
                  </a:lnTo>
                  <a:lnTo>
                    <a:pt x="12" y="101"/>
                  </a:lnTo>
                  <a:lnTo>
                    <a:pt x="8" y="108"/>
                  </a:lnTo>
                  <a:lnTo>
                    <a:pt x="6" y="116"/>
                  </a:lnTo>
                  <a:lnTo>
                    <a:pt x="4" y="124"/>
                  </a:lnTo>
                  <a:lnTo>
                    <a:pt x="2" y="131"/>
                  </a:lnTo>
                  <a:lnTo>
                    <a:pt x="0" y="145"/>
                  </a:lnTo>
                  <a:lnTo>
                    <a:pt x="0" y="160"/>
                  </a:lnTo>
                  <a:lnTo>
                    <a:pt x="0" y="171"/>
                  </a:lnTo>
                  <a:lnTo>
                    <a:pt x="4" y="183"/>
                  </a:lnTo>
                  <a:lnTo>
                    <a:pt x="8" y="192"/>
                  </a:lnTo>
                  <a:lnTo>
                    <a:pt x="15" y="204"/>
                  </a:lnTo>
                  <a:lnTo>
                    <a:pt x="23" y="211"/>
                  </a:lnTo>
                  <a:lnTo>
                    <a:pt x="34" y="219"/>
                  </a:lnTo>
                  <a:lnTo>
                    <a:pt x="42" y="224"/>
                  </a:lnTo>
                  <a:lnTo>
                    <a:pt x="53" y="234"/>
                  </a:lnTo>
                  <a:lnTo>
                    <a:pt x="59" y="238"/>
                  </a:lnTo>
                  <a:lnTo>
                    <a:pt x="67" y="242"/>
                  </a:lnTo>
                  <a:lnTo>
                    <a:pt x="72" y="245"/>
                  </a:lnTo>
                  <a:lnTo>
                    <a:pt x="74" y="245"/>
                  </a:lnTo>
                  <a:lnTo>
                    <a:pt x="78" y="247"/>
                  </a:lnTo>
                  <a:lnTo>
                    <a:pt x="86" y="255"/>
                  </a:lnTo>
                  <a:lnTo>
                    <a:pt x="90" y="259"/>
                  </a:lnTo>
                  <a:lnTo>
                    <a:pt x="97" y="264"/>
                  </a:lnTo>
                  <a:lnTo>
                    <a:pt x="105" y="270"/>
                  </a:lnTo>
                  <a:lnTo>
                    <a:pt x="112" y="278"/>
                  </a:lnTo>
                  <a:lnTo>
                    <a:pt x="122" y="283"/>
                  </a:lnTo>
                  <a:lnTo>
                    <a:pt x="129" y="291"/>
                  </a:lnTo>
                  <a:lnTo>
                    <a:pt x="137" y="297"/>
                  </a:lnTo>
                  <a:lnTo>
                    <a:pt x="145" y="304"/>
                  </a:lnTo>
                  <a:lnTo>
                    <a:pt x="158" y="316"/>
                  </a:lnTo>
                  <a:lnTo>
                    <a:pt x="169" y="325"/>
                  </a:lnTo>
                  <a:lnTo>
                    <a:pt x="177" y="331"/>
                  </a:lnTo>
                  <a:lnTo>
                    <a:pt x="190" y="335"/>
                  </a:lnTo>
                  <a:lnTo>
                    <a:pt x="196" y="335"/>
                  </a:lnTo>
                  <a:lnTo>
                    <a:pt x="206" y="335"/>
                  </a:lnTo>
                  <a:lnTo>
                    <a:pt x="213" y="335"/>
                  </a:lnTo>
                  <a:lnTo>
                    <a:pt x="223" y="335"/>
                  </a:lnTo>
                  <a:lnTo>
                    <a:pt x="232" y="333"/>
                  </a:lnTo>
                  <a:lnTo>
                    <a:pt x="244" y="331"/>
                  </a:lnTo>
                  <a:lnTo>
                    <a:pt x="255" y="331"/>
                  </a:lnTo>
                  <a:lnTo>
                    <a:pt x="268" y="329"/>
                  </a:lnTo>
                  <a:lnTo>
                    <a:pt x="280" y="325"/>
                  </a:lnTo>
                  <a:lnTo>
                    <a:pt x="293" y="325"/>
                  </a:lnTo>
                  <a:lnTo>
                    <a:pt x="310" y="323"/>
                  </a:lnTo>
                  <a:lnTo>
                    <a:pt x="325" y="321"/>
                  </a:lnTo>
                  <a:lnTo>
                    <a:pt x="339" y="318"/>
                  </a:lnTo>
                  <a:lnTo>
                    <a:pt x="356" y="316"/>
                  </a:lnTo>
                  <a:lnTo>
                    <a:pt x="371" y="312"/>
                  </a:lnTo>
                  <a:lnTo>
                    <a:pt x="386" y="308"/>
                  </a:lnTo>
                  <a:lnTo>
                    <a:pt x="401" y="304"/>
                  </a:lnTo>
                  <a:lnTo>
                    <a:pt x="417" y="302"/>
                  </a:lnTo>
                  <a:lnTo>
                    <a:pt x="430" y="299"/>
                  </a:lnTo>
                  <a:lnTo>
                    <a:pt x="445" y="297"/>
                  </a:lnTo>
                  <a:lnTo>
                    <a:pt x="455" y="293"/>
                  </a:lnTo>
                  <a:lnTo>
                    <a:pt x="466" y="287"/>
                  </a:lnTo>
                  <a:lnTo>
                    <a:pt x="476" y="285"/>
                  </a:lnTo>
                  <a:lnTo>
                    <a:pt x="485" y="283"/>
                  </a:lnTo>
                  <a:lnTo>
                    <a:pt x="491" y="281"/>
                  </a:lnTo>
                  <a:lnTo>
                    <a:pt x="496" y="280"/>
                  </a:lnTo>
                  <a:lnTo>
                    <a:pt x="498" y="280"/>
                  </a:lnTo>
                  <a:lnTo>
                    <a:pt x="502" y="280"/>
                  </a:lnTo>
                  <a:lnTo>
                    <a:pt x="502" y="283"/>
                  </a:lnTo>
                  <a:lnTo>
                    <a:pt x="504" y="287"/>
                  </a:lnTo>
                  <a:lnTo>
                    <a:pt x="504" y="295"/>
                  </a:lnTo>
                  <a:lnTo>
                    <a:pt x="504" y="300"/>
                  </a:lnTo>
                  <a:lnTo>
                    <a:pt x="506" y="312"/>
                  </a:lnTo>
                  <a:lnTo>
                    <a:pt x="506" y="318"/>
                  </a:lnTo>
                  <a:lnTo>
                    <a:pt x="508" y="323"/>
                  </a:lnTo>
                  <a:lnTo>
                    <a:pt x="508" y="331"/>
                  </a:lnTo>
                  <a:lnTo>
                    <a:pt x="508" y="339"/>
                  </a:lnTo>
                  <a:lnTo>
                    <a:pt x="508" y="344"/>
                  </a:lnTo>
                  <a:lnTo>
                    <a:pt x="508" y="352"/>
                  </a:lnTo>
                  <a:lnTo>
                    <a:pt x="508" y="359"/>
                  </a:lnTo>
                  <a:lnTo>
                    <a:pt x="508" y="369"/>
                  </a:lnTo>
                  <a:lnTo>
                    <a:pt x="508" y="377"/>
                  </a:lnTo>
                  <a:lnTo>
                    <a:pt x="508" y="384"/>
                  </a:lnTo>
                  <a:lnTo>
                    <a:pt x="508" y="394"/>
                  </a:lnTo>
                  <a:lnTo>
                    <a:pt x="510" y="401"/>
                  </a:lnTo>
                  <a:lnTo>
                    <a:pt x="510" y="413"/>
                  </a:lnTo>
                  <a:lnTo>
                    <a:pt x="510" y="422"/>
                  </a:lnTo>
                  <a:lnTo>
                    <a:pt x="510" y="430"/>
                  </a:lnTo>
                  <a:lnTo>
                    <a:pt x="512" y="434"/>
                  </a:lnTo>
                  <a:lnTo>
                    <a:pt x="685" y="401"/>
                  </a:lnTo>
                  <a:lnTo>
                    <a:pt x="681" y="397"/>
                  </a:lnTo>
                  <a:lnTo>
                    <a:pt x="677" y="388"/>
                  </a:lnTo>
                  <a:lnTo>
                    <a:pt x="673" y="380"/>
                  </a:lnTo>
                  <a:lnTo>
                    <a:pt x="673" y="369"/>
                  </a:lnTo>
                  <a:lnTo>
                    <a:pt x="673" y="359"/>
                  </a:lnTo>
                  <a:lnTo>
                    <a:pt x="673" y="352"/>
                  </a:lnTo>
                  <a:lnTo>
                    <a:pt x="673" y="342"/>
                  </a:lnTo>
                  <a:lnTo>
                    <a:pt x="675" y="333"/>
                  </a:lnTo>
                  <a:lnTo>
                    <a:pt x="675" y="319"/>
                  </a:lnTo>
                  <a:lnTo>
                    <a:pt x="679" y="306"/>
                  </a:lnTo>
                  <a:lnTo>
                    <a:pt x="681" y="293"/>
                  </a:lnTo>
                  <a:lnTo>
                    <a:pt x="685" y="280"/>
                  </a:lnTo>
                  <a:lnTo>
                    <a:pt x="689" y="262"/>
                  </a:lnTo>
                  <a:lnTo>
                    <a:pt x="692" y="249"/>
                  </a:lnTo>
                  <a:lnTo>
                    <a:pt x="696" y="234"/>
                  </a:lnTo>
                  <a:lnTo>
                    <a:pt x="700" y="223"/>
                  </a:lnTo>
                  <a:lnTo>
                    <a:pt x="704" y="207"/>
                  </a:lnTo>
                  <a:lnTo>
                    <a:pt x="706" y="196"/>
                  </a:lnTo>
                  <a:lnTo>
                    <a:pt x="709" y="185"/>
                  </a:lnTo>
                  <a:lnTo>
                    <a:pt x="713" y="177"/>
                  </a:lnTo>
                  <a:lnTo>
                    <a:pt x="713" y="167"/>
                  </a:lnTo>
                  <a:lnTo>
                    <a:pt x="717" y="162"/>
                  </a:lnTo>
                  <a:lnTo>
                    <a:pt x="717" y="158"/>
                  </a:lnTo>
                  <a:lnTo>
                    <a:pt x="719" y="158"/>
                  </a:lnTo>
                  <a:lnTo>
                    <a:pt x="719" y="156"/>
                  </a:lnTo>
                  <a:lnTo>
                    <a:pt x="721" y="150"/>
                  </a:lnTo>
                  <a:lnTo>
                    <a:pt x="721" y="143"/>
                  </a:lnTo>
                  <a:lnTo>
                    <a:pt x="723" y="135"/>
                  </a:lnTo>
                  <a:lnTo>
                    <a:pt x="719" y="124"/>
                  </a:lnTo>
                  <a:lnTo>
                    <a:pt x="713" y="116"/>
                  </a:lnTo>
                  <a:lnTo>
                    <a:pt x="709" y="112"/>
                  </a:lnTo>
                  <a:lnTo>
                    <a:pt x="704" y="108"/>
                  </a:lnTo>
                  <a:lnTo>
                    <a:pt x="696" y="105"/>
                  </a:lnTo>
                  <a:lnTo>
                    <a:pt x="689" y="103"/>
                  </a:lnTo>
                  <a:lnTo>
                    <a:pt x="675" y="99"/>
                  </a:lnTo>
                  <a:lnTo>
                    <a:pt x="664" y="99"/>
                  </a:lnTo>
                  <a:lnTo>
                    <a:pt x="650" y="99"/>
                  </a:lnTo>
                  <a:lnTo>
                    <a:pt x="637" y="99"/>
                  </a:lnTo>
                  <a:lnTo>
                    <a:pt x="620" y="99"/>
                  </a:lnTo>
                  <a:lnTo>
                    <a:pt x="607" y="99"/>
                  </a:lnTo>
                  <a:lnTo>
                    <a:pt x="592" y="99"/>
                  </a:lnTo>
                  <a:lnTo>
                    <a:pt x="578" y="101"/>
                  </a:lnTo>
                  <a:lnTo>
                    <a:pt x="561" y="101"/>
                  </a:lnTo>
                  <a:lnTo>
                    <a:pt x="550" y="103"/>
                  </a:lnTo>
                  <a:lnTo>
                    <a:pt x="536" y="103"/>
                  </a:lnTo>
                  <a:lnTo>
                    <a:pt x="529" y="105"/>
                  </a:lnTo>
                  <a:lnTo>
                    <a:pt x="519" y="105"/>
                  </a:lnTo>
                  <a:lnTo>
                    <a:pt x="514" y="107"/>
                  </a:lnTo>
                  <a:lnTo>
                    <a:pt x="508" y="107"/>
                  </a:lnTo>
                  <a:lnTo>
                    <a:pt x="508" y="107"/>
                  </a:lnTo>
                  <a:lnTo>
                    <a:pt x="373" y="110"/>
                  </a:lnTo>
                  <a:lnTo>
                    <a:pt x="369" y="110"/>
                  </a:lnTo>
                  <a:lnTo>
                    <a:pt x="358" y="116"/>
                  </a:lnTo>
                  <a:lnTo>
                    <a:pt x="350" y="116"/>
                  </a:lnTo>
                  <a:lnTo>
                    <a:pt x="342" y="120"/>
                  </a:lnTo>
                  <a:lnTo>
                    <a:pt x="331" y="120"/>
                  </a:lnTo>
                  <a:lnTo>
                    <a:pt x="323" y="124"/>
                  </a:lnTo>
                  <a:lnTo>
                    <a:pt x="310" y="126"/>
                  </a:lnTo>
                  <a:lnTo>
                    <a:pt x="299" y="127"/>
                  </a:lnTo>
                  <a:lnTo>
                    <a:pt x="285" y="127"/>
                  </a:lnTo>
                  <a:lnTo>
                    <a:pt x="274" y="131"/>
                  </a:lnTo>
                  <a:lnTo>
                    <a:pt x="261" y="131"/>
                  </a:lnTo>
                  <a:lnTo>
                    <a:pt x="249" y="131"/>
                  </a:lnTo>
                  <a:lnTo>
                    <a:pt x="238" y="129"/>
                  </a:lnTo>
                  <a:lnTo>
                    <a:pt x="226" y="129"/>
                  </a:lnTo>
                  <a:lnTo>
                    <a:pt x="213" y="126"/>
                  </a:lnTo>
                  <a:lnTo>
                    <a:pt x="200" y="124"/>
                  </a:lnTo>
                  <a:lnTo>
                    <a:pt x="188" y="118"/>
                  </a:lnTo>
                  <a:lnTo>
                    <a:pt x="177" y="114"/>
                  </a:lnTo>
                  <a:lnTo>
                    <a:pt x="166" y="107"/>
                  </a:lnTo>
                  <a:lnTo>
                    <a:pt x="156" y="103"/>
                  </a:lnTo>
                  <a:lnTo>
                    <a:pt x="147" y="95"/>
                  </a:lnTo>
                  <a:lnTo>
                    <a:pt x="139" y="89"/>
                  </a:lnTo>
                  <a:lnTo>
                    <a:pt x="129" y="82"/>
                  </a:lnTo>
                  <a:lnTo>
                    <a:pt x="122" y="76"/>
                  </a:lnTo>
                  <a:lnTo>
                    <a:pt x="114" y="69"/>
                  </a:lnTo>
                  <a:lnTo>
                    <a:pt x="109" y="61"/>
                  </a:lnTo>
                  <a:lnTo>
                    <a:pt x="95" y="48"/>
                  </a:lnTo>
                  <a:lnTo>
                    <a:pt x="90" y="34"/>
                  </a:lnTo>
                  <a:lnTo>
                    <a:pt x="80" y="25"/>
                  </a:lnTo>
                  <a:lnTo>
                    <a:pt x="76" y="17"/>
                  </a:lnTo>
                  <a:lnTo>
                    <a:pt x="72" y="10"/>
                  </a:lnTo>
                  <a:lnTo>
                    <a:pt x="72" y="6"/>
                  </a:lnTo>
                  <a:lnTo>
                    <a:pt x="72" y="2"/>
                  </a:lnTo>
                  <a:lnTo>
                    <a:pt x="74" y="0"/>
                  </a:lnTo>
                  <a:lnTo>
                    <a:pt x="74"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87" name="Freeform 39"/>
            <p:cNvSpPr>
              <a:spLocks/>
            </p:cNvSpPr>
            <p:nvPr/>
          </p:nvSpPr>
          <p:spPr bwMode="auto">
            <a:xfrm>
              <a:off x="1315" y="3816"/>
              <a:ext cx="59" cy="114"/>
            </a:xfrm>
            <a:custGeom>
              <a:avLst/>
              <a:gdLst>
                <a:gd name="T0" fmla="*/ 7 w 117"/>
                <a:gd name="T1" fmla="*/ 75 h 229"/>
                <a:gd name="T2" fmla="*/ 114 w 117"/>
                <a:gd name="T3" fmla="*/ 0 h 229"/>
                <a:gd name="T4" fmla="*/ 112 w 117"/>
                <a:gd name="T5" fmla="*/ 2 h 229"/>
                <a:gd name="T6" fmla="*/ 108 w 117"/>
                <a:gd name="T7" fmla="*/ 10 h 229"/>
                <a:gd name="T8" fmla="*/ 104 w 117"/>
                <a:gd name="T9" fmla="*/ 14 h 229"/>
                <a:gd name="T10" fmla="*/ 100 w 117"/>
                <a:gd name="T11" fmla="*/ 19 h 229"/>
                <a:gd name="T12" fmla="*/ 97 w 117"/>
                <a:gd name="T13" fmla="*/ 29 h 229"/>
                <a:gd name="T14" fmla="*/ 93 w 117"/>
                <a:gd name="T15" fmla="*/ 37 h 229"/>
                <a:gd name="T16" fmla="*/ 89 w 117"/>
                <a:gd name="T17" fmla="*/ 44 h 229"/>
                <a:gd name="T18" fmla="*/ 85 w 117"/>
                <a:gd name="T19" fmla="*/ 52 h 229"/>
                <a:gd name="T20" fmla="*/ 81 w 117"/>
                <a:gd name="T21" fmla="*/ 59 h 229"/>
                <a:gd name="T22" fmla="*/ 79 w 117"/>
                <a:gd name="T23" fmla="*/ 69 h 229"/>
                <a:gd name="T24" fmla="*/ 76 w 117"/>
                <a:gd name="T25" fmla="*/ 76 h 229"/>
                <a:gd name="T26" fmla="*/ 74 w 117"/>
                <a:gd name="T27" fmla="*/ 84 h 229"/>
                <a:gd name="T28" fmla="*/ 72 w 117"/>
                <a:gd name="T29" fmla="*/ 92 h 229"/>
                <a:gd name="T30" fmla="*/ 72 w 117"/>
                <a:gd name="T31" fmla="*/ 101 h 229"/>
                <a:gd name="T32" fmla="*/ 72 w 117"/>
                <a:gd name="T33" fmla="*/ 114 h 229"/>
                <a:gd name="T34" fmla="*/ 76 w 117"/>
                <a:gd name="T35" fmla="*/ 126 h 229"/>
                <a:gd name="T36" fmla="*/ 79 w 117"/>
                <a:gd name="T37" fmla="*/ 137 h 229"/>
                <a:gd name="T38" fmla="*/ 87 w 117"/>
                <a:gd name="T39" fmla="*/ 147 h 229"/>
                <a:gd name="T40" fmla="*/ 93 w 117"/>
                <a:gd name="T41" fmla="*/ 153 h 229"/>
                <a:gd name="T42" fmla="*/ 100 w 117"/>
                <a:gd name="T43" fmla="*/ 158 h 229"/>
                <a:gd name="T44" fmla="*/ 104 w 117"/>
                <a:gd name="T45" fmla="*/ 164 h 229"/>
                <a:gd name="T46" fmla="*/ 104 w 117"/>
                <a:gd name="T47" fmla="*/ 168 h 229"/>
                <a:gd name="T48" fmla="*/ 100 w 117"/>
                <a:gd name="T49" fmla="*/ 172 h 229"/>
                <a:gd name="T50" fmla="*/ 97 w 117"/>
                <a:gd name="T51" fmla="*/ 175 h 229"/>
                <a:gd name="T52" fmla="*/ 89 w 117"/>
                <a:gd name="T53" fmla="*/ 177 h 229"/>
                <a:gd name="T54" fmla="*/ 83 w 117"/>
                <a:gd name="T55" fmla="*/ 181 h 229"/>
                <a:gd name="T56" fmla="*/ 76 w 117"/>
                <a:gd name="T57" fmla="*/ 183 h 229"/>
                <a:gd name="T58" fmla="*/ 68 w 117"/>
                <a:gd name="T59" fmla="*/ 183 h 229"/>
                <a:gd name="T60" fmla="*/ 62 w 117"/>
                <a:gd name="T61" fmla="*/ 185 h 229"/>
                <a:gd name="T62" fmla="*/ 62 w 117"/>
                <a:gd name="T63" fmla="*/ 187 h 229"/>
                <a:gd name="T64" fmla="*/ 117 w 117"/>
                <a:gd name="T65" fmla="*/ 189 h 229"/>
                <a:gd name="T66" fmla="*/ 117 w 117"/>
                <a:gd name="T67" fmla="*/ 210 h 229"/>
                <a:gd name="T68" fmla="*/ 17 w 117"/>
                <a:gd name="T69" fmla="*/ 229 h 229"/>
                <a:gd name="T70" fmla="*/ 0 w 117"/>
                <a:gd name="T71" fmla="*/ 196 h 229"/>
                <a:gd name="T72" fmla="*/ 17 w 117"/>
                <a:gd name="T73" fmla="*/ 189 h 229"/>
                <a:gd name="T74" fmla="*/ 15 w 117"/>
                <a:gd name="T75" fmla="*/ 187 h 229"/>
                <a:gd name="T76" fmla="*/ 15 w 117"/>
                <a:gd name="T77" fmla="*/ 183 h 229"/>
                <a:gd name="T78" fmla="*/ 15 w 117"/>
                <a:gd name="T79" fmla="*/ 177 h 229"/>
                <a:gd name="T80" fmla="*/ 15 w 117"/>
                <a:gd name="T81" fmla="*/ 172 h 229"/>
                <a:gd name="T82" fmla="*/ 13 w 117"/>
                <a:gd name="T83" fmla="*/ 162 h 229"/>
                <a:gd name="T84" fmla="*/ 13 w 117"/>
                <a:gd name="T85" fmla="*/ 153 h 229"/>
                <a:gd name="T86" fmla="*/ 13 w 117"/>
                <a:gd name="T87" fmla="*/ 143 h 229"/>
                <a:gd name="T88" fmla="*/ 13 w 117"/>
                <a:gd name="T89" fmla="*/ 134 h 229"/>
                <a:gd name="T90" fmla="*/ 13 w 117"/>
                <a:gd name="T91" fmla="*/ 120 h 229"/>
                <a:gd name="T92" fmla="*/ 11 w 117"/>
                <a:gd name="T93" fmla="*/ 111 h 229"/>
                <a:gd name="T94" fmla="*/ 9 w 117"/>
                <a:gd name="T95" fmla="*/ 99 h 229"/>
                <a:gd name="T96" fmla="*/ 9 w 117"/>
                <a:gd name="T97" fmla="*/ 92 h 229"/>
                <a:gd name="T98" fmla="*/ 9 w 117"/>
                <a:gd name="T99" fmla="*/ 84 h 229"/>
                <a:gd name="T100" fmla="*/ 7 w 117"/>
                <a:gd name="T101" fmla="*/ 78 h 229"/>
                <a:gd name="T102" fmla="*/ 7 w 117"/>
                <a:gd name="T103" fmla="*/ 75 h 229"/>
                <a:gd name="T104" fmla="*/ 7 w 117"/>
                <a:gd name="T105" fmla="*/ 7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 h="229">
                  <a:moveTo>
                    <a:pt x="7" y="75"/>
                  </a:moveTo>
                  <a:lnTo>
                    <a:pt x="114" y="0"/>
                  </a:lnTo>
                  <a:lnTo>
                    <a:pt x="112" y="2"/>
                  </a:lnTo>
                  <a:lnTo>
                    <a:pt x="108" y="10"/>
                  </a:lnTo>
                  <a:lnTo>
                    <a:pt x="104" y="14"/>
                  </a:lnTo>
                  <a:lnTo>
                    <a:pt x="100" y="19"/>
                  </a:lnTo>
                  <a:lnTo>
                    <a:pt x="97" y="29"/>
                  </a:lnTo>
                  <a:lnTo>
                    <a:pt x="93" y="37"/>
                  </a:lnTo>
                  <a:lnTo>
                    <a:pt x="89" y="44"/>
                  </a:lnTo>
                  <a:lnTo>
                    <a:pt x="85" y="52"/>
                  </a:lnTo>
                  <a:lnTo>
                    <a:pt x="81" y="59"/>
                  </a:lnTo>
                  <a:lnTo>
                    <a:pt x="79" y="69"/>
                  </a:lnTo>
                  <a:lnTo>
                    <a:pt x="76" y="76"/>
                  </a:lnTo>
                  <a:lnTo>
                    <a:pt x="74" y="84"/>
                  </a:lnTo>
                  <a:lnTo>
                    <a:pt x="72" y="92"/>
                  </a:lnTo>
                  <a:lnTo>
                    <a:pt x="72" y="101"/>
                  </a:lnTo>
                  <a:lnTo>
                    <a:pt x="72" y="114"/>
                  </a:lnTo>
                  <a:lnTo>
                    <a:pt x="76" y="126"/>
                  </a:lnTo>
                  <a:lnTo>
                    <a:pt x="79" y="137"/>
                  </a:lnTo>
                  <a:lnTo>
                    <a:pt x="87" y="147"/>
                  </a:lnTo>
                  <a:lnTo>
                    <a:pt x="93" y="153"/>
                  </a:lnTo>
                  <a:lnTo>
                    <a:pt x="100" y="158"/>
                  </a:lnTo>
                  <a:lnTo>
                    <a:pt x="104" y="164"/>
                  </a:lnTo>
                  <a:lnTo>
                    <a:pt x="104" y="168"/>
                  </a:lnTo>
                  <a:lnTo>
                    <a:pt x="100" y="172"/>
                  </a:lnTo>
                  <a:lnTo>
                    <a:pt x="97" y="175"/>
                  </a:lnTo>
                  <a:lnTo>
                    <a:pt x="89" y="177"/>
                  </a:lnTo>
                  <a:lnTo>
                    <a:pt x="83" y="181"/>
                  </a:lnTo>
                  <a:lnTo>
                    <a:pt x="76" y="183"/>
                  </a:lnTo>
                  <a:lnTo>
                    <a:pt x="68" y="183"/>
                  </a:lnTo>
                  <a:lnTo>
                    <a:pt x="62" y="185"/>
                  </a:lnTo>
                  <a:lnTo>
                    <a:pt x="62" y="187"/>
                  </a:lnTo>
                  <a:lnTo>
                    <a:pt x="117" y="189"/>
                  </a:lnTo>
                  <a:lnTo>
                    <a:pt x="117" y="210"/>
                  </a:lnTo>
                  <a:lnTo>
                    <a:pt x="17" y="229"/>
                  </a:lnTo>
                  <a:lnTo>
                    <a:pt x="0" y="196"/>
                  </a:lnTo>
                  <a:lnTo>
                    <a:pt x="17" y="189"/>
                  </a:lnTo>
                  <a:lnTo>
                    <a:pt x="15" y="187"/>
                  </a:lnTo>
                  <a:lnTo>
                    <a:pt x="15" y="183"/>
                  </a:lnTo>
                  <a:lnTo>
                    <a:pt x="15" y="177"/>
                  </a:lnTo>
                  <a:lnTo>
                    <a:pt x="15" y="172"/>
                  </a:lnTo>
                  <a:lnTo>
                    <a:pt x="13" y="162"/>
                  </a:lnTo>
                  <a:lnTo>
                    <a:pt x="13" y="153"/>
                  </a:lnTo>
                  <a:lnTo>
                    <a:pt x="13" y="143"/>
                  </a:lnTo>
                  <a:lnTo>
                    <a:pt x="13" y="134"/>
                  </a:lnTo>
                  <a:lnTo>
                    <a:pt x="13" y="120"/>
                  </a:lnTo>
                  <a:lnTo>
                    <a:pt x="11" y="111"/>
                  </a:lnTo>
                  <a:lnTo>
                    <a:pt x="9" y="99"/>
                  </a:lnTo>
                  <a:lnTo>
                    <a:pt x="9" y="92"/>
                  </a:lnTo>
                  <a:lnTo>
                    <a:pt x="9" y="84"/>
                  </a:lnTo>
                  <a:lnTo>
                    <a:pt x="7" y="78"/>
                  </a:lnTo>
                  <a:lnTo>
                    <a:pt x="7" y="75"/>
                  </a:lnTo>
                  <a:lnTo>
                    <a:pt x="7" y="75"/>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88" name="Freeform 40"/>
            <p:cNvSpPr>
              <a:spLocks/>
            </p:cNvSpPr>
            <p:nvPr/>
          </p:nvSpPr>
          <p:spPr bwMode="auto">
            <a:xfrm>
              <a:off x="1024" y="3857"/>
              <a:ext cx="119" cy="49"/>
            </a:xfrm>
            <a:custGeom>
              <a:avLst/>
              <a:gdLst>
                <a:gd name="T0" fmla="*/ 11 w 237"/>
                <a:gd name="T1" fmla="*/ 8 h 97"/>
                <a:gd name="T2" fmla="*/ 51 w 237"/>
                <a:gd name="T3" fmla="*/ 0 h 97"/>
                <a:gd name="T4" fmla="*/ 51 w 237"/>
                <a:gd name="T5" fmla="*/ 19 h 97"/>
                <a:gd name="T6" fmla="*/ 66 w 237"/>
                <a:gd name="T7" fmla="*/ 15 h 97"/>
                <a:gd name="T8" fmla="*/ 182 w 237"/>
                <a:gd name="T9" fmla="*/ 27 h 97"/>
                <a:gd name="T10" fmla="*/ 178 w 237"/>
                <a:gd name="T11" fmla="*/ 27 h 97"/>
                <a:gd name="T12" fmla="*/ 173 w 237"/>
                <a:gd name="T13" fmla="*/ 27 h 97"/>
                <a:gd name="T14" fmla="*/ 161 w 237"/>
                <a:gd name="T15" fmla="*/ 29 h 97"/>
                <a:gd name="T16" fmla="*/ 152 w 237"/>
                <a:gd name="T17" fmla="*/ 32 h 97"/>
                <a:gd name="T18" fmla="*/ 140 w 237"/>
                <a:gd name="T19" fmla="*/ 34 h 97"/>
                <a:gd name="T20" fmla="*/ 133 w 237"/>
                <a:gd name="T21" fmla="*/ 38 h 97"/>
                <a:gd name="T22" fmla="*/ 129 w 237"/>
                <a:gd name="T23" fmla="*/ 44 h 97"/>
                <a:gd name="T24" fmla="*/ 131 w 237"/>
                <a:gd name="T25" fmla="*/ 52 h 97"/>
                <a:gd name="T26" fmla="*/ 133 w 237"/>
                <a:gd name="T27" fmla="*/ 53 h 97"/>
                <a:gd name="T28" fmla="*/ 137 w 237"/>
                <a:gd name="T29" fmla="*/ 55 h 97"/>
                <a:gd name="T30" fmla="*/ 144 w 237"/>
                <a:gd name="T31" fmla="*/ 59 h 97"/>
                <a:gd name="T32" fmla="*/ 152 w 237"/>
                <a:gd name="T33" fmla="*/ 63 h 97"/>
                <a:gd name="T34" fmla="*/ 159 w 237"/>
                <a:gd name="T35" fmla="*/ 65 h 97"/>
                <a:gd name="T36" fmla="*/ 169 w 237"/>
                <a:gd name="T37" fmla="*/ 69 h 97"/>
                <a:gd name="T38" fmla="*/ 177 w 237"/>
                <a:gd name="T39" fmla="*/ 71 h 97"/>
                <a:gd name="T40" fmla="*/ 188 w 237"/>
                <a:gd name="T41" fmla="*/ 74 h 97"/>
                <a:gd name="T42" fmla="*/ 196 w 237"/>
                <a:gd name="T43" fmla="*/ 76 h 97"/>
                <a:gd name="T44" fmla="*/ 205 w 237"/>
                <a:gd name="T45" fmla="*/ 78 h 97"/>
                <a:gd name="T46" fmla="*/ 213 w 237"/>
                <a:gd name="T47" fmla="*/ 82 h 97"/>
                <a:gd name="T48" fmla="*/ 220 w 237"/>
                <a:gd name="T49" fmla="*/ 84 h 97"/>
                <a:gd name="T50" fmla="*/ 230 w 237"/>
                <a:gd name="T51" fmla="*/ 86 h 97"/>
                <a:gd name="T52" fmla="*/ 237 w 237"/>
                <a:gd name="T53" fmla="*/ 90 h 97"/>
                <a:gd name="T54" fmla="*/ 234 w 237"/>
                <a:gd name="T55" fmla="*/ 88 h 97"/>
                <a:gd name="T56" fmla="*/ 224 w 237"/>
                <a:gd name="T57" fmla="*/ 88 h 97"/>
                <a:gd name="T58" fmla="*/ 216 w 237"/>
                <a:gd name="T59" fmla="*/ 86 h 97"/>
                <a:gd name="T60" fmla="*/ 209 w 237"/>
                <a:gd name="T61" fmla="*/ 86 h 97"/>
                <a:gd name="T62" fmla="*/ 199 w 237"/>
                <a:gd name="T63" fmla="*/ 84 h 97"/>
                <a:gd name="T64" fmla="*/ 190 w 237"/>
                <a:gd name="T65" fmla="*/ 84 h 97"/>
                <a:gd name="T66" fmla="*/ 178 w 237"/>
                <a:gd name="T67" fmla="*/ 82 h 97"/>
                <a:gd name="T68" fmla="*/ 167 w 237"/>
                <a:gd name="T69" fmla="*/ 82 h 97"/>
                <a:gd name="T70" fmla="*/ 158 w 237"/>
                <a:gd name="T71" fmla="*/ 78 h 97"/>
                <a:gd name="T72" fmla="*/ 146 w 237"/>
                <a:gd name="T73" fmla="*/ 78 h 97"/>
                <a:gd name="T74" fmla="*/ 135 w 237"/>
                <a:gd name="T75" fmla="*/ 76 h 97"/>
                <a:gd name="T76" fmla="*/ 125 w 237"/>
                <a:gd name="T77" fmla="*/ 76 h 97"/>
                <a:gd name="T78" fmla="*/ 116 w 237"/>
                <a:gd name="T79" fmla="*/ 76 h 97"/>
                <a:gd name="T80" fmla="*/ 108 w 237"/>
                <a:gd name="T81" fmla="*/ 76 h 97"/>
                <a:gd name="T82" fmla="*/ 97 w 237"/>
                <a:gd name="T83" fmla="*/ 76 h 97"/>
                <a:gd name="T84" fmla="*/ 89 w 237"/>
                <a:gd name="T85" fmla="*/ 76 h 97"/>
                <a:gd name="T86" fmla="*/ 81 w 237"/>
                <a:gd name="T87" fmla="*/ 78 h 97"/>
                <a:gd name="T88" fmla="*/ 76 w 237"/>
                <a:gd name="T89" fmla="*/ 82 h 97"/>
                <a:gd name="T90" fmla="*/ 64 w 237"/>
                <a:gd name="T91" fmla="*/ 84 h 97"/>
                <a:gd name="T92" fmla="*/ 57 w 237"/>
                <a:gd name="T93" fmla="*/ 88 h 97"/>
                <a:gd name="T94" fmla="*/ 45 w 237"/>
                <a:gd name="T95" fmla="*/ 93 h 97"/>
                <a:gd name="T96" fmla="*/ 45 w 237"/>
                <a:gd name="T97" fmla="*/ 97 h 97"/>
                <a:gd name="T98" fmla="*/ 49 w 237"/>
                <a:gd name="T99" fmla="*/ 38 h 97"/>
                <a:gd name="T100" fmla="*/ 28 w 237"/>
                <a:gd name="T101" fmla="*/ 82 h 97"/>
                <a:gd name="T102" fmla="*/ 0 w 237"/>
                <a:gd name="T103" fmla="*/ 80 h 97"/>
                <a:gd name="T104" fmla="*/ 11 w 237"/>
                <a:gd name="T105" fmla="*/ 8 h 97"/>
                <a:gd name="T106" fmla="*/ 11 w 237"/>
                <a:gd name="T107"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7">
                  <a:moveTo>
                    <a:pt x="11" y="8"/>
                  </a:moveTo>
                  <a:lnTo>
                    <a:pt x="51" y="0"/>
                  </a:lnTo>
                  <a:lnTo>
                    <a:pt x="51" y="19"/>
                  </a:lnTo>
                  <a:lnTo>
                    <a:pt x="66" y="15"/>
                  </a:lnTo>
                  <a:lnTo>
                    <a:pt x="182" y="27"/>
                  </a:lnTo>
                  <a:lnTo>
                    <a:pt x="178" y="27"/>
                  </a:lnTo>
                  <a:lnTo>
                    <a:pt x="173" y="27"/>
                  </a:lnTo>
                  <a:lnTo>
                    <a:pt x="161" y="29"/>
                  </a:lnTo>
                  <a:lnTo>
                    <a:pt x="152" y="32"/>
                  </a:lnTo>
                  <a:lnTo>
                    <a:pt x="140" y="34"/>
                  </a:lnTo>
                  <a:lnTo>
                    <a:pt x="133" y="38"/>
                  </a:lnTo>
                  <a:lnTo>
                    <a:pt x="129" y="44"/>
                  </a:lnTo>
                  <a:lnTo>
                    <a:pt x="131" y="52"/>
                  </a:lnTo>
                  <a:lnTo>
                    <a:pt x="133" y="53"/>
                  </a:lnTo>
                  <a:lnTo>
                    <a:pt x="137" y="55"/>
                  </a:lnTo>
                  <a:lnTo>
                    <a:pt x="144" y="59"/>
                  </a:lnTo>
                  <a:lnTo>
                    <a:pt x="152" y="63"/>
                  </a:lnTo>
                  <a:lnTo>
                    <a:pt x="159" y="65"/>
                  </a:lnTo>
                  <a:lnTo>
                    <a:pt x="169" y="69"/>
                  </a:lnTo>
                  <a:lnTo>
                    <a:pt x="177" y="71"/>
                  </a:lnTo>
                  <a:lnTo>
                    <a:pt x="188" y="74"/>
                  </a:lnTo>
                  <a:lnTo>
                    <a:pt x="196" y="76"/>
                  </a:lnTo>
                  <a:lnTo>
                    <a:pt x="205" y="78"/>
                  </a:lnTo>
                  <a:lnTo>
                    <a:pt x="213" y="82"/>
                  </a:lnTo>
                  <a:lnTo>
                    <a:pt x="220" y="84"/>
                  </a:lnTo>
                  <a:lnTo>
                    <a:pt x="230" y="86"/>
                  </a:lnTo>
                  <a:lnTo>
                    <a:pt x="237" y="90"/>
                  </a:lnTo>
                  <a:lnTo>
                    <a:pt x="234" y="88"/>
                  </a:lnTo>
                  <a:lnTo>
                    <a:pt x="224" y="88"/>
                  </a:lnTo>
                  <a:lnTo>
                    <a:pt x="216" y="86"/>
                  </a:lnTo>
                  <a:lnTo>
                    <a:pt x="209" y="86"/>
                  </a:lnTo>
                  <a:lnTo>
                    <a:pt x="199" y="84"/>
                  </a:lnTo>
                  <a:lnTo>
                    <a:pt x="190" y="84"/>
                  </a:lnTo>
                  <a:lnTo>
                    <a:pt x="178" y="82"/>
                  </a:lnTo>
                  <a:lnTo>
                    <a:pt x="167" y="82"/>
                  </a:lnTo>
                  <a:lnTo>
                    <a:pt x="158" y="78"/>
                  </a:lnTo>
                  <a:lnTo>
                    <a:pt x="146" y="78"/>
                  </a:lnTo>
                  <a:lnTo>
                    <a:pt x="135" y="76"/>
                  </a:lnTo>
                  <a:lnTo>
                    <a:pt x="125" y="76"/>
                  </a:lnTo>
                  <a:lnTo>
                    <a:pt x="116" y="76"/>
                  </a:lnTo>
                  <a:lnTo>
                    <a:pt x="108" y="76"/>
                  </a:lnTo>
                  <a:lnTo>
                    <a:pt x="97" y="76"/>
                  </a:lnTo>
                  <a:lnTo>
                    <a:pt x="89" y="76"/>
                  </a:lnTo>
                  <a:lnTo>
                    <a:pt x="81" y="78"/>
                  </a:lnTo>
                  <a:lnTo>
                    <a:pt x="76" y="82"/>
                  </a:lnTo>
                  <a:lnTo>
                    <a:pt x="64" y="84"/>
                  </a:lnTo>
                  <a:lnTo>
                    <a:pt x="57" y="88"/>
                  </a:lnTo>
                  <a:lnTo>
                    <a:pt x="45" y="93"/>
                  </a:lnTo>
                  <a:lnTo>
                    <a:pt x="45" y="97"/>
                  </a:lnTo>
                  <a:lnTo>
                    <a:pt x="49" y="38"/>
                  </a:lnTo>
                  <a:lnTo>
                    <a:pt x="28" y="82"/>
                  </a:lnTo>
                  <a:lnTo>
                    <a:pt x="0" y="80"/>
                  </a:lnTo>
                  <a:lnTo>
                    <a:pt x="11" y="8"/>
                  </a:lnTo>
                  <a:lnTo>
                    <a:pt x="11" y="8"/>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89" name="Freeform 41"/>
            <p:cNvSpPr>
              <a:spLocks/>
            </p:cNvSpPr>
            <p:nvPr/>
          </p:nvSpPr>
          <p:spPr bwMode="auto">
            <a:xfrm>
              <a:off x="1428" y="3512"/>
              <a:ext cx="123" cy="67"/>
            </a:xfrm>
            <a:custGeom>
              <a:avLst/>
              <a:gdLst>
                <a:gd name="T0" fmla="*/ 0 w 245"/>
                <a:gd name="T1" fmla="*/ 86 h 133"/>
                <a:gd name="T2" fmla="*/ 61 w 245"/>
                <a:gd name="T3" fmla="*/ 76 h 133"/>
                <a:gd name="T4" fmla="*/ 84 w 245"/>
                <a:gd name="T5" fmla="*/ 17 h 133"/>
                <a:gd name="T6" fmla="*/ 139 w 245"/>
                <a:gd name="T7" fmla="*/ 0 h 133"/>
                <a:gd name="T8" fmla="*/ 175 w 245"/>
                <a:gd name="T9" fmla="*/ 4 h 133"/>
                <a:gd name="T10" fmla="*/ 222 w 245"/>
                <a:gd name="T11" fmla="*/ 4 h 133"/>
                <a:gd name="T12" fmla="*/ 245 w 245"/>
                <a:gd name="T13" fmla="*/ 19 h 133"/>
                <a:gd name="T14" fmla="*/ 154 w 245"/>
                <a:gd name="T15" fmla="*/ 61 h 133"/>
                <a:gd name="T16" fmla="*/ 156 w 245"/>
                <a:gd name="T17" fmla="*/ 97 h 133"/>
                <a:gd name="T18" fmla="*/ 184 w 245"/>
                <a:gd name="T19" fmla="*/ 112 h 133"/>
                <a:gd name="T20" fmla="*/ 180 w 245"/>
                <a:gd name="T21" fmla="*/ 114 h 133"/>
                <a:gd name="T22" fmla="*/ 173 w 245"/>
                <a:gd name="T23" fmla="*/ 122 h 133"/>
                <a:gd name="T24" fmla="*/ 165 w 245"/>
                <a:gd name="T25" fmla="*/ 124 h 133"/>
                <a:gd name="T26" fmla="*/ 160 w 245"/>
                <a:gd name="T27" fmla="*/ 127 h 133"/>
                <a:gd name="T28" fmla="*/ 152 w 245"/>
                <a:gd name="T29" fmla="*/ 129 h 133"/>
                <a:gd name="T30" fmla="*/ 146 w 245"/>
                <a:gd name="T31" fmla="*/ 131 h 133"/>
                <a:gd name="T32" fmla="*/ 135 w 245"/>
                <a:gd name="T33" fmla="*/ 129 h 133"/>
                <a:gd name="T34" fmla="*/ 127 w 245"/>
                <a:gd name="T35" fmla="*/ 129 h 133"/>
                <a:gd name="T36" fmla="*/ 118 w 245"/>
                <a:gd name="T37" fmla="*/ 127 h 133"/>
                <a:gd name="T38" fmla="*/ 110 w 245"/>
                <a:gd name="T39" fmla="*/ 124 h 133"/>
                <a:gd name="T40" fmla="*/ 103 w 245"/>
                <a:gd name="T41" fmla="*/ 122 h 133"/>
                <a:gd name="T42" fmla="*/ 97 w 245"/>
                <a:gd name="T43" fmla="*/ 118 h 133"/>
                <a:gd name="T44" fmla="*/ 93 w 245"/>
                <a:gd name="T45" fmla="*/ 118 h 133"/>
                <a:gd name="T46" fmla="*/ 34 w 245"/>
                <a:gd name="T47" fmla="*/ 133 h 133"/>
                <a:gd name="T48" fmla="*/ 0 w 245"/>
                <a:gd name="T49" fmla="*/ 86 h 133"/>
                <a:gd name="T50" fmla="*/ 0 w 245"/>
                <a:gd name="T51" fmla="*/ 8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133">
                  <a:moveTo>
                    <a:pt x="0" y="86"/>
                  </a:moveTo>
                  <a:lnTo>
                    <a:pt x="61" y="76"/>
                  </a:lnTo>
                  <a:lnTo>
                    <a:pt x="84" y="17"/>
                  </a:lnTo>
                  <a:lnTo>
                    <a:pt x="139" y="0"/>
                  </a:lnTo>
                  <a:lnTo>
                    <a:pt x="175" y="4"/>
                  </a:lnTo>
                  <a:lnTo>
                    <a:pt x="222" y="4"/>
                  </a:lnTo>
                  <a:lnTo>
                    <a:pt x="245" y="19"/>
                  </a:lnTo>
                  <a:lnTo>
                    <a:pt x="154" y="61"/>
                  </a:lnTo>
                  <a:lnTo>
                    <a:pt x="156" y="97"/>
                  </a:lnTo>
                  <a:lnTo>
                    <a:pt x="184" y="112"/>
                  </a:lnTo>
                  <a:lnTo>
                    <a:pt x="180" y="114"/>
                  </a:lnTo>
                  <a:lnTo>
                    <a:pt x="173" y="122"/>
                  </a:lnTo>
                  <a:lnTo>
                    <a:pt x="165" y="124"/>
                  </a:lnTo>
                  <a:lnTo>
                    <a:pt x="160" y="127"/>
                  </a:lnTo>
                  <a:lnTo>
                    <a:pt x="152" y="129"/>
                  </a:lnTo>
                  <a:lnTo>
                    <a:pt x="146" y="131"/>
                  </a:lnTo>
                  <a:lnTo>
                    <a:pt x="135" y="129"/>
                  </a:lnTo>
                  <a:lnTo>
                    <a:pt x="127" y="129"/>
                  </a:lnTo>
                  <a:lnTo>
                    <a:pt x="118" y="127"/>
                  </a:lnTo>
                  <a:lnTo>
                    <a:pt x="110" y="124"/>
                  </a:lnTo>
                  <a:lnTo>
                    <a:pt x="103" y="122"/>
                  </a:lnTo>
                  <a:lnTo>
                    <a:pt x="97" y="118"/>
                  </a:lnTo>
                  <a:lnTo>
                    <a:pt x="93" y="118"/>
                  </a:lnTo>
                  <a:lnTo>
                    <a:pt x="34" y="133"/>
                  </a:lnTo>
                  <a:lnTo>
                    <a:pt x="0" y="86"/>
                  </a:lnTo>
                  <a:lnTo>
                    <a:pt x="0" y="86"/>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90" name="Freeform 42"/>
            <p:cNvSpPr>
              <a:spLocks/>
            </p:cNvSpPr>
            <p:nvPr/>
          </p:nvSpPr>
          <p:spPr bwMode="auto">
            <a:xfrm>
              <a:off x="1462" y="3670"/>
              <a:ext cx="99" cy="67"/>
            </a:xfrm>
            <a:custGeom>
              <a:avLst/>
              <a:gdLst>
                <a:gd name="T0" fmla="*/ 0 w 198"/>
                <a:gd name="T1" fmla="*/ 99 h 135"/>
                <a:gd name="T2" fmla="*/ 48 w 198"/>
                <a:gd name="T3" fmla="*/ 21 h 135"/>
                <a:gd name="T4" fmla="*/ 116 w 198"/>
                <a:gd name="T5" fmla="*/ 0 h 135"/>
                <a:gd name="T6" fmla="*/ 124 w 198"/>
                <a:gd name="T7" fmla="*/ 13 h 135"/>
                <a:gd name="T8" fmla="*/ 97 w 198"/>
                <a:gd name="T9" fmla="*/ 42 h 135"/>
                <a:gd name="T10" fmla="*/ 198 w 198"/>
                <a:gd name="T11" fmla="*/ 17 h 135"/>
                <a:gd name="T12" fmla="*/ 177 w 198"/>
                <a:gd name="T13" fmla="*/ 59 h 135"/>
                <a:gd name="T14" fmla="*/ 143 w 198"/>
                <a:gd name="T15" fmla="*/ 114 h 135"/>
                <a:gd name="T16" fmla="*/ 139 w 198"/>
                <a:gd name="T17" fmla="*/ 114 h 135"/>
                <a:gd name="T18" fmla="*/ 135 w 198"/>
                <a:gd name="T19" fmla="*/ 112 h 135"/>
                <a:gd name="T20" fmla="*/ 128 w 198"/>
                <a:gd name="T21" fmla="*/ 110 h 135"/>
                <a:gd name="T22" fmla="*/ 120 w 198"/>
                <a:gd name="T23" fmla="*/ 108 h 135"/>
                <a:gd name="T24" fmla="*/ 109 w 198"/>
                <a:gd name="T25" fmla="*/ 106 h 135"/>
                <a:gd name="T26" fmla="*/ 97 w 198"/>
                <a:gd name="T27" fmla="*/ 106 h 135"/>
                <a:gd name="T28" fmla="*/ 84 w 198"/>
                <a:gd name="T29" fmla="*/ 106 h 135"/>
                <a:gd name="T30" fmla="*/ 73 w 198"/>
                <a:gd name="T31" fmla="*/ 106 h 135"/>
                <a:gd name="T32" fmla="*/ 59 w 198"/>
                <a:gd name="T33" fmla="*/ 108 h 135"/>
                <a:gd name="T34" fmla="*/ 46 w 198"/>
                <a:gd name="T35" fmla="*/ 112 h 135"/>
                <a:gd name="T36" fmla="*/ 33 w 198"/>
                <a:gd name="T37" fmla="*/ 118 h 135"/>
                <a:gd name="T38" fmla="*/ 21 w 198"/>
                <a:gd name="T39" fmla="*/ 121 h 135"/>
                <a:gd name="T40" fmla="*/ 12 w 198"/>
                <a:gd name="T41" fmla="*/ 127 h 135"/>
                <a:gd name="T42" fmla="*/ 4 w 198"/>
                <a:gd name="T43" fmla="*/ 131 h 135"/>
                <a:gd name="T44" fmla="*/ 0 w 198"/>
                <a:gd name="T45" fmla="*/ 131 h 135"/>
                <a:gd name="T46" fmla="*/ 0 w 198"/>
                <a:gd name="T47" fmla="*/ 135 h 135"/>
                <a:gd name="T48" fmla="*/ 0 w 198"/>
                <a:gd name="T49" fmla="*/ 99 h 135"/>
                <a:gd name="T50" fmla="*/ 0 w 198"/>
                <a:gd name="T51" fmla="*/ 9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135">
                  <a:moveTo>
                    <a:pt x="0" y="99"/>
                  </a:moveTo>
                  <a:lnTo>
                    <a:pt x="48" y="21"/>
                  </a:lnTo>
                  <a:lnTo>
                    <a:pt x="116" y="0"/>
                  </a:lnTo>
                  <a:lnTo>
                    <a:pt x="124" y="13"/>
                  </a:lnTo>
                  <a:lnTo>
                    <a:pt x="97" y="42"/>
                  </a:lnTo>
                  <a:lnTo>
                    <a:pt x="198" y="17"/>
                  </a:lnTo>
                  <a:lnTo>
                    <a:pt x="177" y="59"/>
                  </a:lnTo>
                  <a:lnTo>
                    <a:pt x="143" y="114"/>
                  </a:lnTo>
                  <a:lnTo>
                    <a:pt x="139" y="114"/>
                  </a:lnTo>
                  <a:lnTo>
                    <a:pt x="135" y="112"/>
                  </a:lnTo>
                  <a:lnTo>
                    <a:pt x="128" y="110"/>
                  </a:lnTo>
                  <a:lnTo>
                    <a:pt x="120" y="108"/>
                  </a:lnTo>
                  <a:lnTo>
                    <a:pt x="109" y="106"/>
                  </a:lnTo>
                  <a:lnTo>
                    <a:pt x="97" y="106"/>
                  </a:lnTo>
                  <a:lnTo>
                    <a:pt x="84" y="106"/>
                  </a:lnTo>
                  <a:lnTo>
                    <a:pt x="73" y="106"/>
                  </a:lnTo>
                  <a:lnTo>
                    <a:pt x="59" y="108"/>
                  </a:lnTo>
                  <a:lnTo>
                    <a:pt x="46" y="112"/>
                  </a:lnTo>
                  <a:lnTo>
                    <a:pt x="33" y="118"/>
                  </a:lnTo>
                  <a:lnTo>
                    <a:pt x="21" y="121"/>
                  </a:lnTo>
                  <a:lnTo>
                    <a:pt x="12" y="127"/>
                  </a:lnTo>
                  <a:lnTo>
                    <a:pt x="4" y="131"/>
                  </a:lnTo>
                  <a:lnTo>
                    <a:pt x="0" y="131"/>
                  </a:lnTo>
                  <a:lnTo>
                    <a:pt x="0" y="135"/>
                  </a:lnTo>
                  <a:lnTo>
                    <a:pt x="0" y="99"/>
                  </a:lnTo>
                  <a:lnTo>
                    <a:pt x="0" y="99"/>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91" name="Freeform 43"/>
            <p:cNvSpPr>
              <a:spLocks/>
            </p:cNvSpPr>
            <p:nvPr/>
          </p:nvSpPr>
          <p:spPr bwMode="auto">
            <a:xfrm>
              <a:off x="943" y="3855"/>
              <a:ext cx="93" cy="83"/>
            </a:xfrm>
            <a:custGeom>
              <a:avLst/>
              <a:gdLst>
                <a:gd name="T0" fmla="*/ 183 w 186"/>
                <a:gd name="T1" fmla="*/ 17 h 166"/>
                <a:gd name="T2" fmla="*/ 152 w 186"/>
                <a:gd name="T3" fmla="*/ 0 h 166"/>
                <a:gd name="T4" fmla="*/ 110 w 186"/>
                <a:gd name="T5" fmla="*/ 57 h 166"/>
                <a:gd name="T6" fmla="*/ 131 w 186"/>
                <a:gd name="T7" fmla="*/ 76 h 166"/>
                <a:gd name="T8" fmla="*/ 127 w 186"/>
                <a:gd name="T9" fmla="*/ 80 h 166"/>
                <a:gd name="T10" fmla="*/ 122 w 186"/>
                <a:gd name="T11" fmla="*/ 90 h 166"/>
                <a:gd name="T12" fmla="*/ 118 w 186"/>
                <a:gd name="T13" fmla="*/ 94 h 166"/>
                <a:gd name="T14" fmla="*/ 110 w 186"/>
                <a:gd name="T15" fmla="*/ 99 h 166"/>
                <a:gd name="T16" fmla="*/ 101 w 186"/>
                <a:gd name="T17" fmla="*/ 105 h 166"/>
                <a:gd name="T18" fmla="*/ 93 w 186"/>
                <a:gd name="T19" fmla="*/ 113 h 166"/>
                <a:gd name="T20" fmla="*/ 86 w 186"/>
                <a:gd name="T21" fmla="*/ 114 h 166"/>
                <a:gd name="T22" fmla="*/ 78 w 186"/>
                <a:gd name="T23" fmla="*/ 118 h 166"/>
                <a:gd name="T24" fmla="*/ 70 w 186"/>
                <a:gd name="T25" fmla="*/ 120 h 166"/>
                <a:gd name="T26" fmla="*/ 65 w 186"/>
                <a:gd name="T27" fmla="*/ 124 h 166"/>
                <a:gd name="T28" fmla="*/ 55 w 186"/>
                <a:gd name="T29" fmla="*/ 128 h 166"/>
                <a:gd name="T30" fmla="*/ 50 w 186"/>
                <a:gd name="T31" fmla="*/ 130 h 166"/>
                <a:gd name="T32" fmla="*/ 42 w 186"/>
                <a:gd name="T33" fmla="*/ 132 h 166"/>
                <a:gd name="T34" fmla="*/ 34 w 186"/>
                <a:gd name="T35" fmla="*/ 135 h 166"/>
                <a:gd name="T36" fmla="*/ 27 w 186"/>
                <a:gd name="T37" fmla="*/ 135 h 166"/>
                <a:gd name="T38" fmla="*/ 21 w 186"/>
                <a:gd name="T39" fmla="*/ 137 h 166"/>
                <a:gd name="T40" fmla="*/ 13 w 186"/>
                <a:gd name="T41" fmla="*/ 139 h 166"/>
                <a:gd name="T42" fmla="*/ 10 w 186"/>
                <a:gd name="T43" fmla="*/ 141 h 166"/>
                <a:gd name="T44" fmla="*/ 2 w 186"/>
                <a:gd name="T45" fmla="*/ 143 h 166"/>
                <a:gd name="T46" fmla="*/ 0 w 186"/>
                <a:gd name="T47" fmla="*/ 145 h 166"/>
                <a:gd name="T48" fmla="*/ 11 w 186"/>
                <a:gd name="T49" fmla="*/ 166 h 166"/>
                <a:gd name="T50" fmla="*/ 11 w 186"/>
                <a:gd name="T51" fmla="*/ 164 h 166"/>
                <a:gd name="T52" fmla="*/ 17 w 186"/>
                <a:gd name="T53" fmla="*/ 164 h 166"/>
                <a:gd name="T54" fmla="*/ 23 w 186"/>
                <a:gd name="T55" fmla="*/ 164 h 166"/>
                <a:gd name="T56" fmla="*/ 31 w 186"/>
                <a:gd name="T57" fmla="*/ 164 h 166"/>
                <a:gd name="T58" fmla="*/ 40 w 186"/>
                <a:gd name="T59" fmla="*/ 164 h 166"/>
                <a:gd name="T60" fmla="*/ 53 w 186"/>
                <a:gd name="T61" fmla="*/ 164 h 166"/>
                <a:gd name="T62" fmla="*/ 59 w 186"/>
                <a:gd name="T63" fmla="*/ 164 h 166"/>
                <a:gd name="T64" fmla="*/ 65 w 186"/>
                <a:gd name="T65" fmla="*/ 164 h 166"/>
                <a:gd name="T66" fmla="*/ 72 w 186"/>
                <a:gd name="T67" fmla="*/ 164 h 166"/>
                <a:gd name="T68" fmla="*/ 82 w 186"/>
                <a:gd name="T69" fmla="*/ 166 h 166"/>
                <a:gd name="T70" fmla="*/ 93 w 186"/>
                <a:gd name="T71" fmla="*/ 164 h 166"/>
                <a:gd name="T72" fmla="*/ 108 w 186"/>
                <a:gd name="T73" fmla="*/ 164 h 166"/>
                <a:gd name="T74" fmla="*/ 114 w 186"/>
                <a:gd name="T75" fmla="*/ 162 h 166"/>
                <a:gd name="T76" fmla="*/ 122 w 186"/>
                <a:gd name="T77" fmla="*/ 162 h 166"/>
                <a:gd name="T78" fmla="*/ 129 w 186"/>
                <a:gd name="T79" fmla="*/ 160 h 166"/>
                <a:gd name="T80" fmla="*/ 137 w 186"/>
                <a:gd name="T81" fmla="*/ 160 h 166"/>
                <a:gd name="T82" fmla="*/ 148 w 186"/>
                <a:gd name="T83" fmla="*/ 156 h 166"/>
                <a:gd name="T84" fmla="*/ 162 w 186"/>
                <a:gd name="T85" fmla="*/ 151 h 166"/>
                <a:gd name="T86" fmla="*/ 171 w 186"/>
                <a:gd name="T87" fmla="*/ 141 h 166"/>
                <a:gd name="T88" fmla="*/ 179 w 186"/>
                <a:gd name="T89" fmla="*/ 132 h 166"/>
                <a:gd name="T90" fmla="*/ 181 w 186"/>
                <a:gd name="T91" fmla="*/ 122 h 166"/>
                <a:gd name="T92" fmla="*/ 183 w 186"/>
                <a:gd name="T93" fmla="*/ 114 h 166"/>
                <a:gd name="T94" fmla="*/ 185 w 186"/>
                <a:gd name="T95" fmla="*/ 105 h 166"/>
                <a:gd name="T96" fmla="*/ 186 w 186"/>
                <a:gd name="T97" fmla="*/ 95 h 166"/>
                <a:gd name="T98" fmla="*/ 186 w 186"/>
                <a:gd name="T99" fmla="*/ 86 h 166"/>
                <a:gd name="T100" fmla="*/ 186 w 186"/>
                <a:gd name="T101" fmla="*/ 76 h 166"/>
                <a:gd name="T102" fmla="*/ 186 w 186"/>
                <a:gd name="T103" fmla="*/ 67 h 166"/>
                <a:gd name="T104" fmla="*/ 186 w 186"/>
                <a:gd name="T105" fmla="*/ 59 h 166"/>
                <a:gd name="T106" fmla="*/ 185 w 186"/>
                <a:gd name="T107" fmla="*/ 50 h 166"/>
                <a:gd name="T108" fmla="*/ 183 w 186"/>
                <a:gd name="T109" fmla="*/ 42 h 166"/>
                <a:gd name="T110" fmla="*/ 183 w 186"/>
                <a:gd name="T111" fmla="*/ 35 h 166"/>
                <a:gd name="T112" fmla="*/ 183 w 186"/>
                <a:gd name="T113" fmla="*/ 29 h 166"/>
                <a:gd name="T114" fmla="*/ 183 w 186"/>
                <a:gd name="T115" fmla="*/ 19 h 166"/>
                <a:gd name="T116" fmla="*/ 183 w 186"/>
                <a:gd name="T117" fmla="*/ 17 h 166"/>
                <a:gd name="T118" fmla="*/ 183 w 186"/>
                <a:gd name="T119" fmla="*/ 1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66">
                  <a:moveTo>
                    <a:pt x="183" y="17"/>
                  </a:moveTo>
                  <a:lnTo>
                    <a:pt x="152" y="0"/>
                  </a:lnTo>
                  <a:lnTo>
                    <a:pt x="110" y="57"/>
                  </a:lnTo>
                  <a:lnTo>
                    <a:pt x="131" y="76"/>
                  </a:lnTo>
                  <a:lnTo>
                    <a:pt x="127" y="80"/>
                  </a:lnTo>
                  <a:lnTo>
                    <a:pt x="122" y="90"/>
                  </a:lnTo>
                  <a:lnTo>
                    <a:pt x="118" y="94"/>
                  </a:lnTo>
                  <a:lnTo>
                    <a:pt x="110" y="99"/>
                  </a:lnTo>
                  <a:lnTo>
                    <a:pt x="101" y="105"/>
                  </a:lnTo>
                  <a:lnTo>
                    <a:pt x="93" y="113"/>
                  </a:lnTo>
                  <a:lnTo>
                    <a:pt x="86" y="114"/>
                  </a:lnTo>
                  <a:lnTo>
                    <a:pt x="78" y="118"/>
                  </a:lnTo>
                  <a:lnTo>
                    <a:pt x="70" y="120"/>
                  </a:lnTo>
                  <a:lnTo>
                    <a:pt x="65" y="124"/>
                  </a:lnTo>
                  <a:lnTo>
                    <a:pt x="55" y="128"/>
                  </a:lnTo>
                  <a:lnTo>
                    <a:pt x="50" y="130"/>
                  </a:lnTo>
                  <a:lnTo>
                    <a:pt x="42" y="132"/>
                  </a:lnTo>
                  <a:lnTo>
                    <a:pt x="34" y="135"/>
                  </a:lnTo>
                  <a:lnTo>
                    <a:pt x="27" y="135"/>
                  </a:lnTo>
                  <a:lnTo>
                    <a:pt x="21" y="137"/>
                  </a:lnTo>
                  <a:lnTo>
                    <a:pt x="13" y="139"/>
                  </a:lnTo>
                  <a:lnTo>
                    <a:pt x="10" y="141"/>
                  </a:lnTo>
                  <a:lnTo>
                    <a:pt x="2" y="143"/>
                  </a:lnTo>
                  <a:lnTo>
                    <a:pt x="0" y="145"/>
                  </a:lnTo>
                  <a:lnTo>
                    <a:pt x="11" y="166"/>
                  </a:lnTo>
                  <a:lnTo>
                    <a:pt x="11" y="164"/>
                  </a:lnTo>
                  <a:lnTo>
                    <a:pt x="17" y="164"/>
                  </a:lnTo>
                  <a:lnTo>
                    <a:pt x="23" y="164"/>
                  </a:lnTo>
                  <a:lnTo>
                    <a:pt x="31" y="164"/>
                  </a:lnTo>
                  <a:lnTo>
                    <a:pt x="40" y="164"/>
                  </a:lnTo>
                  <a:lnTo>
                    <a:pt x="53" y="164"/>
                  </a:lnTo>
                  <a:lnTo>
                    <a:pt x="59" y="164"/>
                  </a:lnTo>
                  <a:lnTo>
                    <a:pt x="65" y="164"/>
                  </a:lnTo>
                  <a:lnTo>
                    <a:pt x="72" y="164"/>
                  </a:lnTo>
                  <a:lnTo>
                    <a:pt x="82" y="166"/>
                  </a:lnTo>
                  <a:lnTo>
                    <a:pt x="93" y="164"/>
                  </a:lnTo>
                  <a:lnTo>
                    <a:pt x="108" y="164"/>
                  </a:lnTo>
                  <a:lnTo>
                    <a:pt x="114" y="162"/>
                  </a:lnTo>
                  <a:lnTo>
                    <a:pt x="122" y="162"/>
                  </a:lnTo>
                  <a:lnTo>
                    <a:pt x="129" y="160"/>
                  </a:lnTo>
                  <a:lnTo>
                    <a:pt x="137" y="160"/>
                  </a:lnTo>
                  <a:lnTo>
                    <a:pt x="148" y="156"/>
                  </a:lnTo>
                  <a:lnTo>
                    <a:pt x="162" y="151"/>
                  </a:lnTo>
                  <a:lnTo>
                    <a:pt x="171" y="141"/>
                  </a:lnTo>
                  <a:lnTo>
                    <a:pt x="179" y="132"/>
                  </a:lnTo>
                  <a:lnTo>
                    <a:pt x="181" y="122"/>
                  </a:lnTo>
                  <a:lnTo>
                    <a:pt x="183" y="114"/>
                  </a:lnTo>
                  <a:lnTo>
                    <a:pt x="185" y="105"/>
                  </a:lnTo>
                  <a:lnTo>
                    <a:pt x="186" y="95"/>
                  </a:lnTo>
                  <a:lnTo>
                    <a:pt x="186" y="86"/>
                  </a:lnTo>
                  <a:lnTo>
                    <a:pt x="186" y="76"/>
                  </a:lnTo>
                  <a:lnTo>
                    <a:pt x="186" y="67"/>
                  </a:lnTo>
                  <a:lnTo>
                    <a:pt x="186" y="59"/>
                  </a:lnTo>
                  <a:lnTo>
                    <a:pt x="185" y="50"/>
                  </a:lnTo>
                  <a:lnTo>
                    <a:pt x="183" y="42"/>
                  </a:lnTo>
                  <a:lnTo>
                    <a:pt x="183" y="35"/>
                  </a:lnTo>
                  <a:lnTo>
                    <a:pt x="183" y="29"/>
                  </a:lnTo>
                  <a:lnTo>
                    <a:pt x="183" y="19"/>
                  </a:lnTo>
                  <a:lnTo>
                    <a:pt x="183" y="17"/>
                  </a:lnTo>
                  <a:lnTo>
                    <a:pt x="183" y="1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92" name="Freeform 44"/>
            <p:cNvSpPr>
              <a:spLocks/>
            </p:cNvSpPr>
            <p:nvPr/>
          </p:nvSpPr>
          <p:spPr bwMode="auto">
            <a:xfrm>
              <a:off x="1934" y="2921"/>
              <a:ext cx="62" cy="202"/>
            </a:xfrm>
            <a:custGeom>
              <a:avLst/>
              <a:gdLst>
                <a:gd name="T0" fmla="*/ 0 w 126"/>
                <a:gd name="T1" fmla="*/ 42 h 405"/>
                <a:gd name="T2" fmla="*/ 6 w 126"/>
                <a:gd name="T3" fmla="*/ 53 h 405"/>
                <a:gd name="T4" fmla="*/ 12 w 126"/>
                <a:gd name="T5" fmla="*/ 66 h 405"/>
                <a:gd name="T6" fmla="*/ 18 w 126"/>
                <a:gd name="T7" fmla="*/ 85 h 405"/>
                <a:gd name="T8" fmla="*/ 18 w 126"/>
                <a:gd name="T9" fmla="*/ 104 h 405"/>
                <a:gd name="T10" fmla="*/ 18 w 126"/>
                <a:gd name="T11" fmla="*/ 123 h 405"/>
                <a:gd name="T12" fmla="*/ 18 w 126"/>
                <a:gd name="T13" fmla="*/ 137 h 405"/>
                <a:gd name="T14" fmla="*/ 18 w 126"/>
                <a:gd name="T15" fmla="*/ 142 h 405"/>
                <a:gd name="T16" fmla="*/ 50 w 126"/>
                <a:gd name="T17" fmla="*/ 171 h 405"/>
                <a:gd name="T18" fmla="*/ 52 w 126"/>
                <a:gd name="T19" fmla="*/ 178 h 405"/>
                <a:gd name="T20" fmla="*/ 52 w 126"/>
                <a:gd name="T21" fmla="*/ 190 h 405"/>
                <a:gd name="T22" fmla="*/ 50 w 126"/>
                <a:gd name="T23" fmla="*/ 203 h 405"/>
                <a:gd name="T24" fmla="*/ 46 w 126"/>
                <a:gd name="T25" fmla="*/ 220 h 405"/>
                <a:gd name="T26" fmla="*/ 42 w 126"/>
                <a:gd name="T27" fmla="*/ 241 h 405"/>
                <a:gd name="T28" fmla="*/ 38 w 126"/>
                <a:gd name="T29" fmla="*/ 264 h 405"/>
                <a:gd name="T30" fmla="*/ 35 w 126"/>
                <a:gd name="T31" fmla="*/ 287 h 405"/>
                <a:gd name="T32" fmla="*/ 31 w 126"/>
                <a:gd name="T33" fmla="*/ 310 h 405"/>
                <a:gd name="T34" fmla="*/ 25 w 126"/>
                <a:gd name="T35" fmla="*/ 327 h 405"/>
                <a:gd name="T36" fmla="*/ 23 w 126"/>
                <a:gd name="T37" fmla="*/ 344 h 405"/>
                <a:gd name="T38" fmla="*/ 23 w 126"/>
                <a:gd name="T39" fmla="*/ 351 h 405"/>
                <a:gd name="T40" fmla="*/ 126 w 126"/>
                <a:gd name="T41" fmla="*/ 405 h 405"/>
                <a:gd name="T42" fmla="*/ 126 w 126"/>
                <a:gd name="T43" fmla="*/ 395 h 405"/>
                <a:gd name="T44" fmla="*/ 122 w 126"/>
                <a:gd name="T45" fmla="*/ 374 h 405"/>
                <a:gd name="T46" fmla="*/ 120 w 126"/>
                <a:gd name="T47" fmla="*/ 357 h 405"/>
                <a:gd name="T48" fmla="*/ 118 w 126"/>
                <a:gd name="T49" fmla="*/ 340 h 405"/>
                <a:gd name="T50" fmla="*/ 115 w 126"/>
                <a:gd name="T51" fmla="*/ 323 h 405"/>
                <a:gd name="T52" fmla="*/ 113 w 126"/>
                <a:gd name="T53" fmla="*/ 304 h 405"/>
                <a:gd name="T54" fmla="*/ 109 w 126"/>
                <a:gd name="T55" fmla="*/ 283 h 405"/>
                <a:gd name="T56" fmla="*/ 105 w 126"/>
                <a:gd name="T57" fmla="*/ 264 h 405"/>
                <a:gd name="T58" fmla="*/ 103 w 126"/>
                <a:gd name="T59" fmla="*/ 245 h 405"/>
                <a:gd name="T60" fmla="*/ 101 w 126"/>
                <a:gd name="T61" fmla="*/ 228 h 405"/>
                <a:gd name="T62" fmla="*/ 97 w 126"/>
                <a:gd name="T63" fmla="*/ 213 h 405"/>
                <a:gd name="T64" fmla="*/ 97 w 126"/>
                <a:gd name="T65" fmla="*/ 201 h 405"/>
                <a:gd name="T66" fmla="*/ 96 w 126"/>
                <a:gd name="T67" fmla="*/ 192 h 405"/>
                <a:gd name="T68" fmla="*/ 115 w 126"/>
                <a:gd name="T69" fmla="*/ 114 h 405"/>
                <a:gd name="T70" fmla="*/ 113 w 126"/>
                <a:gd name="T71" fmla="*/ 106 h 405"/>
                <a:gd name="T72" fmla="*/ 111 w 126"/>
                <a:gd name="T73" fmla="*/ 91 h 405"/>
                <a:gd name="T74" fmla="*/ 105 w 126"/>
                <a:gd name="T75" fmla="*/ 72 h 405"/>
                <a:gd name="T76" fmla="*/ 97 w 126"/>
                <a:gd name="T77" fmla="*/ 51 h 405"/>
                <a:gd name="T78" fmla="*/ 86 w 126"/>
                <a:gd name="T79" fmla="*/ 28 h 405"/>
                <a:gd name="T80" fmla="*/ 78 w 126"/>
                <a:gd name="T81" fmla="*/ 11 h 405"/>
                <a:gd name="T82" fmla="*/ 73 w 126"/>
                <a:gd name="T83" fmla="*/ 4 h 405"/>
                <a:gd name="T84" fmla="*/ 69 w 126"/>
                <a:gd name="T85" fmla="*/ 62 h 405"/>
                <a:gd name="T86" fmla="*/ 18 w 126"/>
                <a:gd name="T87" fmla="*/ 3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405">
                  <a:moveTo>
                    <a:pt x="18" y="32"/>
                  </a:moveTo>
                  <a:lnTo>
                    <a:pt x="0" y="42"/>
                  </a:lnTo>
                  <a:lnTo>
                    <a:pt x="2" y="43"/>
                  </a:lnTo>
                  <a:lnTo>
                    <a:pt x="6" y="53"/>
                  </a:lnTo>
                  <a:lnTo>
                    <a:pt x="8" y="59"/>
                  </a:lnTo>
                  <a:lnTo>
                    <a:pt x="12" y="66"/>
                  </a:lnTo>
                  <a:lnTo>
                    <a:pt x="14" y="74"/>
                  </a:lnTo>
                  <a:lnTo>
                    <a:pt x="18" y="85"/>
                  </a:lnTo>
                  <a:lnTo>
                    <a:pt x="18" y="95"/>
                  </a:lnTo>
                  <a:lnTo>
                    <a:pt x="18" y="104"/>
                  </a:lnTo>
                  <a:lnTo>
                    <a:pt x="18" y="114"/>
                  </a:lnTo>
                  <a:lnTo>
                    <a:pt x="18" y="123"/>
                  </a:lnTo>
                  <a:lnTo>
                    <a:pt x="18" y="129"/>
                  </a:lnTo>
                  <a:lnTo>
                    <a:pt x="18" y="137"/>
                  </a:lnTo>
                  <a:lnTo>
                    <a:pt x="18" y="140"/>
                  </a:lnTo>
                  <a:lnTo>
                    <a:pt x="18" y="142"/>
                  </a:lnTo>
                  <a:lnTo>
                    <a:pt x="50" y="171"/>
                  </a:lnTo>
                  <a:lnTo>
                    <a:pt x="50" y="171"/>
                  </a:lnTo>
                  <a:lnTo>
                    <a:pt x="52" y="175"/>
                  </a:lnTo>
                  <a:lnTo>
                    <a:pt x="52" y="178"/>
                  </a:lnTo>
                  <a:lnTo>
                    <a:pt x="52" y="186"/>
                  </a:lnTo>
                  <a:lnTo>
                    <a:pt x="52" y="190"/>
                  </a:lnTo>
                  <a:lnTo>
                    <a:pt x="52" y="197"/>
                  </a:lnTo>
                  <a:lnTo>
                    <a:pt x="50" y="203"/>
                  </a:lnTo>
                  <a:lnTo>
                    <a:pt x="50" y="213"/>
                  </a:lnTo>
                  <a:lnTo>
                    <a:pt x="46" y="220"/>
                  </a:lnTo>
                  <a:lnTo>
                    <a:pt x="46" y="230"/>
                  </a:lnTo>
                  <a:lnTo>
                    <a:pt x="42" y="241"/>
                  </a:lnTo>
                  <a:lnTo>
                    <a:pt x="42" y="253"/>
                  </a:lnTo>
                  <a:lnTo>
                    <a:pt x="38" y="264"/>
                  </a:lnTo>
                  <a:lnTo>
                    <a:pt x="38" y="275"/>
                  </a:lnTo>
                  <a:lnTo>
                    <a:pt x="35" y="287"/>
                  </a:lnTo>
                  <a:lnTo>
                    <a:pt x="35" y="298"/>
                  </a:lnTo>
                  <a:lnTo>
                    <a:pt x="31" y="310"/>
                  </a:lnTo>
                  <a:lnTo>
                    <a:pt x="29" y="319"/>
                  </a:lnTo>
                  <a:lnTo>
                    <a:pt x="25" y="327"/>
                  </a:lnTo>
                  <a:lnTo>
                    <a:pt x="25" y="336"/>
                  </a:lnTo>
                  <a:lnTo>
                    <a:pt x="23" y="344"/>
                  </a:lnTo>
                  <a:lnTo>
                    <a:pt x="23" y="348"/>
                  </a:lnTo>
                  <a:lnTo>
                    <a:pt x="23" y="351"/>
                  </a:lnTo>
                  <a:lnTo>
                    <a:pt x="23" y="353"/>
                  </a:lnTo>
                  <a:lnTo>
                    <a:pt x="126" y="405"/>
                  </a:lnTo>
                  <a:lnTo>
                    <a:pt x="126" y="403"/>
                  </a:lnTo>
                  <a:lnTo>
                    <a:pt x="126" y="395"/>
                  </a:lnTo>
                  <a:lnTo>
                    <a:pt x="124" y="386"/>
                  </a:lnTo>
                  <a:lnTo>
                    <a:pt x="122" y="374"/>
                  </a:lnTo>
                  <a:lnTo>
                    <a:pt x="120" y="365"/>
                  </a:lnTo>
                  <a:lnTo>
                    <a:pt x="120" y="357"/>
                  </a:lnTo>
                  <a:lnTo>
                    <a:pt x="118" y="348"/>
                  </a:lnTo>
                  <a:lnTo>
                    <a:pt x="118" y="340"/>
                  </a:lnTo>
                  <a:lnTo>
                    <a:pt x="115" y="332"/>
                  </a:lnTo>
                  <a:lnTo>
                    <a:pt x="115" y="323"/>
                  </a:lnTo>
                  <a:lnTo>
                    <a:pt x="113" y="313"/>
                  </a:lnTo>
                  <a:lnTo>
                    <a:pt x="113" y="304"/>
                  </a:lnTo>
                  <a:lnTo>
                    <a:pt x="111" y="294"/>
                  </a:lnTo>
                  <a:lnTo>
                    <a:pt x="109" y="283"/>
                  </a:lnTo>
                  <a:lnTo>
                    <a:pt x="107" y="272"/>
                  </a:lnTo>
                  <a:lnTo>
                    <a:pt x="105" y="264"/>
                  </a:lnTo>
                  <a:lnTo>
                    <a:pt x="103" y="253"/>
                  </a:lnTo>
                  <a:lnTo>
                    <a:pt x="103" y="245"/>
                  </a:lnTo>
                  <a:lnTo>
                    <a:pt x="101" y="235"/>
                  </a:lnTo>
                  <a:lnTo>
                    <a:pt x="101" y="228"/>
                  </a:lnTo>
                  <a:lnTo>
                    <a:pt x="99" y="220"/>
                  </a:lnTo>
                  <a:lnTo>
                    <a:pt x="97" y="213"/>
                  </a:lnTo>
                  <a:lnTo>
                    <a:pt x="97" y="205"/>
                  </a:lnTo>
                  <a:lnTo>
                    <a:pt x="97" y="201"/>
                  </a:lnTo>
                  <a:lnTo>
                    <a:pt x="96" y="194"/>
                  </a:lnTo>
                  <a:lnTo>
                    <a:pt x="96" y="192"/>
                  </a:lnTo>
                  <a:lnTo>
                    <a:pt x="115" y="118"/>
                  </a:lnTo>
                  <a:lnTo>
                    <a:pt x="115" y="114"/>
                  </a:lnTo>
                  <a:lnTo>
                    <a:pt x="115" y="112"/>
                  </a:lnTo>
                  <a:lnTo>
                    <a:pt x="113" y="106"/>
                  </a:lnTo>
                  <a:lnTo>
                    <a:pt x="113" y="100"/>
                  </a:lnTo>
                  <a:lnTo>
                    <a:pt x="111" y="91"/>
                  </a:lnTo>
                  <a:lnTo>
                    <a:pt x="107" y="83"/>
                  </a:lnTo>
                  <a:lnTo>
                    <a:pt x="105" y="72"/>
                  </a:lnTo>
                  <a:lnTo>
                    <a:pt x="101" y="62"/>
                  </a:lnTo>
                  <a:lnTo>
                    <a:pt x="97" y="51"/>
                  </a:lnTo>
                  <a:lnTo>
                    <a:pt x="92" y="40"/>
                  </a:lnTo>
                  <a:lnTo>
                    <a:pt x="86" y="28"/>
                  </a:lnTo>
                  <a:lnTo>
                    <a:pt x="82" y="21"/>
                  </a:lnTo>
                  <a:lnTo>
                    <a:pt x="78" y="11"/>
                  </a:lnTo>
                  <a:lnTo>
                    <a:pt x="76" y="7"/>
                  </a:lnTo>
                  <a:lnTo>
                    <a:pt x="73" y="4"/>
                  </a:lnTo>
                  <a:lnTo>
                    <a:pt x="57" y="0"/>
                  </a:lnTo>
                  <a:lnTo>
                    <a:pt x="69" y="62"/>
                  </a:lnTo>
                  <a:lnTo>
                    <a:pt x="59" y="80"/>
                  </a:lnTo>
                  <a:lnTo>
                    <a:pt x="18" y="32"/>
                  </a:lnTo>
                  <a:lnTo>
                    <a:pt x="18" y="32"/>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93" name="Freeform 45"/>
            <p:cNvSpPr>
              <a:spLocks/>
            </p:cNvSpPr>
            <p:nvPr/>
          </p:nvSpPr>
          <p:spPr bwMode="auto">
            <a:xfrm>
              <a:off x="2004" y="3916"/>
              <a:ext cx="117" cy="28"/>
            </a:xfrm>
            <a:custGeom>
              <a:avLst/>
              <a:gdLst>
                <a:gd name="T0" fmla="*/ 95 w 234"/>
                <a:gd name="T1" fmla="*/ 27 h 55"/>
                <a:gd name="T2" fmla="*/ 103 w 234"/>
                <a:gd name="T3" fmla="*/ 27 h 55"/>
                <a:gd name="T4" fmla="*/ 114 w 234"/>
                <a:gd name="T5" fmla="*/ 25 h 55"/>
                <a:gd name="T6" fmla="*/ 128 w 234"/>
                <a:gd name="T7" fmla="*/ 23 h 55"/>
                <a:gd name="T8" fmla="*/ 143 w 234"/>
                <a:gd name="T9" fmla="*/ 21 h 55"/>
                <a:gd name="T10" fmla="*/ 158 w 234"/>
                <a:gd name="T11" fmla="*/ 19 h 55"/>
                <a:gd name="T12" fmla="*/ 173 w 234"/>
                <a:gd name="T13" fmla="*/ 17 h 55"/>
                <a:gd name="T14" fmla="*/ 188 w 234"/>
                <a:gd name="T15" fmla="*/ 15 h 55"/>
                <a:gd name="T16" fmla="*/ 207 w 234"/>
                <a:gd name="T17" fmla="*/ 10 h 55"/>
                <a:gd name="T18" fmla="*/ 217 w 234"/>
                <a:gd name="T19" fmla="*/ 6 h 55"/>
                <a:gd name="T20" fmla="*/ 225 w 234"/>
                <a:gd name="T21" fmla="*/ 0 h 55"/>
                <a:gd name="T22" fmla="*/ 226 w 234"/>
                <a:gd name="T23" fmla="*/ 10 h 55"/>
                <a:gd name="T24" fmla="*/ 230 w 234"/>
                <a:gd name="T25" fmla="*/ 34 h 55"/>
                <a:gd name="T26" fmla="*/ 232 w 234"/>
                <a:gd name="T27" fmla="*/ 46 h 55"/>
                <a:gd name="T28" fmla="*/ 234 w 234"/>
                <a:gd name="T29" fmla="*/ 51 h 55"/>
                <a:gd name="T30" fmla="*/ 225 w 234"/>
                <a:gd name="T31" fmla="*/ 51 h 55"/>
                <a:gd name="T32" fmla="*/ 207 w 234"/>
                <a:gd name="T33" fmla="*/ 53 h 55"/>
                <a:gd name="T34" fmla="*/ 192 w 234"/>
                <a:gd name="T35" fmla="*/ 53 h 55"/>
                <a:gd name="T36" fmla="*/ 177 w 234"/>
                <a:gd name="T37" fmla="*/ 55 h 55"/>
                <a:gd name="T38" fmla="*/ 158 w 234"/>
                <a:gd name="T39" fmla="*/ 55 h 55"/>
                <a:gd name="T40" fmla="*/ 139 w 234"/>
                <a:gd name="T41" fmla="*/ 55 h 55"/>
                <a:gd name="T42" fmla="*/ 116 w 234"/>
                <a:gd name="T43" fmla="*/ 53 h 55"/>
                <a:gd name="T44" fmla="*/ 93 w 234"/>
                <a:gd name="T45" fmla="*/ 51 h 55"/>
                <a:gd name="T46" fmla="*/ 70 w 234"/>
                <a:gd name="T47" fmla="*/ 48 h 55"/>
                <a:gd name="T48" fmla="*/ 50 w 234"/>
                <a:gd name="T49" fmla="*/ 46 h 55"/>
                <a:gd name="T50" fmla="*/ 29 w 234"/>
                <a:gd name="T51" fmla="*/ 44 h 55"/>
                <a:gd name="T52" fmla="*/ 13 w 234"/>
                <a:gd name="T53" fmla="*/ 42 h 55"/>
                <a:gd name="T54" fmla="*/ 0 w 234"/>
                <a:gd name="T55" fmla="*/ 40 h 55"/>
                <a:gd name="T56" fmla="*/ 2 w 234"/>
                <a:gd name="T57" fmla="*/ 32 h 55"/>
                <a:gd name="T58" fmla="*/ 15 w 234"/>
                <a:gd name="T59" fmla="*/ 17 h 55"/>
                <a:gd name="T60" fmla="*/ 29 w 234"/>
                <a:gd name="T61" fmla="*/ 10 h 55"/>
                <a:gd name="T62" fmla="*/ 40 w 234"/>
                <a:gd name="T63" fmla="*/ 6 h 55"/>
                <a:gd name="T64" fmla="*/ 57 w 234"/>
                <a:gd name="T65" fmla="*/ 2 h 55"/>
                <a:gd name="T66" fmla="*/ 76 w 234"/>
                <a:gd name="T67"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55">
                  <a:moveTo>
                    <a:pt x="76" y="10"/>
                  </a:moveTo>
                  <a:lnTo>
                    <a:pt x="95" y="27"/>
                  </a:lnTo>
                  <a:lnTo>
                    <a:pt x="95" y="27"/>
                  </a:lnTo>
                  <a:lnTo>
                    <a:pt x="103" y="27"/>
                  </a:lnTo>
                  <a:lnTo>
                    <a:pt x="107" y="25"/>
                  </a:lnTo>
                  <a:lnTo>
                    <a:pt x="114" y="25"/>
                  </a:lnTo>
                  <a:lnTo>
                    <a:pt x="120" y="23"/>
                  </a:lnTo>
                  <a:lnTo>
                    <a:pt x="128" y="23"/>
                  </a:lnTo>
                  <a:lnTo>
                    <a:pt x="135" y="23"/>
                  </a:lnTo>
                  <a:lnTo>
                    <a:pt x="143" y="21"/>
                  </a:lnTo>
                  <a:lnTo>
                    <a:pt x="150" y="19"/>
                  </a:lnTo>
                  <a:lnTo>
                    <a:pt x="158" y="19"/>
                  </a:lnTo>
                  <a:lnTo>
                    <a:pt x="166" y="17"/>
                  </a:lnTo>
                  <a:lnTo>
                    <a:pt x="173" y="17"/>
                  </a:lnTo>
                  <a:lnTo>
                    <a:pt x="181" y="15"/>
                  </a:lnTo>
                  <a:lnTo>
                    <a:pt x="188" y="15"/>
                  </a:lnTo>
                  <a:lnTo>
                    <a:pt x="198" y="11"/>
                  </a:lnTo>
                  <a:lnTo>
                    <a:pt x="207" y="10"/>
                  </a:lnTo>
                  <a:lnTo>
                    <a:pt x="211" y="6"/>
                  </a:lnTo>
                  <a:lnTo>
                    <a:pt x="217" y="6"/>
                  </a:lnTo>
                  <a:lnTo>
                    <a:pt x="223" y="0"/>
                  </a:lnTo>
                  <a:lnTo>
                    <a:pt x="225" y="0"/>
                  </a:lnTo>
                  <a:lnTo>
                    <a:pt x="225" y="2"/>
                  </a:lnTo>
                  <a:lnTo>
                    <a:pt x="226" y="10"/>
                  </a:lnTo>
                  <a:lnTo>
                    <a:pt x="228" y="23"/>
                  </a:lnTo>
                  <a:lnTo>
                    <a:pt x="230" y="34"/>
                  </a:lnTo>
                  <a:lnTo>
                    <a:pt x="230" y="40"/>
                  </a:lnTo>
                  <a:lnTo>
                    <a:pt x="232" y="46"/>
                  </a:lnTo>
                  <a:lnTo>
                    <a:pt x="232" y="48"/>
                  </a:lnTo>
                  <a:lnTo>
                    <a:pt x="234" y="51"/>
                  </a:lnTo>
                  <a:lnTo>
                    <a:pt x="230" y="51"/>
                  </a:lnTo>
                  <a:lnTo>
                    <a:pt x="225" y="51"/>
                  </a:lnTo>
                  <a:lnTo>
                    <a:pt x="217" y="51"/>
                  </a:lnTo>
                  <a:lnTo>
                    <a:pt x="207" y="53"/>
                  </a:lnTo>
                  <a:lnTo>
                    <a:pt x="200" y="53"/>
                  </a:lnTo>
                  <a:lnTo>
                    <a:pt x="192" y="53"/>
                  </a:lnTo>
                  <a:lnTo>
                    <a:pt x="185" y="53"/>
                  </a:lnTo>
                  <a:lnTo>
                    <a:pt x="177" y="55"/>
                  </a:lnTo>
                  <a:lnTo>
                    <a:pt x="167" y="55"/>
                  </a:lnTo>
                  <a:lnTo>
                    <a:pt x="158" y="55"/>
                  </a:lnTo>
                  <a:lnTo>
                    <a:pt x="148" y="55"/>
                  </a:lnTo>
                  <a:lnTo>
                    <a:pt x="139" y="55"/>
                  </a:lnTo>
                  <a:lnTo>
                    <a:pt x="128" y="53"/>
                  </a:lnTo>
                  <a:lnTo>
                    <a:pt x="116" y="53"/>
                  </a:lnTo>
                  <a:lnTo>
                    <a:pt x="103" y="51"/>
                  </a:lnTo>
                  <a:lnTo>
                    <a:pt x="93" y="51"/>
                  </a:lnTo>
                  <a:lnTo>
                    <a:pt x="82" y="48"/>
                  </a:lnTo>
                  <a:lnTo>
                    <a:pt x="70" y="48"/>
                  </a:lnTo>
                  <a:lnTo>
                    <a:pt x="57" y="46"/>
                  </a:lnTo>
                  <a:lnTo>
                    <a:pt x="50" y="46"/>
                  </a:lnTo>
                  <a:lnTo>
                    <a:pt x="36" y="44"/>
                  </a:lnTo>
                  <a:lnTo>
                    <a:pt x="29" y="44"/>
                  </a:lnTo>
                  <a:lnTo>
                    <a:pt x="19" y="42"/>
                  </a:lnTo>
                  <a:lnTo>
                    <a:pt x="13" y="42"/>
                  </a:lnTo>
                  <a:lnTo>
                    <a:pt x="2" y="40"/>
                  </a:lnTo>
                  <a:lnTo>
                    <a:pt x="0" y="40"/>
                  </a:lnTo>
                  <a:lnTo>
                    <a:pt x="0" y="38"/>
                  </a:lnTo>
                  <a:lnTo>
                    <a:pt x="2" y="32"/>
                  </a:lnTo>
                  <a:lnTo>
                    <a:pt x="6" y="25"/>
                  </a:lnTo>
                  <a:lnTo>
                    <a:pt x="15" y="17"/>
                  </a:lnTo>
                  <a:lnTo>
                    <a:pt x="19" y="13"/>
                  </a:lnTo>
                  <a:lnTo>
                    <a:pt x="29" y="10"/>
                  </a:lnTo>
                  <a:lnTo>
                    <a:pt x="34" y="8"/>
                  </a:lnTo>
                  <a:lnTo>
                    <a:pt x="40" y="6"/>
                  </a:lnTo>
                  <a:lnTo>
                    <a:pt x="51" y="2"/>
                  </a:lnTo>
                  <a:lnTo>
                    <a:pt x="57" y="2"/>
                  </a:lnTo>
                  <a:lnTo>
                    <a:pt x="76" y="10"/>
                  </a:lnTo>
                  <a:lnTo>
                    <a:pt x="76" y="1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94" name="Freeform 46"/>
            <p:cNvSpPr>
              <a:spLocks/>
            </p:cNvSpPr>
            <p:nvPr/>
          </p:nvSpPr>
          <p:spPr bwMode="auto">
            <a:xfrm>
              <a:off x="1743" y="3909"/>
              <a:ext cx="97" cy="24"/>
            </a:xfrm>
            <a:custGeom>
              <a:avLst/>
              <a:gdLst>
                <a:gd name="T0" fmla="*/ 34 w 194"/>
                <a:gd name="T1" fmla="*/ 9 h 47"/>
                <a:gd name="T2" fmla="*/ 143 w 194"/>
                <a:gd name="T3" fmla="*/ 9 h 47"/>
                <a:gd name="T4" fmla="*/ 171 w 194"/>
                <a:gd name="T5" fmla="*/ 0 h 47"/>
                <a:gd name="T6" fmla="*/ 185 w 194"/>
                <a:gd name="T7" fmla="*/ 4 h 47"/>
                <a:gd name="T8" fmla="*/ 194 w 194"/>
                <a:gd name="T9" fmla="*/ 40 h 47"/>
                <a:gd name="T10" fmla="*/ 192 w 194"/>
                <a:gd name="T11" fmla="*/ 40 h 47"/>
                <a:gd name="T12" fmla="*/ 190 w 194"/>
                <a:gd name="T13" fmla="*/ 40 h 47"/>
                <a:gd name="T14" fmla="*/ 185 w 194"/>
                <a:gd name="T15" fmla="*/ 42 h 47"/>
                <a:gd name="T16" fmla="*/ 177 w 194"/>
                <a:gd name="T17" fmla="*/ 43 h 47"/>
                <a:gd name="T18" fmla="*/ 169 w 194"/>
                <a:gd name="T19" fmla="*/ 43 h 47"/>
                <a:gd name="T20" fmla="*/ 156 w 194"/>
                <a:gd name="T21" fmla="*/ 43 h 47"/>
                <a:gd name="T22" fmla="*/ 150 w 194"/>
                <a:gd name="T23" fmla="*/ 43 h 47"/>
                <a:gd name="T24" fmla="*/ 143 w 194"/>
                <a:gd name="T25" fmla="*/ 45 h 47"/>
                <a:gd name="T26" fmla="*/ 135 w 194"/>
                <a:gd name="T27" fmla="*/ 45 h 47"/>
                <a:gd name="T28" fmla="*/ 128 w 194"/>
                <a:gd name="T29" fmla="*/ 47 h 47"/>
                <a:gd name="T30" fmla="*/ 118 w 194"/>
                <a:gd name="T31" fmla="*/ 45 h 47"/>
                <a:gd name="T32" fmla="*/ 107 w 194"/>
                <a:gd name="T33" fmla="*/ 43 h 47"/>
                <a:gd name="T34" fmla="*/ 97 w 194"/>
                <a:gd name="T35" fmla="*/ 43 h 47"/>
                <a:gd name="T36" fmla="*/ 86 w 194"/>
                <a:gd name="T37" fmla="*/ 43 h 47"/>
                <a:gd name="T38" fmla="*/ 76 w 194"/>
                <a:gd name="T39" fmla="*/ 42 h 47"/>
                <a:gd name="T40" fmla="*/ 65 w 194"/>
                <a:gd name="T41" fmla="*/ 40 h 47"/>
                <a:gd name="T42" fmla="*/ 55 w 194"/>
                <a:gd name="T43" fmla="*/ 40 h 47"/>
                <a:gd name="T44" fmla="*/ 46 w 194"/>
                <a:gd name="T45" fmla="*/ 40 h 47"/>
                <a:gd name="T46" fmla="*/ 34 w 194"/>
                <a:gd name="T47" fmla="*/ 38 h 47"/>
                <a:gd name="T48" fmla="*/ 27 w 194"/>
                <a:gd name="T49" fmla="*/ 36 h 47"/>
                <a:gd name="T50" fmla="*/ 19 w 194"/>
                <a:gd name="T51" fmla="*/ 36 h 47"/>
                <a:gd name="T52" fmla="*/ 14 w 194"/>
                <a:gd name="T53" fmla="*/ 36 h 47"/>
                <a:gd name="T54" fmla="*/ 4 w 194"/>
                <a:gd name="T55" fmla="*/ 36 h 47"/>
                <a:gd name="T56" fmla="*/ 0 w 194"/>
                <a:gd name="T57" fmla="*/ 36 h 47"/>
                <a:gd name="T58" fmla="*/ 34 w 194"/>
                <a:gd name="T59" fmla="*/ 9 h 47"/>
                <a:gd name="T60" fmla="*/ 34 w 194"/>
                <a:gd name="T61"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 h="47">
                  <a:moveTo>
                    <a:pt x="34" y="9"/>
                  </a:moveTo>
                  <a:lnTo>
                    <a:pt x="143" y="9"/>
                  </a:lnTo>
                  <a:lnTo>
                    <a:pt x="171" y="0"/>
                  </a:lnTo>
                  <a:lnTo>
                    <a:pt x="185" y="4"/>
                  </a:lnTo>
                  <a:lnTo>
                    <a:pt x="194" y="40"/>
                  </a:lnTo>
                  <a:lnTo>
                    <a:pt x="192" y="40"/>
                  </a:lnTo>
                  <a:lnTo>
                    <a:pt x="190" y="40"/>
                  </a:lnTo>
                  <a:lnTo>
                    <a:pt x="185" y="42"/>
                  </a:lnTo>
                  <a:lnTo>
                    <a:pt x="177" y="43"/>
                  </a:lnTo>
                  <a:lnTo>
                    <a:pt x="169" y="43"/>
                  </a:lnTo>
                  <a:lnTo>
                    <a:pt x="156" y="43"/>
                  </a:lnTo>
                  <a:lnTo>
                    <a:pt x="150" y="43"/>
                  </a:lnTo>
                  <a:lnTo>
                    <a:pt x="143" y="45"/>
                  </a:lnTo>
                  <a:lnTo>
                    <a:pt x="135" y="45"/>
                  </a:lnTo>
                  <a:lnTo>
                    <a:pt x="128" y="47"/>
                  </a:lnTo>
                  <a:lnTo>
                    <a:pt x="118" y="45"/>
                  </a:lnTo>
                  <a:lnTo>
                    <a:pt x="107" y="43"/>
                  </a:lnTo>
                  <a:lnTo>
                    <a:pt x="97" y="43"/>
                  </a:lnTo>
                  <a:lnTo>
                    <a:pt x="86" y="43"/>
                  </a:lnTo>
                  <a:lnTo>
                    <a:pt x="76" y="42"/>
                  </a:lnTo>
                  <a:lnTo>
                    <a:pt x="65" y="40"/>
                  </a:lnTo>
                  <a:lnTo>
                    <a:pt x="55" y="40"/>
                  </a:lnTo>
                  <a:lnTo>
                    <a:pt x="46" y="40"/>
                  </a:lnTo>
                  <a:lnTo>
                    <a:pt x="34" y="38"/>
                  </a:lnTo>
                  <a:lnTo>
                    <a:pt x="27" y="36"/>
                  </a:lnTo>
                  <a:lnTo>
                    <a:pt x="19" y="36"/>
                  </a:lnTo>
                  <a:lnTo>
                    <a:pt x="14" y="36"/>
                  </a:lnTo>
                  <a:lnTo>
                    <a:pt x="4" y="36"/>
                  </a:lnTo>
                  <a:lnTo>
                    <a:pt x="0" y="36"/>
                  </a:lnTo>
                  <a:lnTo>
                    <a:pt x="34" y="9"/>
                  </a:lnTo>
                  <a:lnTo>
                    <a:pt x="34" y="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95" name="Freeform 47"/>
            <p:cNvSpPr>
              <a:spLocks/>
            </p:cNvSpPr>
            <p:nvPr/>
          </p:nvSpPr>
          <p:spPr bwMode="auto">
            <a:xfrm>
              <a:off x="1627" y="3909"/>
              <a:ext cx="137" cy="31"/>
            </a:xfrm>
            <a:custGeom>
              <a:avLst/>
              <a:gdLst>
                <a:gd name="T0" fmla="*/ 154 w 274"/>
                <a:gd name="T1" fmla="*/ 0 h 61"/>
                <a:gd name="T2" fmla="*/ 152 w 274"/>
                <a:gd name="T3" fmla="*/ 0 h 61"/>
                <a:gd name="T4" fmla="*/ 147 w 274"/>
                <a:gd name="T5" fmla="*/ 0 h 61"/>
                <a:gd name="T6" fmla="*/ 139 w 274"/>
                <a:gd name="T7" fmla="*/ 2 h 61"/>
                <a:gd name="T8" fmla="*/ 130 w 274"/>
                <a:gd name="T9" fmla="*/ 4 h 61"/>
                <a:gd name="T10" fmla="*/ 116 w 274"/>
                <a:gd name="T11" fmla="*/ 5 h 61"/>
                <a:gd name="T12" fmla="*/ 105 w 274"/>
                <a:gd name="T13" fmla="*/ 7 h 61"/>
                <a:gd name="T14" fmla="*/ 90 w 274"/>
                <a:gd name="T15" fmla="*/ 9 h 61"/>
                <a:gd name="T16" fmla="*/ 78 w 274"/>
                <a:gd name="T17" fmla="*/ 13 h 61"/>
                <a:gd name="T18" fmla="*/ 63 w 274"/>
                <a:gd name="T19" fmla="*/ 13 h 61"/>
                <a:gd name="T20" fmla="*/ 52 w 274"/>
                <a:gd name="T21" fmla="*/ 17 h 61"/>
                <a:gd name="T22" fmla="*/ 38 w 274"/>
                <a:gd name="T23" fmla="*/ 19 h 61"/>
                <a:gd name="T24" fmla="*/ 29 w 274"/>
                <a:gd name="T25" fmla="*/ 21 h 61"/>
                <a:gd name="T26" fmla="*/ 19 w 274"/>
                <a:gd name="T27" fmla="*/ 23 h 61"/>
                <a:gd name="T28" fmla="*/ 15 w 274"/>
                <a:gd name="T29" fmla="*/ 23 h 61"/>
                <a:gd name="T30" fmla="*/ 10 w 274"/>
                <a:gd name="T31" fmla="*/ 24 h 61"/>
                <a:gd name="T32" fmla="*/ 10 w 274"/>
                <a:gd name="T33" fmla="*/ 26 h 61"/>
                <a:gd name="T34" fmla="*/ 0 w 274"/>
                <a:gd name="T35" fmla="*/ 42 h 61"/>
                <a:gd name="T36" fmla="*/ 4 w 274"/>
                <a:gd name="T37" fmla="*/ 42 h 61"/>
                <a:gd name="T38" fmla="*/ 8 w 274"/>
                <a:gd name="T39" fmla="*/ 43 h 61"/>
                <a:gd name="T40" fmla="*/ 17 w 274"/>
                <a:gd name="T41" fmla="*/ 47 h 61"/>
                <a:gd name="T42" fmla="*/ 25 w 274"/>
                <a:gd name="T43" fmla="*/ 47 h 61"/>
                <a:gd name="T44" fmla="*/ 36 w 274"/>
                <a:gd name="T45" fmla="*/ 51 h 61"/>
                <a:gd name="T46" fmla="*/ 44 w 274"/>
                <a:gd name="T47" fmla="*/ 51 h 61"/>
                <a:gd name="T48" fmla="*/ 50 w 274"/>
                <a:gd name="T49" fmla="*/ 53 h 61"/>
                <a:gd name="T50" fmla="*/ 57 w 274"/>
                <a:gd name="T51" fmla="*/ 53 h 61"/>
                <a:gd name="T52" fmla="*/ 65 w 274"/>
                <a:gd name="T53" fmla="*/ 57 h 61"/>
                <a:gd name="T54" fmla="*/ 74 w 274"/>
                <a:gd name="T55" fmla="*/ 57 h 61"/>
                <a:gd name="T56" fmla="*/ 82 w 274"/>
                <a:gd name="T57" fmla="*/ 57 h 61"/>
                <a:gd name="T58" fmla="*/ 90 w 274"/>
                <a:gd name="T59" fmla="*/ 57 h 61"/>
                <a:gd name="T60" fmla="*/ 97 w 274"/>
                <a:gd name="T61" fmla="*/ 57 h 61"/>
                <a:gd name="T62" fmla="*/ 105 w 274"/>
                <a:gd name="T63" fmla="*/ 57 h 61"/>
                <a:gd name="T64" fmla="*/ 112 w 274"/>
                <a:gd name="T65" fmla="*/ 57 h 61"/>
                <a:gd name="T66" fmla="*/ 120 w 274"/>
                <a:gd name="T67" fmla="*/ 57 h 61"/>
                <a:gd name="T68" fmla="*/ 130 w 274"/>
                <a:gd name="T69" fmla="*/ 57 h 61"/>
                <a:gd name="T70" fmla="*/ 143 w 274"/>
                <a:gd name="T71" fmla="*/ 57 h 61"/>
                <a:gd name="T72" fmla="*/ 152 w 274"/>
                <a:gd name="T73" fmla="*/ 57 h 61"/>
                <a:gd name="T74" fmla="*/ 160 w 274"/>
                <a:gd name="T75" fmla="*/ 57 h 61"/>
                <a:gd name="T76" fmla="*/ 164 w 274"/>
                <a:gd name="T77" fmla="*/ 57 h 61"/>
                <a:gd name="T78" fmla="*/ 183 w 274"/>
                <a:gd name="T79" fmla="*/ 47 h 61"/>
                <a:gd name="T80" fmla="*/ 204 w 274"/>
                <a:gd name="T81" fmla="*/ 61 h 61"/>
                <a:gd name="T82" fmla="*/ 274 w 274"/>
                <a:gd name="T83" fmla="*/ 53 h 61"/>
                <a:gd name="T84" fmla="*/ 266 w 274"/>
                <a:gd name="T85" fmla="*/ 9 h 61"/>
                <a:gd name="T86" fmla="*/ 154 w 274"/>
                <a:gd name="T87" fmla="*/ 0 h 61"/>
                <a:gd name="T88" fmla="*/ 154 w 274"/>
                <a:gd name="T8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4" h="61">
                  <a:moveTo>
                    <a:pt x="154" y="0"/>
                  </a:moveTo>
                  <a:lnTo>
                    <a:pt x="152" y="0"/>
                  </a:lnTo>
                  <a:lnTo>
                    <a:pt x="147" y="0"/>
                  </a:lnTo>
                  <a:lnTo>
                    <a:pt x="139" y="2"/>
                  </a:lnTo>
                  <a:lnTo>
                    <a:pt x="130" y="4"/>
                  </a:lnTo>
                  <a:lnTo>
                    <a:pt x="116" y="5"/>
                  </a:lnTo>
                  <a:lnTo>
                    <a:pt x="105" y="7"/>
                  </a:lnTo>
                  <a:lnTo>
                    <a:pt x="90" y="9"/>
                  </a:lnTo>
                  <a:lnTo>
                    <a:pt x="78" y="13"/>
                  </a:lnTo>
                  <a:lnTo>
                    <a:pt x="63" y="13"/>
                  </a:lnTo>
                  <a:lnTo>
                    <a:pt x="52" y="17"/>
                  </a:lnTo>
                  <a:lnTo>
                    <a:pt x="38" y="19"/>
                  </a:lnTo>
                  <a:lnTo>
                    <a:pt x="29" y="21"/>
                  </a:lnTo>
                  <a:lnTo>
                    <a:pt x="19" y="23"/>
                  </a:lnTo>
                  <a:lnTo>
                    <a:pt x="15" y="23"/>
                  </a:lnTo>
                  <a:lnTo>
                    <a:pt x="10" y="24"/>
                  </a:lnTo>
                  <a:lnTo>
                    <a:pt x="10" y="26"/>
                  </a:lnTo>
                  <a:lnTo>
                    <a:pt x="0" y="42"/>
                  </a:lnTo>
                  <a:lnTo>
                    <a:pt x="4" y="42"/>
                  </a:lnTo>
                  <a:lnTo>
                    <a:pt x="8" y="43"/>
                  </a:lnTo>
                  <a:lnTo>
                    <a:pt x="17" y="47"/>
                  </a:lnTo>
                  <a:lnTo>
                    <a:pt x="25" y="47"/>
                  </a:lnTo>
                  <a:lnTo>
                    <a:pt x="36" y="51"/>
                  </a:lnTo>
                  <a:lnTo>
                    <a:pt x="44" y="51"/>
                  </a:lnTo>
                  <a:lnTo>
                    <a:pt x="50" y="53"/>
                  </a:lnTo>
                  <a:lnTo>
                    <a:pt x="57" y="53"/>
                  </a:lnTo>
                  <a:lnTo>
                    <a:pt x="65" y="57"/>
                  </a:lnTo>
                  <a:lnTo>
                    <a:pt x="74" y="57"/>
                  </a:lnTo>
                  <a:lnTo>
                    <a:pt x="82" y="57"/>
                  </a:lnTo>
                  <a:lnTo>
                    <a:pt x="90" y="57"/>
                  </a:lnTo>
                  <a:lnTo>
                    <a:pt x="97" y="57"/>
                  </a:lnTo>
                  <a:lnTo>
                    <a:pt x="105" y="57"/>
                  </a:lnTo>
                  <a:lnTo>
                    <a:pt x="112" y="57"/>
                  </a:lnTo>
                  <a:lnTo>
                    <a:pt x="120" y="57"/>
                  </a:lnTo>
                  <a:lnTo>
                    <a:pt x="130" y="57"/>
                  </a:lnTo>
                  <a:lnTo>
                    <a:pt x="143" y="57"/>
                  </a:lnTo>
                  <a:lnTo>
                    <a:pt x="152" y="57"/>
                  </a:lnTo>
                  <a:lnTo>
                    <a:pt x="160" y="57"/>
                  </a:lnTo>
                  <a:lnTo>
                    <a:pt x="164" y="57"/>
                  </a:lnTo>
                  <a:lnTo>
                    <a:pt x="183" y="47"/>
                  </a:lnTo>
                  <a:lnTo>
                    <a:pt x="204" y="61"/>
                  </a:lnTo>
                  <a:lnTo>
                    <a:pt x="274" y="53"/>
                  </a:lnTo>
                  <a:lnTo>
                    <a:pt x="266" y="9"/>
                  </a:lnTo>
                  <a:lnTo>
                    <a:pt x="154" y="0"/>
                  </a:lnTo>
                  <a:lnTo>
                    <a:pt x="154" y="0"/>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96" name="Freeform 48"/>
            <p:cNvSpPr>
              <a:spLocks/>
            </p:cNvSpPr>
            <p:nvPr/>
          </p:nvSpPr>
          <p:spPr bwMode="auto">
            <a:xfrm>
              <a:off x="1455" y="3926"/>
              <a:ext cx="113" cy="29"/>
            </a:xfrm>
            <a:custGeom>
              <a:avLst/>
              <a:gdLst>
                <a:gd name="T0" fmla="*/ 139 w 224"/>
                <a:gd name="T1" fmla="*/ 0 h 59"/>
                <a:gd name="T2" fmla="*/ 49 w 224"/>
                <a:gd name="T3" fmla="*/ 11 h 59"/>
                <a:gd name="T4" fmla="*/ 0 w 224"/>
                <a:gd name="T5" fmla="*/ 21 h 59"/>
                <a:gd name="T6" fmla="*/ 0 w 224"/>
                <a:gd name="T7" fmla="*/ 38 h 59"/>
                <a:gd name="T8" fmla="*/ 4 w 224"/>
                <a:gd name="T9" fmla="*/ 40 h 59"/>
                <a:gd name="T10" fmla="*/ 13 w 224"/>
                <a:gd name="T11" fmla="*/ 40 h 59"/>
                <a:gd name="T12" fmla="*/ 23 w 224"/>
                <a:gd name="T13" fmla="*/ 44 h 59"/>
                <a:gd name="T14" fmla="*/ 34 w 224"/>
                <a:gd name="T15" fmla="*/ 46 h 59"/>
                <a:gd name="T16" fmla="*/ 46 w 224"/>
                <a:gd name="T17" fmla="*/ 49 h 59"/>
                <a:gd name="T18" fmla="*/ 57 w 224"/>
                <a:gd name="T19" fmla="*/ 49 h 59"/>
                <a:gd name="T20" fmla="*/ 70 w 224"/>
                <a:gd name="T21" fmla="*/ 53 h 59"/>
                <a:gd name="T22" fmla="*/ 80 w 224"/>
                <a:gd name="T23" fmla="*/ 51 h 59"/>
                <a:gd name="T24" fmla="*/ 93 w 224"/>
                <a:gd name="T25" fmla="*/ 51 h 59"/>
                <a:gd name="T26" fmla="*/ 103 w 224"/>
                <a:gd name="T27" fmla="*/ 49 h 59"/>
                <a:gd name="T28" fmla="*/ 112 w 224"/>
                <a:gd name="T29" fmla="*/ 49 h 59"/>
                <a:gd name="T30" fmla="*/ 118 w 224"/>
                <a:gd name="T31" fmla="*/ 49 h 59"/>
                <a:gd name="T32" fmla="*/ 124 w 224"/>
                <a:gd name="T33" fmla="*/ 48 h 59"/>
                <a:gd name="T34" fmla="*/ 125 w 224"/>
                <a:gd name="T35" fmla="*/ 48 h 59"/>
                <a:gd name="T36" fmla="*/ 129 w 224"/>
                <a:gd name="T37" fmla="*/ 48 h 59"/>
                <a:gd name="T38" fmla="*/ 135 w 224"/>
                <a:gd name="T39" fmla="*/ 59 h 59"/>
                <a:gd name="T40" fmla="*/ 224 w 224"/>
                <a:gd name="T41" fmla="*/ 59 h 59"/>
                <a:gd name="T42" fmla="*/ 221 w 224"/>
                <a:gd name="T43" fmla="*/ 15 h 59"/>
                <a:gd name="T44" fmla="*/ 139 w 224"/>
                <a:gd name="T45" fmla="*/ 0 h 59"/>
                <a:gd name="T46" fmla="*/ 139 w 224"/>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9">
                  <a:moveTo>
                    <a:pt x="139" y="0"/>
                  </a:moveTo>
                  <a:lnTo>
                    <a:pt x="49" y="11"/>
                  </a:lnTo>
                  <a:lnTo>
                    <a:pt x="0" y="21"/>
                  </a:lnTo>
                  <a:lnTo>
                    <a:pt x="0" y="38"/>
                  </a:lnTo>
                  <a:lnTo>
                    <a:pt x="4" y="40"/>
                  </a:lnTo>
                  <a:lnTo>
                    <a:pt x="13" y="40"/>
                  </a:lnTo>
                  <a:lnTo>
                    <a:pt x="23" y="44"/>
                  </a:lnTo>
                  <a:lnTo>
                    <a:pt x="34" y="46"/>
                  </a:lnTo>
                  <a:lnTo>
                    <a:pt x="46" y="49"/>
                  </a:lnTo>
                  <a:lnTo>
                    <a:pt x="57" y="49"/>
                  </a:lnTo>
                  <a:lnTo>
                    <a:pt x="70" y="53"/>
                  </a:lnTo>
                  <a:lnTo>
                    <a:pt x="80" y="51"/>
                  </a:lnTo>
                  <a:lnTo>
                    <a:pt x="93" y="51"/>
                  </a:lnTo>
                  <a:lnTo>
                    <a:pt x="103" y="49"/>
                  </a:lnTo>
                  <a:lnTo>
                    <a:pt x="112" y="49"/>
                  </a:lnTo>
                  <a:lnTo>
                    <a:pt x="118" y="49"/>
                  </a:lnTo>
                  <a:lnTo>
                    <a:pt x="124" y="48"/>
                  </a:lnTo>
                  <a:lnTo>
                    <a:pt x="125" y="48"/>
                  </a:lnTo>
                  <a:lnTo>
                    <a:pt x="129" y="48"/>
                  </a:lnTo>
                  <a:lnTo>
                    <a:pt x="135" y="59"/>
                  </a:lnTo>
                  <a:lnTo>
                    <a:pt x="224" y="59"/>
                  </a:lnTo>
                  <a:lnTo>
                    <a:pt x="221" y="15"/>
                  </a:lnTo>
                  <a:lnTo>
                    <a:pt x="139" y="0"/>
                  </a:lnTo>
                  <a:lnTo>
                    <a:pt x="139" y="0"/>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97" name="Freeform 49"/>
            <p:cNvSpPr>
              <a:spLocks/>
            </p:cNvSpPr>
            <p:nvPr/>
          </p:nvSpPr>
          <p:spPr bwMode="auto">
            <a:xfrm>
              <a:off x="1821" y="3128"/>
              <a:ext cx="252" cy="402"/>
            </a:xfrm>
            <a:custGeom>
              <a:avLst/>
              <a:gdLst>
                <a:gd name="T0" fmla="*/ 344 w 506"/>
                <a:gd name="T1" fmla="*/ 2 h 804"/>
                <a:gd name="T2" fmla="*/ 361 w 506"/>
                <a:gd name="T3" fmla="*/ 10 h 804"/>
                <a:gd name="T4" fmla="*/ 382 w 506"/>
                <a:gd name="T5" fmla="*/ 21 h 804"/>
                <a:gd name="T6" fmla="*/ 409 w 506"/>
                <a:gd name="T7" fmla="*/ 36 h 804"/>
                <a:gd name="T8" fmla="*/ 437 w 506"/>
                <a:gd name="T9" fmla="*/ 53 h 804"/>
                <a:gd name="T10" fmla="*/ 457 w 506"/>
                <a:gd name="T11" fmla="*/ 69 h 804"/>
                <a:gd name="T12" fmla="*/ 487 w 506"/>
                <a:gd name="T13" fmla="*/ 97 h 804"/>
                <a:gd name="T14" fmla="*/ 504 w 506"/>
                <a:gd name="T15" fmla="*/ 118 h 804"/>
                <a:gd name="T16" fmla="*/ 504 w 506"/>
                <a:gd name="T17" fmla="*/ 124 h 804"/>
                <a:gd name="T18" fmla="*/ 495 w 506"/>
                <a:gd name="T19" fmla="*/ 145 h 804"/>
                <a:gd name="T20" fmla="*/ 487 w 506"/>
                <a:gd name="T21" fmla="*/ 166 h 804"/>
                <a:gd name="T22" fmla="*/ 474 w 506"/>
                <a:gd name="T23" fmla="*/ 190 h 804"/>
                <a:gd name="T24" fmla="*/ 458 w 506"/>
                <a:gd name="T25" fmla="*/ 223 h 804"/>
                <a:gd name="T26" fmla="*/ 439 w 506"/>
                <a:gd name="T27" fmla="*/ 257 h 804"/>
                <a:gd name="T28" fmla="*/ 424 w 506"/>
                <a:gd name="T29" fmla="*/ 289 h 804"/>
                <a:gd name="T30" fmla="*/ 407 w 506"/>
                <a:gd name="T31" fmla="*/ 314 h 804"/>
                <a:gd name="T32" fmla="*/ 399 w 506"/>
                <a:gd name="T33" fmla="*/ 337 h 804"/>
                <a:gd name="T34" fmla="*/ 399 w 506"/>
                <a:gd name="T35" fmla="*/ 354 h 804"/>
                <a:gd name="T36" fmla="*/ 403 w 506"/>
                <a:gd name="T37" fmla="*/ 384 h 804"/>
                <a:gd name="T38" fmla="*/ 407 w 506"/>
                <a:gd name="T39" fmla="*/ 428 h 804"/>
                <a:gd name="T40" fmla="*/ 407 w 506"/>
                <a:gd name="T41" fmla="*/ 481 h 804"/>
                <a:gd name="T42" fmla="*/ 407 w 506"/>
                <a:gd name="T43" fmla="*/ 538 h 804"/>
                <a:gd name="T44" fmla="*/ 403 w 506"/>
                <a:gd name="T45" fmla="*/ 595 h 804"/>
                <a:gd name="T46" fmla="*/ 396 w 506"/>
                <a:gd name="T47" fmla="*/ 650 h 804"/>
                <a:gd name="T48" fmla="*/ 386 w 506"/>
                <a:gd name="T49" fmla="*/ 696 h 804"/>
                <a:gd name="T50" fmla="*/ 382 w 506"/>
                <a:gd name="T51" fmla="*/ 730 h 804"/>
                <a:gd name="T52" fmla="*/ 379 w 506"/>
                <a:gd name="T53" fmla="*/ 747 h 804"/>
                <a:gd name="T54" fmla="*/ 369 w 506"/>
                <a:gd name="T55" fmla="*/ 757 h 804"/>
                <a:gd name="T56" fmla="*/ 352 w 506"/>
                <a:gd name="T57" fmla="*/ 770 h 804"/>
                <a:gd name="T58" fmla="*/ 327 w 506"/>
                <a:gd name="T59" fmla="*/ 785 h 804"/>
                <a:gd name="T60" fmla="*/ 293 w 506"/>
                <a:gd name="T61" fmla="*/ 797 h 804"/>
                <a:gd name="T62" fmla="*/ 251 w 506"/>
                <a:gd name="T63" fmla="*/ 804 h 804"/>
                <a:gd name="T64" fmla="*/ 202 w 506"/>
                <a:gd name="T65" fmla="*/ 802 h 804"/>
                <a:gd name="T66" fmla="*/ 148 w 506"/>
                <a:gd name="T67" fmla="*/ 795 h 804"/>
                <a:gd name="T68" fmla="*/ 101 w 506"/>
                <a:gd name="T69" fmla="*/ 785 h 804"/>
                <a:gd name="T70" fmla="*/ 67 w 506"/>
                <a:gd name="T71" fmla="*/ 778 h 804"/>
                <a:gd name="T72" fmla="*/ 46 w 506"/>
                <a:gd name="T73" fmla="*/ 772 h 804"/>
                <a:gd name="T74" fmla="*/ 0 w 506"/>
                <a:gd name="T75" fmla="*/ 477 h 804"/>
                <a:gd name="T76" fmla="*/ 13 w 506"/>
                <a:gd name="T77" fmla="*/ 460 h 804"/>
                <a:gd name="T78" fmla="*/ 31 w 506"/>
                <a:gd name="T79" fmla="*/ 435 h 804"/>
                <a:gd name="T80" fmla="*/ 51 w 506"/>
                <a:gd name="T81" fmla="*/ 407 h 804"/>
                <a:gd name="T82" fmla="*/ 69 w 506"/>
                <a:gd name="T83" fmla="*/ 373 h 804"/>
                <a:gd name="T84" fmla="*/ 76 w 506"/>
                <a:gd name="T85" fmla="*/ 342 h 804"/>
                <a:gd name="T86" fmla="*/ 93 w 506"/>
                <a:gd name="T87" fmla="*/ 318 h 804"/>
                <a:gd name="T88" fmla="*/ 124 w 506"/>
                <a:gd name="T89" fmla="*/ 287 h 804"/>
                <a:gd name="T90" fmla="*/ 154 w 506"/>
                <a:gd name="T91" fmla="*/ 264 h 804"/>
                <a:gd name="T92" fmla="*/ 259 w 506"/>
                <a:gd name="T93" fmla="*/ 25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804">
                  <a:moveTo>
                    <a:pt x="335" y="0"/>
                  </a:moveTo>
                  <a:lnTo>
                    <a:pt x="337" y="0"/>
                  </a:lnTo>
                  <a:lnTo>
                    <a:pt x="344" y="2"/>
                  </a:lnTo>
                  <a:lnTo>
                    <a:pt x="348" y="4"/>
                  </a:lnTo>
                  <a:lnTo>
                    <a:pt x="354" y="6"/>
                  </a:lnTo>
                  <a:lnTo>
                    <a:pt x="361" y="10"/>
                  </a:lnTo>
                  <a:lnTo>
                    <a:pt x="369" y="13"/>
                  </a:lnTo>
                  <a:lnTo>
                    <a:pt x="375" y="17"/>
                  </a:lnTo>
                  <a:lnTo>
                    <a:pt x="382" y="21"/>
                  </a:lnTo>
                  <a:lnTo>
                    <a:pt x="392" y="27"/>
                  </a:lnTo>
                  <a:lnTo>
                    <a:pt x="401" y="31"/>
                  </a:lnTo>
                  <a:lnTo>
                    <a:pt x="409" y="36"/>
                  </a:lnTo>
                  <a:lnTo>
                    <a:pt x="418" y="42"/>
                  </a:lnTo>
                  <a:lnTo>
                    <a:pt x="428" y="48"/>
                  </a:lnTo>
                  <a:lnTo>
                    <a:pt x="437" y="53"/>
                  </a:lnTo>
                  <a:lnTo>
                    <a:pt x="443" y="57"/>
                  </a:lnTo>
                  <a:lnTo>
                    <a:pt x="451" y="65"/>
                  </a:lnTo>
                  <a:lnTo>
                    <a:pt x="457" y="69"/>
                  </a:lnTo>
                  <a:lnTo>
                    <a:pt x="464" y="74"/>
                  </a:lnTo>
                  <a:lnTo>
                    <a:pt x="476" y="86"/>
                  </a:lnTo>
                  <a:lnTo>
                    <a:pt x="487" y="97"/>
                  </a:lnTo>
                  <a:lnTo>
                    <a:pt x="495" y="105"/>
                  </a:lnTo>
                  <a:lnTo>
                    <a:pt x="500" y="112"/>
                  </a:lnTo>
                  <a:lnTo>
                    <a:pt x="504" y="118"/>
                  </a:lnTo>
                  <a:lnTo>
                    <a:pt x="506" y="120"/>
                  </a:lnTo>
                  <a:lnTo>
                    <a:pt x="504" y="120"/>
                  </a:lnTo>
                  <a:lnTo>
                    <a:pt x="504" y="124"/>
                  </a:lnTo>
                  <a:lnTo>
                    <a:pt x="500" y="131"/>
                  </a:lnTo>
                  <a:lnTo>
                    <a:pt x="498" y="141"/>
                  </a:lnTo>
                  <a:lnTo>
                    <a:pt x="495" y="145"/>
                  </a:lnTo>
                  <a:lnTo>
                    <a:pt x="491" y="152"/>
                  </a:lnTo>
                  <a:lnTo>
                    <a:pt x="489" y="158"/>
                  </a:lnTo>
                  <a:lnTo>
                    <a:pt x="487" y="166"/>
                  </a:lnTo>
                  <a:lnTo>
                    <a:pt x="483" y="175"/>
                  </a:lnTo>
                  <a:lnTo>
                    <a:pt x="477" y="183"/>
                  </a:lnTo>
                  <a:lnTo>
                    <a:pt x="474" y="190"/>
                  </a:lnTo>
                  <a:lnTo>
                    <a:pt x="470" y="204"/>
                  </a:lnTo>
                  <a:lnTo>
                    <a:pt x="464" y="213"/>
                  </a:lnTo>
                  <a:lnTo>
                    <a:pt x="458" y="223"/>
                  </a:lnTo>
                  <a:lnTo>
                    <a:pt x="453" y="234"/>
                  </a:lnTo>
                  <a:lnTo>
                    <a:pt x="447" y="245"/>
                  </a:lnTo>
                  <a:lnTo>
                    <a:pt x="439" y="257"/>
                  </a:lnTo>
                  <a:lnTo>
                    <a:pt x="434" y="266"/>
                  </a:lnTo>
                  <a:lnTo>
                    <a:pt x="428" y="278"/>
                  </a:lnTo>
                  <a:lnTo>
                    <a:pt x="424" y="289"/>
                  </a:lnTo>
                  <a:lnTo>
                    <a:pt x="417" y="299"/>
                  </a:lnTo>
                  <a:lnTo>
                    <a:pt x="411" y="308"/>
                  </a:lnTo>
                  <a:lnTo>
                    <a:pt x="407" y="314"/>
                  </a:lnTo>
                  <a:lnTo>
                    <a:pt x="405" y="321"/>
                  </a:lnTo>
                  <a:lnTo>
                    <a:pt x="399" y="333"/>
                  </a:lnTo>
                  <a:lnTo>
                    <a:pt x="399" y="337"/>
                  </a:lnTo>
                  <a:lnTo>
                    <a:pt x="399" y="340"/>
                  </a:lnTo>
                  <a:lnTo>
                    <a:pt x="399" y="344"/>
                  </a:lnTo>
                  <a:lnTo>
                    <a:pt x="399" y="354"/>
                  </a:lnTo>
                  <a:lnTo>
                    <a:pt x="399" y="361"/>
                  </a:lnTo>
                  <a:lnTo>
                    <a:pt x="401" y="373"/>
                  </a:lnTo>
                  <a:lnTo>
                    <a:pt x="403" y="384"/>
                  </a:lnTo>
                  <a:lnTo>
                    <a:pt x="405" y="397"/>
                  </a:lnTo>
                  <a:lnTo>
                    <a:pt x="405" y="411"/>
                  </a:lnTo>
                  <a:lnTo>
                    <a:pt x="407" y="428"/>
                  </a:lnTo>
                  <a:lnTo>
                    <a:pt x="407" y="443"/>
                  </a:lnTo>
                  <a:lnTo>
                    <a:pt x="407" y="462"/>
                  </a:lnTo>
                  <a:lnTo>
                    <a:pt x="407" y="481"/>
                  </a:lnTo>
                  <a:lnTo>
                    <a:pt x="407" y="498"/>
                  </a:lnTo>
                  <a:lnTo>
                    <a:pt x="407" y="519"/>
                  </a:lnTo>
                  <a:lnTo>
                    <a:pt x="407" y="538"/>
                  </a:lnTo>
                  <a:lnTo>
                    <a:pt x="405" y="557"/>
                  </a:lnTo>
                  <a:lnTo>
                    <a:pt x="403" y="576"/>
                  </a:lnTo>
                  <a:lnTo>
                    <a:pt x="403" y="595"/>
                  </a:lnTo>
                  <a:lnTo>
                    <a:pt x="401" y="614"/>
                  </a:lnTo>
                  <a:lnTo>
                    <a:pt x="398" y="631"/>
                  </a:lnTo>
                  <a:lnTo>
                    <a:pt x="396" y="650"/>
                  </a:lnTo>
                  <a:lnTo>
                    <a:pt x="392" y="665"/>
                  </a:lnTo>
                  <a:lnTo>
                    <a:pt x="390" y="683"/>
                  </a:lnTo>
                  <a:lnTo>
                    <a:pt x="386" y="696"/>
                  </a:lnTo>
                  <a:lnTo>
                    <a:pt x="386" y="709"/>
                  </a:lnTo>
                  <a:lnTo>
                    <a:pt x="382" y="721"/>
                  </a:lnTo>
                  <a:lnTo>
                    <a:pt x="382" y="730"/>
                  </a:lnTo>
                  <a:lnTo>
                    <a:pt x="380" y="738"/>
                  </a:lnTo>
                  <a:lnTo>
                    <a:pt x="379" y="743"/>
                  </a:lnTo>
                  <a:lnTo>
                    <a:pt x="379" y="747"/>
                  </a:lnTo>
                  <a:lnTo>
                    <a:pt x="379" y="751"/>
                  </a:lnTo>
                  <a:lnTo>
                    <a:pt x="377" y="751"/>
                  </a:lnTo>
                  <a:lnTo>
                    <a:pt x="369" y="757"/>
                  </a:lnTo>
                  <a:lnTo>
                    <a:pt x="365" y="761"/>
                  </a:lnTo>
                  <a:lnTo>
                    <a:pt x="360" y="764"/>
                  </a:lnTo>
                  <a:lnTo>
                    <a:pt x="352" y="770"/>
                  </a:lnTo>
                  <a:lnTo>
                    <a:pt x="346" y="776"/>
                  </a:lnTo>
                  <a:lnTo>
                    <a:pt x="337" y="780"/>
                  </a:lnTo>
                  <a:lnTo>
                    <a:pt x="327" y="785"/>
                  </a:lnTo>
                  <a:lnTo>
                    <a:pt x="316" y="789"/>
                  </a:lnTo>
                  <a:lnTo>
                    <a:pt x="306" y="793"/>
                  </a:lnTo>
                  <a:lnTo>
                    <a:pt x="293" y="797"/>
                  </a:lnTo>
                  <a:lnTo>
                    <a:pt x="280" y="800"/>
                  </a:lnTo>
                  <a:lnTo>
                    <a:pt x="264" y="802"/>
                  </a:lnTo>
                  <a:lnTo>
                    <a:pt x="251" y="804"/>
                  </a:lnTo>
                  <a:lnTo>
                    <a:pt x="234" y="804"/>
                  </a:lnTo>
                  <a:lnTo>
                    <a:pt x="219" y="804"/>
                  </a:lnTo>
                  <a:lnTo>
                    <a:pt x="202" y="802"/>
                  </a:lnTo>
                  <a:lnTo>
                    <a:pt x="185" y="800"/>
                  </a:lnTo>
                  <a:lnTo>
                    <a:pt x="166" y="799"/>
                  </a:lnTo>
                  <a:lnTo>
                    <a:pt x="148" y="795"/>
                  </a:lnTo>
                  <a:lnTo>
                    <a:pt x="133" y="793"/>
                  </a:lnTo>
                  <a:lnTo>
                    <a:pt x="118" y="789"/>
                  </a:lnTo>
                  <a:lnTo>
                    <a:pt x="101" y="785"/>
                  </a:lnTo>
                  <a:lnTo>
                    <a:pt x="88" y="783"/>
                  </a:lnTo>
                  <a:lnTo>
                    <a:pt x="76" y="780"/>
                  </a:lnTo>
                  <a:lnTo>
                    <a:pt x="67" y="778"/>
                  </a:lnTo>
                  <a:lnTo>
                    <a:pt x="57" y="774"/>
                  </a:lnTo>
                  <a:lnTo>
                    <a:pt x="51" y="772"/>
                  </a:lnTo>
                  <a:lnTo>
                    <a:pt x="46" y="772"/>
                  </a:lnTo>
                  <a:lnTo>
                    <a:pt x="71" y="608"/>
                  </a:lnTo>
                  <a:lnTo>
                    <a:pt x="69" y="523"/>
                  </a:lnTo>
                  <a:lnTo>
                    <a:pt x="0" y="477"/>
                  </a:lnTo>
                  <a:lnTo>
                    <a:pt x="0" y="475"/>
                  </a:lnTo>
                  <a:lnTo>
                    <a:pt x="6" y="470"/>
                  </a:lnTo>
                  <a:lnTo>
                    <a:pt x="13" y="460"/>
                  </a:lnTo>
                  <a:lnTo>
                    <a:pt x="23" y="449"/>
                  </a:lnTo>
                  <a:lnTo>
                    <a:pt x="27" y="443"/>
                  </a:lnTo>
                  <a:lnTo>
                    <a:pt x="31" y="435"/>
                  </a:lnTo>
                  <a:lnTo>
                    <a:pt x="36" y="428"/>
                  </a:lnTo>
                  <a:lnTo>
                    <a:pt x="42" y="422"/>
                  </a:lnTo>
                  <a:lnTo>
                    <a:pt x="51" y="407"/>
                  </a:lnTo>
                  <a:lnTo>
                    <a:pt x="59" y="396"/>
                  </a:lnTo>
                  <a:lnTo>
                    <a:pt x="63" y="382"/>
                  </a:lnTo>
                  <a:lnTo>
                    <a:pt x="69" y="373"/>
                  </a:lnTo>
                  <a:lnTo>
                    <a:pt x="72" y="359"/>
                  </a:lnTo>
                  <a:lnTo>
                    <a:pt x="74" y="352"/>
                  </a:lnTo>
                  <a:lnTo>
                    <a:pt x="76" y="342"/>
                  </a:lnTo>
                  <a:lnTo>
                    <a:pt x="80" y="335"/>
                  </a:lnTo>
                  <a:lnTo>
                    <a:pt x="84" y="325"/>
                  </a:lnTo>
                  <a:lnTo>
                    <a:pt x="93" y="318"/>
                  </a:lnTo>
                  <a:lnTo>
                    <a:pt x="101" y="306"/>
                  </a:lnTo>
                  <a:lnTo>
                    <a:pt x="112" y="297"/>
                  </a:lnTo>
                  <a:lnTo>
                    <a:pt x="124" y="287"/>
                  </a:lnTo>
                  <a:lnTo>
                    <a:pt x="135" y="280"/>
                  </a:lnTo>
                  <a:lnTo>
                    <a:pt x="145" y="270"/>
                  </a:lnTo>
                  <a:lnTo>
                    <a:pt x="154" y="264"/>
                  </a:lnTo>
                  <a:lnTo>
                    <a:pt x="160" y="261"/>
                  </a:lnTo>
                  <a:lnTo>
                    <a:pt x="162" y="261"/>
                  </a:lnTo>
                  <a:lnTo>
                    <a:pt x="259" y="251"/>
                  </a:lnTo>
                  <a:lnTo>
                    <a:pt x="335" y="0"/>
                  </a:lnTo>
                  <a:lnTo>
                    <a:pt x="335" y="0"/>
                  </a:lnTo>
                  <a:close/>
                </a:path>
              </a:pathLst>
            </a:custGeom>
            <a:solidFill>
              <a:srgbClr val="FF85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98" name="Freeform 50"/>
            <p:cNvSpPr>
              <a:spLocks/>
            </p:cNvSpPr>
            <p:nvPr/>
          </p:nvSpPr>
          <p:spPr bwMode="auto">
            <a:xfrm>
              <a:off x="1875" y="3131"/>
              <a:ext cx="108" cy="135"/>
            </a:xfrm>
            <a:custGeom>
              <a:avLst/>
              <a:gdLst>
                <a:gd name="T0" fmla="*/ 30 w 216"/>
                <a:gd name="T1" fmla="*/ 0 h 270"/>
                <a:gd name="T2" fmla="*/ 28 w 216"/>
                <a:gd name="T3" fmla="*/ 0 h 270"/>
                <a:gd name="T4" fmla="*/ 26 w 216"/>
                <a:gd name="T5" fmla="*/ 6 h 270"/>
                <a:gd name="T6" fmla="*/ 24 w 216"/>
                <a:gd name="T7" fmla="*/ 11 h 270"/>
                <a:gd name="T8" fmla="*/ 22 w 216"/>
                <a:gd name="T9" fmla="*/ 21 h 270"/>
                <a:gd name="T10" fmla="*/ 20 w 216"/>
                <a:gd name="T11" fmla="*/ 28 h 270"/>
                <a:gd name="T12" fmla="*/ 17 w 216"/>
                <a:gd name="T13" fmla="*/ 38 h 270"/>
                <a:gd name="T14" fmla="*/ 15 w 216"/>
                <a:gd name="T15" fmla="*/ 47 h 270"/>
                <a:gd name="T16" fmla="*/ 13 w 216"/>
                <a:gd name="T17" fmla="*/ 59 h 270"/>
                <a:gd name="T18" fmla="*/ 9 w 216"/>
                <a:gd name="T19" fmla="*/ 66 h 270"/>
                <a:gd name="T20" fmla="*/ 5 w 216"/>
                <a:gd name="T21" fmla="*/ 74 h 270"/>
                <a:gd name="T22" fmla="*/ 3 w 216"/>
                <a:gd name="T23" fmla="*/ 80 h 270"/>
                <a:gd name="T24" fmla="*/ 1 w 216"/>
                <a:gd name="T25" fmla="*/ 85 h 270"/>
                <a:gd name="T26" fmla="*/ 0 w 216"/>
                <a:gd name="T27" fmla="*/ 93 h 270"/>
                <a:gd name="T28" fmla="*/ 0 w 216"/>
                <a:gd name="T29" fmla="*/ 97 h 270"/>
                <a:gd name="T30" fmla="*/ 17 w 216"/>
                <a:gd name="T31" fmla="*/ 108 h 270"/>
                <a:gd name="T32" fmla="*/ 13 w 216"/>
                <a:gd name="T33" fmla="*/ 175 h 270"/>
                <a:gd name="T34" fmla="*/ 19 w 216"/>
                <a:gd name="T35" fmla="*/ 177 h 270"/>
                <a:gd name="T36" fmla="*/ 24 w 216"/>
                <a:gd name="T37" fmla="*/ 177 h 270"/>
                <a:gd name="T38" fmla="*/ 34 w 216"/>
                <a:gd name="T39" fmla="*/ 180 h 270"/>
                <a:gd name="T40" fmla="*/ 41 w 216"/>
                <a:gd name="T41" fmla="*/ 184 h 270"/>
                <a:gd name="T42" fmla="*/ 51 w 216"/>
                <a:gd name="T43" fmla="*/ 186 h 270"/>
                <a:gd name="T44" fmla="*/ 58 w 216"/>
                <a:gd name="T45" fmla="*/ 190 h 270"/>
                <a:gd name="T46" fmla="*/ 68 w 216"/>
                <a:gd name="T47" fmla="*/ 194 h 270"/>
                <a:gd name="T48" fmla="*/ 78 w 216"/>
                <a:gd name="T49" fmla="*/ 194 h 270"/>
                <a:gd name="T50" fmla="*/ 85 w 216"/>
                <a:gd name="T51" fmla="*/ 194 h 270"/>
                <a:gd name="T52" fmla="*/ 85 w 216"/>
                <a:gd name="T53" fmla="*/ 194 h 270"/>
                <a:gd name="T54" fmla="*/ 87 w 216"/>
                <a:gd name="T55" fmla="*/ 194 h 270"/>
                <a:gd name="T56" fmla="*/ 89 w 216"/>
                <a:gd name="T57" fmla="*/ 196 h 270"/>
                <a:gd name="T58" fmla="*/ 93 w 216"/>
                <a:gd name="T59" fmla="*/ 201 h 270"/>
                <a:gd name="T60" fmla="*/ 93 w 216"/>
                <a:gd name="T61" fmla="*/ 205 h 270"/>
                <a:gd name="T62" fmla="*/ 95 w 216"/>
                <a:gd name="T63" fmla="*/ 211 h 270"/>
                <a:gd name="T64" fmla="*/ 93 w 216"/>
                <a:gd name="T65" fmla="*/ 215 h 270"/>
                <a:gd name="T66" fmla="*/ 93 w 216"/>
                <a:gd name="T67" fmla="*/ 224 h 270"/>
                <a:gd name="T68" fmla="*/ 89 w 216"/>
                <a:gd name="T69" fmla="*/ 230 h 270"/>
                <a:gd name="T70" fmla="*/ 87 w 216"/>
                <a:gd name="T71" fmla="*/ 236 h 270"/>
                <a:gd name="T72" fmla="*/ 83 w 216"/>
                <a:gd name="T73" fmla="*/ 239 h 270"/>
                <a:gd name="T74" fmla="*/ 79 w 216"/>
                <a:gd name="T75" fmla="*/ 245 h 270"/>
                <a:gd name="T76" fmla="*/ 76 w 216"/>
                <a:gd name="T77" fmla="*/ 251 h 270"/>
                <a:gd name="T78" fmla="*/ 74 w 216"/>
                <a:gd name="T79" fmla="*/ 253 h 270"/>
                <a:gd name="T80" fmla="*/ 142 w 216"/>
                <a:gd name="T81" fmla="*/ 270 h 270"/>
                <a:gd name="T82" fmla="*/ 146 w 216"/>
                <a:gd name="T83" fmla="*/ 270 h 270"/>
                <a:gd name="T84" fmla="*/ 152 w 216"/>
                <a:gd name="T85" fmla="*/ 266 h 270"/>
                <a:gd name="T86" fmla="*/ 163 w 216"/>
                <a:gd name="T87" fmla="*/ 262 h 270"/>
                <a:gd name="T88" fmla="*/ 174 w 216"/>
                <a:gd name="T89" fmla="*/ 258 h 270"/>
                <a:gd name="T90" fmla="*/ 186 w 216"/>
                <a:gd name="T91" fmla="*/ 253 h 270"/>
                <a:gd name="T92" fmla="*/ 193 w 216"/>
                <a:gd name="T93" fmla="*/ 247 h 270"/>
                <a:gd name="T94" fmla="*/ 199 w 216"/>
                <a:gd name="T95" fmla="*/ 239 h 270"/>
                <a:gd name="T96" fmla="*/ 201 w 216"/>
                <a:gd name="T97" fmla="*/ 232 h 270"/>
                <a:gd name="T98" fmla="*/ 197 w 216"/>
                <a:gd name="T99" fmla="*/ 222 h 270"/>
                <a:gd name="T100" fmla="*/ 193 w 216"/>
                <a:gd name="T101" fmla="*/ 211 h 270"/>
                <a:gd name="T102" fmla="*/ 190 w 216"/>
                <a:gd name="T103" fmla="*/ 201 h 270"/>
                <a:gd name="T104" fmla="*/ 186 w 216"/>
                <a:gd name="T105" fmla="*/ 192 h 270"/>
                <a:gd name="T106" fmla="*/ 182 w 216"/>
                <a:gd name="T107" fmla="*/ 180 h 270"/>
                <a:gd name="T108" fmla="*/ 180 w 216"/>
                <a:gd name="T109" fmla="*/ 175 h 270"/>
                <a:gd name="T110" fmla="*/ 180 w 216"/>
                <a:gd name="T111" fmla="*/ 169 h 270"/>
                <a:gd name="T112" fmla="*/ 180 w 216"/>
                <a:gd name="T113" fmla="*/ 169 h 270"/>
                <a:gd name="T114" fmla="*/ 216 w 216"/>
                <a:gd name="T115" fmla="*/ 47 h 270"/>
                <a:gd name="T116" fmla="*/ 30 w 216"/>
                <a:gd name="T117" fmla="*/ 0 h 270"/>
                <a:gd name="T118" fmla="*/ 30 w 216"/>
                <a:gd name="T11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70">
                  <a:moveTo>
                    <a:pt x="30" y="0"/>
                  </a:moveTo>
                  <a:lnTo>
                    <a:pt x="28" y="0"/>
                  </a:lnTo>
                  <a:lnTo>
                    <a:pt x="26" y="6"/>
                  </a:lnTo>
                  <a:lnTo>
                    <a:pt x="24" y="11"/>
                  </a:lnTo>
                  <a:lnTo>
                    <a:pt x="22" y="21"/>
                  </a:lnTo>
                  <a:lnTo>
                    <a:pt x="20" y="28"/>
                  </a:lnTo>
                  <a:lnTo>
                    <a:pt x="17" y="38"/>
                  </a:lnTo>
                  <a:lnTo>
                    <a:pt x="15" y="47"/>
                  </a:lnTo>
                  <a:lnTo>
                    <a:pt x="13" y="59"/>
                  </a:lnTo>
                  <a:lnTo>
                    <a:pt x="9" y="66"/>
                  </a:lnTo>
                  <a:lnTo>
                    <a:pt x="5" y="74"/>
                  </a:lnTo>
                  <a:lnTo>
                    <a:pt x="3" y="80"/>
                  </a:lnTo>
                  <a:lnTo>
                    <a:pt x="1" y="85"/>
                  </a:lnTo>
                  <a:lnTo>
                    <a:pt x="0" y="93"/>
                  </a:lnTo>
                  <a:lnTo>
                    <a:pt x="0" y="97"/>
                  </a:lnTo>
                  <a:lnTo>
                    <a:pt x="17" y="108"/>
                  </a:lnTo>
                  <a:lnTo>
                    <a:pt x="13" y="175"/>
                  </a:lnTo>
                  <a:lnTo>
                    <a:pt x="19" y="177"/>
                  </a:lnTo>
                  <a:lnTo>
                    <a:pt x="24" y="177"/>
                  </a:lnTo>
                  <a:lnTo>
                    <a:pt x="34" y="180"/>
                  </a:lnTo>
                  <a:lnTo>
                    <a:pt x="41" y="184"/>
                  </a:lnTo>
                  <a:lnTo>
                    <a:pt x="51" y="186"/>
                  </a:lnTo>
                  <a:lnTo>
                    <a:pt x="58" y="190"/>
                  </a:lnTo>
                  <a:lnTo>
                    <a:pt x="68" y="194"/>
                  </a:lnTo>
                  <a:lnTo>
                    <a:pt x="78" y="194"/>
                  </a:lnTo>
                  <a:lnTo>
                    <a:pt x="85" y="194"/>
                  </a:lnTo>
                  <a:lnTo>
                    <a:pt x="85" y="194"/>
                  </a:lnTo>
                  <a:lnTo>
                    <a:pt x="87" y="194"/>
                  </a:lnTo>
                  <a:lnTo>
                    <a:pt x="89" y="196"/>
                  </a:lnTo>
                  <a:lnTo>
                    <a:pt x="93" y="201"/>
                  </a:lnTo>
                  <a:lnTo>
                    <a:pt x="93" y="205"/>
                  </a:lnTo>
                  <a:lnTo>
                    <a:pt x="95" y="211"/>
                  </a:lnTo>
                  <a:lnTo>
                    <a:pt x="93" y="215"/>
                  </a:lnTo>
                  <a:lnTo>
                    <a:pt x="93" y="224"/>
                  </a:lnTo>
                  <a:lnTo>
                    <a:pt x="89" y="230"/>
                  </a:lnTo>
                  <a:lnTo>
                    <a:pt x="87" y="236"/>
                  </a:lnTo>
                  <a:lnTo>
                    <a:pt x="83" y="239"/>
                  </a:lnTo>
                  <a:lnTo>
                    <a:pt x="79" y="245"/>
                  </a:lnTo>
                  <a:lnTo>
                    <a:pt x="76" y="251"/>
                  </a:lnTo>
                  <a:lnTo>
                    <a:pt x="74" y="253"/>
                  </a:lnTo>
                  <a:lnTo>
                    <a:pt x="142" y="270"/>
                  </a:lnTo>
                  <a:lnTo>
                    <a:pt x="146" y="270"/>
                  </a:lnTo>
                  <a:lnTo>
                    <a:pt x="152" y="266"/>
                  </a:lnTo>
                  <a:lnTo>
                    <a:pt x="163" y="262"/>
                  </a:lnTo>
                  <a:lnTo>
                    <a:pt x="174" y="258"/>
                  </a:lnTo>
                  <a:lnTo>
                    <a:pt x="186" y="253"/>
                  </a:lnTo>
                  <a:lnTo>
                    <a:pt x="193" y="247"/>
                  </a:lnTo>
                  <a:lnTo>
                    <a:pt x="199" y="239"/>
                  </a:lnTo>
                  <a:lnTo>
                    <a:pt x="201" y="232"/>
                  </a:lnTo>
                  <a:lnTo>
                    <a:pt x="197" y="222"/>
                  </a:lnTo>
                  <a:lnTo>
                    <a:pt x="193" y="211"/>
                  </a:lnTo>
                  <a:lnTo>
                    <a:pt x="190" y="201"/>
                  </a:lnTo>
                  <a:lnTo>
                    <a:pt x="186" y="192"/>
                  </a:lnTo>
                  <a:lnTo>
                    <a:pt x="182" y="180"/>
                  </a:lnTo>
                  <a:lnTo>
                    <a:pt x="180" y="175"/>
                  </a:lnTo>
                  <a:lnTo>
                    <a:pt x="180" y="169"/>
                  </a:lnTo>
                  <a:lnTo>
                    <a:pt x="180" y="169"/>
                  </a:lnTo>
                  <a:lnTo>
                    <a:pt x="216" y="47"/>
                  </a:lnTo>
                  <a:lnTo>
                    <a:pt x="30" y="0"/>
                  </a:lnTo>
                  <a:lnTo>
                    <a:pt x="30"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99" name="Freeform 51"/>
            <p:cNvSpPr>
              <a:spLocks/>
            </p:cNvSpPr>
            <p:nvPr/>
          </p:nvSpPr>
          <p:spPr bwMode="auto">
            <a:xfrm>
              <a:off x="1871" y="3087"/>
              <a:ext cx="136" cy="151"/>
            </a:xfrm>
            <a:custGeom>
              <a:avLst/>
              <a:gdLst>
                <a:gd name="T0" fmla="*/ 182 w 272"/>
                <a:gd name="T1" fmla="*/ 4 h 303"/>
                <a:gd name="T2" fmla="*/ 163 w 272"/>
                <a:gd name="T3" fmla="*/ 2 h 303"/>
                <a:gd name="T4" fmla="*/ 143 w 272"/>
                <a:gd name="T5" fmla="*/ 0 h 303"/>
                <a:gd name="T6" fmla="*/ 127 w 272"/>
                <a:gd name="T7" fmla="*/ 0 h 303"/>
                <a:gd name="T8" fmla="*/ 112 w 272"/>
                <a:gd name="T9" fmla="*/ 0 h 303"/>
                <a:gd name="T10" fmla="*/ 97 w 272"/>
                <a:gd name="T11" fmla="*/ 0 h 303"/>
                <a:gd name="T12" fmla="*/ 78 w 272"/>
                <a:gd name="T13" fmla="*/ 0 h 303"/>
                <a:gd name="T14" fmla="*/ 59 w 272"/>
                <a:gd name="T15" fmla="*/ 4 h 303"/>
                <a:gd name="T16" fmla="*/ 46 w 272"/>
                <a:gd name="T17" fmla="*/ 14 h 303"/>
                <a:gd name="T18" fmla="*/ 34 w 272"/>
                <a:gd name="T19" fmla="*/ 29 h 303"/>
                <a:gd name="T20" fmla="*/ 25 w 272"/>
                <a:gd name="T21" fmla="*/ 50 h 303"/>
                <a:gd name="T22" fmla="*/ 13 w 272"/>
                <a:gd name="T23" fmla="*/ 75 h 303"/>
                <a:gd name="T24" fmla="*/ 6 w 272"/>
                <a:gd name="T25" fmla="*/ 95 h 303"/>
                <a:gd name="T26" fmla="*/ 0 w 272"/>
                <a:gd name="T27" fmla="*/ 111 h 303"/>
                <a:gd name="T28" fmla="*/ 2 w 272"/>
                <a:gd name="T29" fmla="*/ 113 h 303"/>
                <a:gd name="T30" fmla="*/ 13 w 272"/>
                <a:gd name="T31" fmla="*/ 120 h 303"/>
                <a:gd name="T32" fmla="*/ 36 w 272"/>
                <a:gd name="T33" fmla="*/ 130 h 303"/>
                <a:gd name="T34" fmla="*/ 59 w 272"/>
                <a:gd name="T35" fmla="*/ 141 h 303"/>
                <a:gd name="T36" fmla="*/ 78 w 272"/>
                <a:gd name="T37" fmla="*/ 147 h 303"/>
                <a:gd name="T38" fmla="*/ 93 w 272"/>
                <a:gd name="T39" fmla="*/ 151 h 303"/>
                <a:gd name="T40" fmla="*/ 105 w 272"/>
                <a:gd name="T41" fmla="*/ 154 h 303"/>
                <a:gd name="T42" fmla="*/ 108 w 272"/>
                <a:gd name="T43" fmla="*/ 156 h 303"/>
                <a:gd name="T44" fmla="*/ 108 w 272"/>
                <a:gd name="T45" fmla="*/ 168 h 303"/>
                <a:gd name="T46" fmla="*/ 106 w 272"/>
                <a:gd name="T47" fmla="*/ 190 h 303"/>
                <a:gd name="T48" fmla="*/ 103 w 272"/>
                <a:gd name="T49" fmla="*/ 217 h 303"/>
                <a:gd name="T50" fmla="*/ 91 w 272"/>
                <a:gd name="T51" fmla="*/ 244 h 303"/>
                <a:gd name="T52" fmla="*/ 74 w 272"/>
                <a:gd name="T53" fmla="*/ 265 h 303"/>
                <a:gd name="T54" fmla="*/ 57 w 272"/>
                <a:gd name="T55" fmla="*/ 282 h 303"/>
                <a:gd name="T56" fmla="*/ 46 w 272"/>
                <a:gd name="T57" fmla="*/ 289 h 303"/>
                <a:gd name="T58" fmla="*/ 46 w 272"/>
                <a:gd name="T59" fmla="*/ 291 h 303"/>
                <a:gd name="T60" fmla="*/ 61 w 272"/>
                <a:gd name="T61" fmla="*/ 295 h 303"/>
                <a:gd name="T62" fmla="*/ 80 w 272"/>
                <a:gd name="T63" fmla="*/ 299 h 303"/>
                <a:gd name="T64" fmla="*/ 95 w 272"/>
                <a:gd name="T65" fmla="*/ 303 h 303"/>
                <a:gd name="T66" fmla="*/ 110 w 272"/>
                <a:gd name="T67" fmla="*/ 303 h 303"/>
                <a:gd name="T68" fmla="*/ 125 w 272"/>
                <a:gd name="T69" fmla="*/ 303 h 303"/>
                <a:gd name="T70" fmla="*/ 143 w 272"/>
                <a:gd name="T71" fmla="*/ 301 h 303"/>
                <a:gd name="T72" fmla="*/ 160 w 272"/>
                <a:gd name="T73" fmla="*/ 299 h 303"/>
                <a:gd name="T74" fmla="*/ 173 w 272"/>
                <a:gd name="T75" fmla="*/ 295 h 303"/>
                <a:gd name="T76" fmla="*/ 188 w 272"/>
                <a:gd name="T77" fmla="*/ 289 h 303"/>
                <a:gd name="T78" fmla="*/ 209 w 272"/>
                <a:gd name="T79" fmla="*/ 282 h 303"/>
                <a:gd name="T80" fmla="*/ 234 w 272"/>
                <a:gd name="T81" fmla="*/ 267 h 303"/>
                <a:gd name="T82" fmla="*/ 251 w 272"/>
                <a:gd name="T83" fmla="*/ 251 h 303"/>
                <a:gd name="T84" fmla="*/ 260 w 272"/>
                <a:gd name="T85" fmla="*/ 232 h 303"/>
                <a:gd name="T86" fmla="*/ 268 w 272"/>
                <a:gd name="T87" fmla="*/ 210 h 303"/>
                <a:gd name="T88" fmla="*/ 270 w 272"/>
                <a:gd name="T89" fmla="*/ 185 h 303"/>
                <a:gd name="T90" fmla="*/ 270 w 272"/>
                <a:gd name="T91" fmla="*/ 164 h 303"/>
                <a:gd name="T92" fmla="*/ 270 w 272"/>
                <a:gd name="T93" fmla="*/ 147 h 303"/>
                <a:gd name="T94" fmla="*/ 268 w 272"/>
                <a:gd name="T95" fmla="*/ 132 h 303"/>
                <a:gd name="T96" fmla="*/ 266 w 272"/>
                <a:gd name="T97" fmla="*/ 116 h 303"/>
                <a:gd name="T98" fmla="*/ 262 w 272"/>
                <a:gd name="T99" fmla="*/ 101 h 303"/>
                <a:gd name="T100" fmla="*/ 257 w 272"/>
                <a:gd name="T101" fmla="*/ 86 h 303"/>
                <a:gd name="T102" fmla="*/ 251 w 272"/>
                <a:gd name="T103" fmla="*/ 63 h 303"/>
                <a:gd name="T104" fmla="*/ 236 w 272"/>
                <a:gd name="T105" fmla="*/ 40 h 303"/>
                <a:gd name="T106" fmla="*/ 215 w 272"/>
                <a:gd name="T107" fmla="*/ 21 h 303"/>
                <a:gd name="T108" fmla="*/ 198 w 272"/>
                <a:gd name="T109" fmla="*/ 12 h 303"/>
                <a:gd name="T110" fmla="*/ 186 w 272"/>
                <a:gd name="T111" fmla="*/ 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 h="303">
                  <a:moveTo>
                    <a:pt x="186" y="6"/>
                  </a:moveTo>
                  <a:lnTo>
                    <a:pt x="182" y="4"/>
                  </a:lnTo>
                  <a:lnTo>
                    <a:pt x="177" y="4"/>
                  </a:lnTo>
                  <a:lnTo>
                    <a:pt x="163" y="2"/>
                  </a:lnTo>
                  <a:lnTo>
                    <a:pt x="150" y="2"/>
                  </a:lnTo>
                  <a:lnTo>
                    <a:pt x="143" y="0"/>
                  </a:lnTo>
                  <a:lnTo>
                    <a:pt x="135" y="0"/>
                  </a:lnTo>
                  <a:lnTo>
                    <a:pt x="127" y="0"/>
                  </a:lnTo>
                  <a:lnTo>
                    <a:pt x="120" y="0"/>
                  </a:lnTo>
                  <a:lnTo>
                    <a:pt x="112" y="0"/>
                  </a:lnTo>
                  <a:lnTo>
                    <a:pt x="105" y="0"/>
                  </a:lnTo>
                  <a:lnTo>
                    <a:pt x="97" y="0"/>
                  </a:lnTo>
                  <a:lnTo>
                    <a:pt x="91" y="0"/>
                  </a:lnTo>
                  <a:lnTo>
                    <a:pt x="78" y="0"/>
                  </a:lnTo>
                  <a:lnTo>
                    <a:pt x="66" y="2"/>
                  </a:lnTo>
                  <a:lnTo>
                    <a:pt x="59" y="4"/>
                  </a:lnTo>
                  <a:lnTo>
                    <a:pt x="51" y="10"/>
                  </a:lnTo>
                  <a:lnTo>
                    <a:pt x="46" y="14"/>
                  </a:lnTo>
                  <a:lnTo>
                    <a:pt x="40" y="21"/>
                  </a:lnTo>
                  <a:lnTo>
                    <a:pt x="34" y="29"/>
                  </a:lnTo>
                  <a:lnTo>
                    <a:pt x="30" y="42"/>
                  </a:lnTo>
                  <a:lnTo>
                    <a:pt x="25" y="50"/>
                  </a:lnTo>
                  <a:lnTo>
                    <a:pt x="19" y="63"/>
                  </a:lnTo>
                  <a:lnTo>
                    <a:pt x="13" y="75"/>
                  </a:lnTo>
                  <a:lnTo>
                    <a:pt x="9" y="88"/>
                  </a:lnTo>
                  <a:lnTo>
                    <a:pt x="6" y="95"/>
                  </a:lnTo>
                  <a:lnTo>
                    <a:pt x="4" y="105"/>
                  </a:lnTo>
                  <a:lnTo>
                    <a:pt x="0" y="111"/>
                  </a:lnTo>
                  <a:lnTo>
                    <a:pt x="0" y="113"/>
                  </a:lnTo>
                  <a:lnTo>
                    <a:pt x="2" y="113"/>
                  </a:lnTo>
                  <a:lnTo>
                    <a:pt x="8" y="116"/>
                  </a:lnTo>
                  <a:lnTo>
                    <a:pt x="13" y="120"/>
                  </a:lnTo>
                  <a:lnTo>
                    <a:pt x="25" y="126"/>
                  </a:lnTo>
                  <a:lnTo>
                    <a:pt x="36" y="130"/>
                  </a:lnTo>
                  <a:lnTo>
                    <a:pt x="47" y="135"/>
                  </a:lnTo>
                  <a:lnTo>
                    <a:pt x="59" y="141"/>
                  </a:lnTo>
                  <a:lnTo>
                    <a:pt x="70" y="147"/>
                  </a:lnTo>
                  <a:lnTo>
                    <a:pt x="78" y="147"/>
                  </a:lnTo>
                  <a:lnTo>
                    <a:pt x="86" y="151"/>
                  </a:lnTo>
                  <a:lnTo>
                    <a:pt x="93" y="151"/>
                  </a:lnTo>
                  <a:lnTo>
                    <a:pt x="99" y="154"/>
                  </a:lnTo>
                  <a:lnTo>
                    <a:pt x="105" y="154"/>
                  </a:lnTo>
                  <a:lnTo>
                    <a:pt x="108" y="156"/>
                  </a:lnTo>
                  <a:lnTo>
                    <a:pt x="108" y="156"/>
                  </a:lnTo>
                  <a:lnTo>
                    <a:pt x="108" y="162"/>
                  </a:lnTo>
                  <a:lnTo>
                    <a:pt x="108" y="168"/>
                  </a:lnTo>
                  <a:lnTo>
                    <a:pt x="108" y="181"/>
                  </a:lnTo>
                  <a:lnTo>
                    <a:pt x="106" y="190"/>
                  </a:lnTo>
                  <a:lnTo>
                    <a:pt x="105" y="204"/>
                  </a:lnTo>
                  <a:lnTo>
                    <a:pt x="103" y="217"/>
                  </a:lnTo>
                  <a:lnTo>
                    <a:pt x="99" y="232"/>
                  </a:lnTo>
                  <a:lnTo>
                    <a:pt x="91" y="244"/>
                  </a:lnTo>
                  <a:lnTo>
                    <a:pt x="84" y="255"/>
                  </a:lnTo>
                  <a:lnTo>
                    <a:pt x="74" y="265"/>
                  </a:lnTo>
                  <a:lnTo>
                    <a:pt x="66" y="274"/>
                  </a:lnTo>
                  <a:lnTo>
                    <a:pt x="57" y="282"/>
                  </a:lnTo>
                  <a:lnTo>
                    <a:pt x="49" y="286"/>
                  </a:lnTo>
                  <a:lnTo>
                    <a:pt x="46" y="289"/>
                  </a:lnTo>
                  <a:lnTo>
                    <a:pt x="46" y="291"/>
                  </a:lnTo>
                  <a:lnTo>
                    <a:pt x="46" y="291"/>
                  </a:lnTo>
                  <a:lnTo>
                    <a:pt x="53" y="293"/>
                  </a:lnTo>
                  <a:lnTo>
                    <a:pt x="61" y="295"/>
                  </a:lnTo>
                  <a:lnTo>
                    <a:pt x="74" y="299"/>
                  </a:lnTo>
                  <a:lnTo>
                    <a:pt x="80" y="299"/>
                  </a:lnTo>
                  <a:lnTo>
                    <a:pt x="87" y="301"/>
                  </a:lnTo>
                  <a:lnTo>
                    <a:pt x="95" y="303"/>
                  </a:lnTo>
                  <a:lnTo>
                    <a:pt x="103" y="303"/>
                  </a:lnTo>
                  <a:lnTo>
                    <a:pt x="110" y="303"/>
                  </a:lnTo>
                  <a:lnTo>
                    <a:pt x="118" y="303"/>
                  </a:lnTo>
                  <a:lnTo>
                    <a:pt x="125" y="303"/>
                  </a:lnTo>
                  <a:lnTo>
                    <a:pt x="135" y="303"/>
                  </a:lnTo>
                  <a:lnTo>
                    <a:pt x="143" y="301"/>
                  </a:lnTo>
                  <a:lnTo>
                    <a:pt x="150" y="299"/>
                  </a:lnTo>
                  <a:lnTo>
                    <a:pt x="160" y="299"/>
                  </a:lnTo>
                  <a:lnTo>
                    <a:pt x="167" y="297"/>
                  </a:lnTo>
                  <a:lnTo>
                    <a:pt x="173" y="295"/>
                  </a:lnTo>
                  <a:lnTo>
                    <a:pt x="181" y="291"/>
                  </a:lnTo>
                  <a:lnTo>
                    <a:pt x="188" y="289"/>
                  </a:lnTo>
                  <a:lnTo>
                    <a:pt x="198" y="287"/>
                  </a:lnTo>
                  <a:lnTo>
                    <a:pt x="209" y="282"/>
                  </a:lnTo>
                  <a:lnTo>
                    <a:pt x="222" y="274"/>
                  </a:lnTo>
                  <a:lnTo>
                    <a:pt x="234" y="267"/>
                  </a:lnTo>
                  <a:lnTo>
                    <a:pt x="243" y="261"/>
                  </a:lnTo>
                  <a:lnTo>
                    <a:pt x="251" y="251"/>
                  </a:lnTo>
                  <a:lnTo>
                    <a:pt x="257" y="242"/>
                  </a:lnTo>
                  <a:lnTo>
                    <a:pt x="260" y="232"/>
                  </a:lnTo>
                  <a:lnTo>
                    <a:pt x="266" y="223"/>
                  </a:lnTo>
                  <a:lnTo>
                    <a:pt x="268" y="210"/>
                  </a:lnTo>
                  <a:lnTo>
                    <a:pt x="270" y="198"/>
                  </a:lnTo>
                  <a:lnTo>
                    <a:pt x="270" y="185"/>
                  </a:lnTo>
                  <a:lnTo>
                    <a:pt x="272" y="171"/>
                  </a:lnTo>
                  <a:lnTo>
                    <a:pt x="270" y="164"/>
                  </a:lnTo>
                  <a:lnTo>
                    <a:pt x="270" y="156"/>
                  </a:lnTo>
                  <a:lnTo>
                    <a:pt x="270" y="147"/>
                  </a:lnTo>
                  <a:lnTo>
                    <a:pt x="270" y="139"/>
                  </a:lnTo>
                  <a:lnTo>
                    <a:pt x="268" y="132"/>
                  </a:lnTo>
                  <a:lnTo>
                    <a:pt x="268" y="124"/>
                  </a:lnTo>
                  <a:lnTo>
                    <a:pt x="266" y="116"/>
                  </a:lnTo>
                  <a:lnTo>
                    <a:pt x="264" y="109"/>
                  </a:lnTo>
                  <a:lnTo>
                    <a:pt x="262" y="101"/>
                  </a:lnTo>
                  <a:lnTo>
                    <a:pt x="260" y="94"/>
                  </a:lnTo>
                  <a:lnTo>
                    <a:pt x="257" y="86"/>
                  </a:lnTo>
                  <a:lnTo>
                    <a:pt x="255" y="78"/>
                  </a:lnTo>
                  <a:lnTo>
                    <a:pt x="251" y="63"/>
                  </a:lnTo>
                  <a:lnTo>
                    <a:pt x="243" y="52"/>
                  </a:lnTo>
                  <a:lnTo>
                    <a:pt x="236" y="40"/>
                  </a:lnTo>
                  <a:lnTo>
                    <a:pt x="226" y="31"/>
                  </a:lnTo>
                  <a:lnTo>
                    <a:pt x="215" y="21"/>
                  </a:lnTo>
                  <a:lnTo>
                    <a:pt x="207" y="16"/>
                  </a:lnTo>
                  <a:lnTo>
                    <a:pt x="198" y="12"/>
                  </a:lnTo>
                  <a:lnTo>
                    <a:pt x="192" y="8"/>
                  </a:lnTo>
                  <a:lnTo>
                    <a:pt x="186" y="6"/>
                  </a:lnTo>
                  <a:lnTo>
                    <a:pt x="186" y="6"/>
                  </a:lnTo>
                  <a:close/>
                </a:path>
              </a:pathLst>
            </a:custGeom>
            <a:solidFill>
              <a:srgbClr val="6B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00" name="Freeform 52"/>
            <p:cNvSpPr>
              <a:spLocks/>
            </p:cNvSpPr>
            <p:nvPr/>
          </p:nvSpPr>
          <p:spPr bwMode="auto">
            <a:xfrm>
              <a:off x="1811" y="3369"/>
              <a:ext cx="110" cy="53"/>
            </a:xfrm>
            <a:custGeom>
              <a:avLst/>
              <a:gdLst>
                <a:gd name="T0" fmla="*/ 0 w 221"/>
                <a:gd name="T1" fmla="*/ 2 h 107"/>
                <a:gd name="T2" fmla="*/ 6 w 221"/>
                <a:gd name="T3" fmla="*/ 2 h 107"/>
                <a:gd name="T4" fmla="*/ 12 w 221"/>
                <a:gd name="T5" fmla="*/ 2 h 107"/>
                <a:gd name="T6" fmla="*/ 23 w 221"/>
                <a:gd name="T7" fmla="*/ 2 h 107"/>
                <a:gd name="T8" fmla="*/ 32 w 221"/>
                <a:gd name="T9" fmla="*/ 2 h 107"/>
                <a:gd name="T10" fmla="*/ 46 w 221"/>
                <a:gd name="T11" fmla="*/ 2 h 107"/>
                <a:gd name="T12" fmla="*/ 57 w 221"/>
                <a:gd name="T13" fmla="*/ 2 h 107"/>
                <a:gd name="T14" fmla="*/ 72 w 221"/>
                <a:gd name="T15" fmla="*/ 2 h 107"/>
                <a:gd name="T16" fmla="*/ 82 w 221"/>
                <a:gd name="T17" fmla="*/ 0 h 107"/>
                <a:gd name="T18" fmla="*/ 95 w 221"/>
                <a:gd name="T19" fmla="*/ 0 h 107"/>
                <a:gd name="T20" fmla="*/ 105 w 221"/>
                <a:gd name="T21" fmla="*/ 0 h 107"/>
                <a:gd name="T22" fmla="*/ 116 w 221"/>
                <a:gd name="T23" fmla="*/ 0 h 107"/>
                <a:gd name="T24" fmla="*/ 122 w 221"/>
                <a:gd name="T25" fmla="*/ 0 h 107"/>
                <a:gd name="T26" fmla="*/ 128 w 221"/>
                <a:gd name="T27" fmla="*/ 0 h 107"/>
                <a:gd name="T28" fmla="*/ 131 w 221"/>
                <a:gd name="T29" fmla="*/ 0 h 107"/>
                <a:gd name="T30" fmla="*/ 135 w 221"/>
                <a:gd name="T31" fmla="*/ 0 h 107"/>
                <a:gd name="T32" fmla="*/ 221 w 221"/>
                <a:gd name="T33" fmla="*/ 0 h 107"/>
                <a:gd name="T34" fmla="*/ 221 w 221"/>
                <a:gd name="T35" fmla="*/ 2 h 107"/>
                <a:gd name="T36" fmla="*/ 221 w 221"/>
                <a:gd name="T37" fmla="*/ 6 h 107"/>
                <a:gd name="T38" fmla="*/ 219 w 221"/>
                <a:gd name="T39" fmla="*/ 13 h 107"/>
                <a:gd name="T40" fmla="*/ 217 w 221"/>
                <a:gd name="T41" fmla="*/ 23 h 107"/>
                <a:gd name="T42" fmla="*/ 213 w 221"/>
                <a:gd name="T43" fmla="*/ 34 h 107"/>
                <a:gd name="T44" fmla="*/ 211 w 221"/>
                <a:gd name="T45" fmla="*/ 46 h 107"/>
                <a:gd name="T46" fmla="*/ 207 w 221"/>
                <a:gd name="T47" fmla="*/ 57 h 107"/>
                <a:gd name="T48" fmla="*/ 204 w 221"/>
                <a:gd name="T49" fmla="*/ 69 h 107"/>
                <a:gd name="T50" fmla="*/ 198 w 221"/>
                <a:gd name="T51" fmla="*/ 76 h 107"/>
                <a:gd name="T52" fmla="*/ 194 w 221"/>
                <a:gd name="T53" fmla="*/ 86 h 107"/>
                <a:gd name="T54" fmla="*/ 188 w 221"/>
                <a:gd name="T55" fmla="*/ 91 h 107"/>
                <a:gd name="T56" fmla="*/ 185 w 221"/>
                <a:gd name="T57" fmla="*/ 99 h 107"/>
                <a:gd name="T58" fmla="*/ 177 w 221"/>
                <a:gd name="T59" fmla="*/ 105 h 107"/>
                <a:gd name="T60" fmla="*/ 175 w 221"/>
                <a:gd name="T61" fmla="*/ 107 h 107"/>
                <a:gd name="T62" fmla="*/ 169 w 221"/>
                <a:gd name="T63" fmla="*/ 107 h 107"/>
                <a:gd name="T64" fmla="*/ 162 w 221"/>
                <a:gd name="T65" fmla="*/ 107 h 107"/>
                <a:gd name="T66" fmla="*/ 156 w 221"/>
                <a:gd name="T67" fmla="*/ 105 h 107"/>
                <a:gd name="T68" fmla="*/ 148 w 221"/>
                <a:gd name="T69" fmla="*/ 103 h 107"/>
                <a:gd name="T70" fmla="*/ 141 w 221"/>
                <a:gd name="T71" fmla="*/ 103 h 107"/>
                <a:gd name="T72" fmla="*/ 135 w 221"/>
                <a:gd name="T73" fmla="*/ 103 h 107"/>
                <a:gd name="T74" fmla="*/ 126 w 221"/>
                <a:gd name="T75" fmla="*/ 99 h 107"/>
                <a:gd name="T76" fmla="*/ 116 w 221"/>
                <a:gd name="T77" fmla="*/ 97 h 107"/>
                <a:gd name="T78" fmla="*/ 107 w 221"/>
                <a:gd name="T79" fmla="*/ 93 h 107"/>
                <a:gd name="T80" fmla="*/ 99 w 221"/>
                <a:gd name="T81" fmla="*/ 93 h 107"/>
                <a:gd name="T82" fmla="*/ 91 w 221"/>
                <a:gd name="T83" fmla="*/ 89 h 107"/>
                <a:gd name="T84" fmla="*/ 82 w 221"/>
                <a:gd name="T85" fmla="*/ 86 h 107"/>
                <a:gd name="T86" fmla="*/ 74 w 221"/>
                <a:gd name="T87" fmla="*/ 82 h 107"/>
                <a:gd name="T88" fmla="*/ 65 w 221"/>
                <a:gd name="T89" fmla="*/ 80 h 107"/>
                <a:gd name="T90" fmla="*/ 57 w 221"/>
                <a:gd name="T91" fmla="*/ 72 h 107"/>
                <a:gd name="T92" fmla="*/ 48 w 221"/>
                <a:gd name="T93" fmla="*/ 69 h 107"/>
                <a:gd name="T94" fmla="*/ 40 w 221"/>
                <a:gd name="T95" fmla="*/ 61 h 107"/>
                <a:gd name="T96" fmla="*/ 36 w 221"/>
                <a:gd name="T97" fmla="*/ 55 h 107"/>
                <a:gd name="T98" fmla="*/ 23 w 221"/>
                <a:gd name="T99" fmla="*/ 42 h 107"/>
                <a:gd name="T100" fmla="*/ 15 w 221"/>
                <a:gd name="T101" fmla="*/ 30 h 107"/>
                <a:gd name="T102" fmla="*/ 6 w 221"/>
                <a:gd name="T103" fmla="*/ 17 h 107"/>
                <a:gd name="T104" fmla="*/ 2 w 221"/>
                <a:gd name="T105" fmla="*/ 10 h 107"/>
                <a:gd name="T106" fmla="*/ 0 w 221"/>
                <a:gd name="T107" fmla="*/ 2 h 107"/>
                <a:gd name="T108" fmla="*/ 0 w 221"/>
                <a:gd name="T109" fmla="*/ 2 h 107"/>
                <a:gd name="T110" fmla="*/ 0 w 221"/>
                <a:gd name="T11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107">
                  <a:moveTo>
                    <a:pt x="0" y="2"/>
                  </a:moveTo>
                  <a:lnTo>
                    <a:pt x="6" y="2"/>
                  </a:lnTo>
                  <a:lnTo>
                    <a:pt x="12" y="2"/>
                  </a:lnTo>
                  <a:lnTo>
                    <a:pt x="23" y="2"/>
                  </a:lnTo>
                  <a:lnTo>
                    <a:pt x="32" y="2"/>
                  </a:lnTo>
                  <a:lnTo>
                    <a:pt x="46" y="2"/>
                  </a:lnTo>
                  <a:lnTo>
                    <a:pt x="57" y="2"/>
                  </a:lnTo>
                  <a:lnTo>
                    <a:pt x="72" y="2"/>
                  </a:lnTo>
                  <a:lnTo>
                    <a:pt x="82" y="0"/>
                  </a:lnTo>
                  <a:lnTo>
                    <a:pt x="95" y="0"/>
                  </a:lnTo>
                  <a:lnTo>
                    <a:pt x="105" y="0"/>
                  </a:lnTo>
                  <a:lnTo>
                    <a:pt x="116" y="0"/>
                  </a:lnTo>
                  <a:lnTo>
                    <a:pt x="122" y="0"/>
                  </a:lnTo>
                  <a:lnTo>
                    <a:pt x="128" y="0"/>
                  </a:lnTo>
                  <a:lnTo>
                    <a:pt x="131" y="0"/>
                  </a:lnTo>
                  <a:lnTo>
                    <a:pt x="135" y="0"/>
                  </a:lnTo>
                  <a:lnTo>
                    <a:pt x="221" y="0"/>
                  </a:lnTo>
                  <a:lnTo>
                    <a:pt x="221" y="2"/>
                  </a:lnTo>
                  <a:lnTo>
                    <a:pt x="221" y="6"/>
                  </a:lnTo>
                  <a:lnTo>
                    <a:pt x="219" y="13"/>
                  </a:lnTo>
                  <a:lnTo>
                    <a:pt x="217" y="23"/>
                  </a:lnTo>
                  <a:lnTo>
                    <a:pt x="213" y="34"/>
                  </a:lnTo>
                  <a:lnTo>
                    <a:pt x="211" y="46"/>
                  </a:lnTo>
                  <a:lnTo>
                    <a:pt x="207" y="57"/>
                  </a:lnTo>
                  <a:lnTo>
                    <a:pt x="204" y="69"/>
                  </a:lnTo>
                  <a:lnTo>
                    <a:pt x="198" y="76"/>
                  </a:lnTo>
                  <a:lnTo>
                    <a:pt x="194" y="86"/>
                  </a:lnTo>
                  <a:lnTo>
                    <a:pt x="188" y="91"/>
                  </a:lnTo>
                  <a:lnTo>
                    <a:pt x="185" y="99"/>
                  </a:lnTo>
                  <a:lnTo>
                    <a:pt x="177" y="105"/>
                  </a:lnTo>
                  <a:lnTo>
                    <a:pt x="175" y="107"/>
                  </a:lnTo>
                  <a:lnTo>
                    <a:pt x="169" y="107"/>
                  </a:lnTo>
                  <a:lnTo>
                    <a:pt x="162" y="107"/>
                  </a:lnTo>
                  <a:lnTo>
                    <a:pt x="156" y="105"/>
                  </a:lnTo>
                  <a:lnTo>
                    <a:pt x="148" y="103"/>
                  </a:lnTo>
                  <a:lnTo>
                    <a:pt x="141" y="103"/>
                  </a:lnTo>
                  <a:lnTo>
                    <a:pt x="135" y="103"/>
                  </a:lnTo>
                  <a:lnTo>
                    <a:pt x="126" y="99"/>
                  </a:lnTo>
                  <a:lnTo>
                    <a:pt x="116" y="97"/>
                  </a:lnTo>
                  <a:lnTo>
                    <a:pt x="107" y="93"/>
                  </a:lnTo>
                  <a:lnTo>
                    <a:pt x="99" y="93"/>
                  </a:lnTo>
                  <a:lnTo>
                    <a:pt x="91" y="89"/>
                  </a:lnTo>
                  <a:lnTo>
                    <a:pt x="82" y="86"/>
                  </a:lnTo>
                  <a:lnTo>
                    <a:pt x="74" y="82"/>
                  </a:lnTo>
                  <a:lnTo>
                    <a:pt x="65" y="80"/>
                  </a:lnTo>
                  <a:lnTo>
                    <a:pt x="57" y="72"/>
                  </a:lnTo>
                  <a:lnTo>
                    <a:pt x="48" y="69"/>
                  </a:lnTo>
                  <a:lnTo>
                    <a:pt x="40" y="61"/>
                  </a:lnTo>
                  <a:lnTo>
                    <a:pt x="36" y="55"/>
                  </a:lnTo>
                  <a:lnTo>
                    <a:pt x="23" y="42"/>
                  </a:lnTo>
                  <a:lnTo>
                    <a:pt x="15" y="30"/>
                  </a:lnTo>
                  <a:lnTo>
                    <a:pt x="6" y="17"/>
                  </a:lnTo>
                  <a:lnTo>
                    <a:pt x="2" y="10"/>
                  </a:lnTo>
                  <a:lnTo>
                    <a:pt x="0" y="2"/>
                  </a:lnTo>
                  <a:lnTo>
                    <a:pt x="0" y="2"/>
                  </a:lnTo>
                  <a:lnTo>
                    <a:pt x="0" y="2"/>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01" name="Freeform 53"/>
            <p:cNvSpPr>
              <a:spLocks/>
            </p:cNvSpPr>
            <p:nvPr/>
          </p:nvSpPr>
          <p:spPr bwMode="auto">
            <a:xfrm>
              <a:off x="457" y="2546"/>
              <a:ext cx="164" cy="563"/>
            </a:xfrm>
            <a:custGeom>
              <a:avLst/>
              <a:gdLst>
                <a:gd name="T0" fmla="*/ 322 w 327"/>
                <a:gd name="T1" fmla="*/ 528 h 1125"/>
                <a:gd name="T2" fmla="*/ 314 w 327"/>
                <a:gd name="T3" fmla="*/ 462 h 1125"/>
                <a:gd name="T4" fmla="*/ 307 w 327"/>
                <a:gd name="T5" fmla="*/ 370 h 1125"/>
                <a:gd name="T6" fmla="*/ 299 w 327"/>
                <a:gd name="T7" fmla="*/ 292 h 1125"/>
                <a:gd name="T8" fmla="*/ 289 w 327"/>
                <a:gd name="T9" fmla="*/ 220 h 1125"/>
                <a:gd name="T10" fmla="*/ 272 w 327"/>
                <a:gd name="T11" fmla="*/ 150 h 1125"/>
                <a:gd name="T12" fmla="*/ 246 w 327"/>
                <a:gd name="T13" fmla="*/ 81 h 1125"/>
                <a:gd name="T14" fmla="*/ 225 w 327"/>
                <a:gd name="T15" fmla="*/ 45 h 1125"/>
                <a:gd name="T16" fmla="*/ 202 w 327"/>
                <a:gd name="T17" fmla="*/ 26 h 1125"/>
                <a:gd name="T18" fmla="*/ 69 w 327"/>
                <a:gd name="T19" fmla="*/ 19 h 1125"/>
                <a:gd name="T20" fmla="*/ 35 w 327"/>
                <a:gd name="T21" fmla="*/ 57 h 1125"/>
                <a:gd name="T22" fmla="*/ 6 w 327"/>
                <a:gd name="T23" fmla="*/ 104 h 1125"/>
                <a:gd name="T24" fmla="*/ 0 w 327"/>
                <a:gd name="T25" fmla="*/ 148 h 1125"/>
                <a:gd name="T26" fmla="*/ 16 w 327"/>
                <a:gd name="T27" fmla="*/ 186 h 1125"/>
                <a:gd name="T28" fmla="*/ 46 w 327"/>
                <a:gd name="T29" fmla="*/ 228 h 1125"/>
                <a:gd name="T30" fmla="*/ 84 w 327"/>
                <a:gd name="T31" fmla="*/ 292 h 1125"/>
                <a:gd name="T32" fmla="*/ 126 w 327"/>
                <a:gd name="T33" fmla="*/ 393 h 1125"/>
                <a:gd name="T34" fmla="*/ 166 w 327"/>
                <a:gd name="T35" fmla="*/ 530 h 1125"/>
                <a:gd name="T36" fmla="*/ 200 w 327"/>
                <a:gd name="T37" fmla="*/ 669 h 1125"/>
                <a:gd name="T38" fmla="*/ 221 w 327"/>
                <a:gd name="T39" fmla="*/ 770 h 1125"/>
                <a:gd name="T40" fmla="*/ 269 w 327"/>
                <a:gd name="T41" fmla="*/ 1125 h 1125"/>
                <a:gd name="T42" fmla="*/ 320 w 327"/>
                <a:gd name="T43" fmla="*/ 808 h 1125"/>
                <a:gd name="T44" fmla="*/ 303 w 327"/>
                <a:gd name="T45" fmla="*/ 724 h 1125"/>
                <a:gd name="T46" fmla="*/ 276 w 327"/>
                <a:gd name="T47" fmla="*/ 604 h 1125"/>
                <a:gd name="T48" fmla="*/ 248 w 327"/>
                <a:gd name="T49" fmla="*/ 475 h 1125"/>
                <a:gd name="T50" fmla="*/ 213 w 327"/>
                <a:gd name="T51" fmla="*/ 353 h 1125"/>
                <a:gd name="T52" fmla="*/ 185 w 327"/>
                <a:gd name="T53" fmla="*/ 260 h 1125"/>
                <a:gd name="T54" fmla="*/ 156 w 327"/>
                <a:gd name="T55" fmla="*/ 196 h 1125"/>
                <a:gd name="T56" fmla="*/ 141 w 327"/>
                <a:gd name="T57" fmla="*/ 173 h 1125"/>
                <a:gd name="T58" fmla="*/ 135 w 327"/>
                <a:gd name="T59" fmla="*/ 190 h 1125"/>
                <a:gd name="T60" fmla="*/ 139 w 327"/>
                <a:gd name="T61" fmla="*/ 235 h 1125"/>
                <a:gd name="T62" fmla="*/ 147 w 327"/>
                <a:gd name="T63" fmla="*/ 285 h 1125"/>
                <a:gd name="T64" fmla="*/ 151 w 327"/>
                <a:gd name="T65" fmla="*/ 317 h 1125"/>
                <a:gd name="T66" fmla="*/ 141 w 327"/>
                <a:gd name="T67" fmla="*/ 306 h 1125"/>
                <a:gd name="T68" fmla="*/ 115 w 327"/>
                <a:gd name="T69" fmla="*/ 268 h 1125"/>
                <a:gd name="T70" fmla="*/ 80 w 327"/>
                <a:gd name="T71" fmla="*/ 213 h 1125"/>
                <a:gd name="T72" fmla="*/ 59 w 327"/>
                <a:gd name="T73" fmla="*/ 159 h 1125"/>
                <a:gd name="T74" fmla="*/ 63 w 327"/>
                <a:gd name="T75" fmla="*/ 121 h 1125"/>
                <a:gd name="T76" fmla="*/ 88 w 327"/>
                <a:gd name="T77" fmla="*/ 104 h 1125"/>
                <a:gd name="T78" fmla="*/ 122 w 327"/>
                <a:gd name="T79" fmla="*/ 99 h 1125"/>
                <a:gd name="T80" fmla="*/ 158 w 327"/>
                <a:gd name="T81" fmla="*/ 102 h 1125"/>
                <a:gd name="T82" fmla="*/ 200 w 327"/>
                <a:gd name="T83" fmla="*/ 120 h 1125"/>
                <a:gd name="T84" fmla="*/ 213 w 327"/>
                <a:gd name="T85" fmla="*/ 146 h 1125"/>
                <a:gd name="T86" fmla="*/ 219 w 327"/>
                <a:gd name="T87" fmla="*/ 184 h 1125"/>
                <a:gd name="T88" fmla="*/ 230 w 327"/>
                <a:gd name="T89" fmla="*/ 256 h 1125"/>
                <a:gd name="T90" fmla="*/ 263 w 327"/>
                <a:gd name="T91" fmla="*/ 380 h 1125"/>
                <a:gd name="T92" fmla="*/ 305 w 327"/>
                <a:gd name="T93" fmla="*/ 504 h 1125"/>
                <a:gd name="T94" fmla="*/ 327 w 327"/>
                <a:gd name="T95" fmla="*/ 57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 h="1125">
                  <a:moveTo>
                    <a:pt x="327" y="570"/>
                  </a:moveTo>
                  <a:lnTo>
                    <a:pt x="327" y="559"/>
                  </a:lnTo>
                  <a:lnTo>
                    <a:pt x="324" y="542"/>
                  </a:lnTo>
                  <a:lnTo>
                    <a:pt x="322" y="528"/>
                  </a:lnTo>
                  <a:lnTo>
                    <a:pt x="322" y="517"/>
                  </a:lnTo>
                  <a:lnTo>
                    <a:pt x="318" y="500"/>
                  </a:lnTo>
                  <a:lnTo>
                    <a:pt x="318" y="483"/>
                  </a:lnTo>
                  <a:lnTo>
                    <a:pt x="314" y="462"/>
                  </a:lnTo>
                  <a:lnTo>
                    <a:pt x="314" y="441"/>
                  </a:lnTo>
                  <a:lnTo>
                    <a:pt x="310" y="414"/>
                  </a:lnTo>
                  <a:lnTo>
                    <a:pt x="310" y="393"/>
                  </a:lnTo>
                  <a:lnTo>
                    <a:pt x="307" y="370"/>
                  </a:lnTo>
                  <a:lnTo>
                    <a:pt x="307" y="351"/>
                  </a:lnTo>
                  <a:lnTo>
                    <a:pt x="303" y="331"/>
                  </a:lnTo>
                  <a:lnTo>
                    <a:pt x="303" y="310"/>
                  </a:lnTo>
                  <a:lnTo>
                    <a:pt x="299" y="292"/>
                  </a:lnTo>
                  <a:lnTo>
                    <a:pt x="297" y="275"/>
                  </a:lnTo>
                  <a:lnTo>
                    <a:pt x="295" y="254"/>
                  </a:lnTo>
                  <a:lnTo>
                    <a:pt x="293" y="237"/>
                  </a:lnTo>
                  <a:lnTo>
                    <a:pt x="289" y="220"/>
                  </a:lnTo>
                  <a:lnTo>
                    <a:pt x="286" y="203"/>
                  </a:lnTo>
                  <a:lnTo>
                    <a:pt x="280" y="184"/>
                  </a:lnTo>
                  <a:lnTo>
                    <a:pt x="276" y="167"/>
                  </a:lnTo>
                  <a:lnTo>
                    <a:pt x="272" y="150"/>
                  </a:lnTo>
                  <a:lnTo>
                    <a:pt x="267" y="133"/>
                  </a:lnTo>
                  <a:lnTo>
                    <a:pt x="259" y="112"/>
                  </a:lnTo>
                  <a:lnTo>
                    <a:pt x="251" y="97"/>
                  </a:lnTo>
                  <a:lnTo>
                    <a:pt x="246" y="81"/>
                  </a:lnTo>
                  <a:lnTo>
                    <a:pt x="240" y="72"/>
                  </a:lnTo>
                  <a:lnTo>
                    <a:pt x="234" y="61"/>
                  </a:lnTo>
                  <a:lnTo>
                    <a:pt x="229" y="53"/>
                  </a:lnTo>
                  <a:lnTo>
                    <a:pt x="225" y="45"/>
                  </a:lnTo>
                  <a:lnTo>
                    <a:pt x="221" y="40"/>
                  </a:lnTo>
                  <a:lnTo>
                    <a:pt x="211" y="32"/>
                  </a:lnTo>
                  <a:lnTo>
                    <a:pt x="206" y="28"/>
                  </a:lnTo>
                  <a:lnTo>
                    <a:pt x="202" y="26"/>
                  </a:lnTo>
                  <a:lnTo>
                    <a:pt x="92" y="0"/>
                  </a:lnTo>
                  <a:lnTo>
                    <a:pt x="88" y="2"/>
                  </a:lnTo>
                  <a:lnTo>
                    <a:pt x="76" y="13"/>
                  </a:lnTo>
                  <a:lnTo>
                    <a:pt x="69" y="19"/>
                  </a:lnTo>
                  <a:lnTo>
                    <a:pt x="61" y="28"/>
                  </a:lnTo>
                  <a:lnTo>
                    <a:pt x="52" y="36"/>
                  </a:lnTo>
                  <a:lnTo>
                    <a:pt x="44" y="47"/>
                  </a:lnTo>
                  <a:lnTo>
                    <a:pt x="35" y="57"/>
                  </a:lnTo>
                  <a:lnTo>
                    <a:pt x="25" y="68"/>
                  </a:lnTo>
                  <a:lnTo>
                    <a:pt x="18" y="80"/>
                  </a:lnTo>
                  <a:lnTo>
                    <a:pt x="12" y="91"/>
                  </a:lnTo>
                  <a:lnTo>
                    <a:pt x="6" y="104"/>
                  </a:lnTo>
                  <a:lnTo>
                    <a:pt x="2" y="116"/>
                  </a:lnTo>
                  <a:lnTo>
                    <a:pt x="0" y="127"/>
                  </a:lnTo>
                  <a:lnTo>
                    <a:pt x="0" y="139"/>
                  </a:lnTo>
                  <a:lnTo>
                    <a:pt x="0" y="148"/>
                  </a:lnTo>
                  <a:lnTo>
                    <a:pt x="4" y="158"/>
                  </a:lnTo>
                  <a:lnTo>
                    <a:pt x="6" y="167"/>
                  </a:lnTo>
                  <a:lnTo>
                    <a:pt x="12" y="178"/>
                  </a:lnTo>
                  <a:lnTo>
                    <a:pt x="16" y="186"/>
                  </a:lnTo>
                  <a:lnTo>
                    <a:pt x="21" y="196"/>
                  </a:lnTo>
                  <a:lnTo>
                    <a:pt x="29" y="205"/>
                  </a:lnTo>
                  <a:lnTo>
                    <a:pt x="37" y="216"/>
                  </a:lnTo>
                  <a:lnTo>
                    <a:pt x="46" y="228"/>
                  </a:lnTo>
                  <a:lnTo>
                    <a:pt x="54" y="241"/>
                  </a:lnTo>
                  <a:lnTo>
                    <a:pt x="63" y="256"/>
                  </a:lnTo>
                  <a:lnTo>
                    <a:pt x="75" y="273"/>
                  </a:lnTo>
                  <a:lnTo>
                    <a:pt x="84" y="292"/>
                  </a:lnTo>
                  <a:lnTo>
                    <a:pt x="95" y="313"/>
                  </a:lnTo>
                  <a:lnTo>
                    <a:pt x="105" y="336"/>
                  </a:lnTo>
                  <a:lnTo>
                    <a:pt x="116" y="365"/>
                  </a:lnTo>
                  <a:lnTo>
                    <a:pt x="126" y="393"/>
                  </a:lnTo>
                  <a:lnTo>
                    <a:pt x="137" y="426"/>
                  </a:lnTo>
                  <a:lnTo>
                    <a:pt x="147" y="460"/>
                  </a:lnTo>
                  <a:lnTo>
                    <a:pt x="156" y="496"/>
                  </a:lnTo>
                  <a:lnTo>
                    <a:pt x="166" y="530"/>
                  </a:lnTo>
                  <a:lnTo>
                    <a:pt x="175" y="566"/>
                  </a:lnTo>
                  <a:lnTo>
                    <a:pt x="185" y="600"/>
                  </a:lnTo>
                  <a:lnTo>
                    <a:pt x="192" y="638"/>
                  </a:lnTo>
                  <a:lnTo>
                    <a:pt x="200" y="669"/>
                  </a:lnTo>
                  <a:lnTo>
                    <a:pt x="206" y="699"/>
                  </a:lnTo>
                  <a:lnTo>
                    <a:pt x="211" y="728"/>
                  </a:lnTo>
                  <a:lnTo>
                    <a:pt x="217" y="751"/>
                  </a:lnTo>
                  <a:lnTo>
                    <a:pt x="221" y="770"/>
                  </a:lnTo>
                  <a:lnTo>
                    <a:pt x="225" y="785"/>
                  </a:lnTo>
                  <a:lnTo>
                    <a:pt x="227" y="794"/>
                  </a:lnTo>
                  <a:lnTo>
                    <a:pt x="229" y="798"/>
                  </a:lnTo>
                  <a:lnTo>
                    <a:pt x="269" y="1125"/>
                  </a:lnTo>
                  <a:lnTo>
                    <a:pt x="326" y="829"/>
                  </a:lnTo>
                  <a:lnTo>
                    <a:pt x="324" y="825"/>
                  </a:lnTo>
                  <a:lnTo>
                    <a:pt x="324" y="819"/>
                  </a:lnTo>
                  <a:lnTo>
                    <a:pt x="320" y="808"/>
                  </a:lnTo>
                  <a:lnTo>
                    <a:pt x="318" y="791"/>
                  </a:lnTo>
                  <a:lnTo>
                    <a:pt x="312" y="772"/>
                  </a:lnTo>
                  <a:lnTo>
                    <a:pt x="308" y="751"/>
                  </a:lnTo>
                  <a:lnTo>
                    <a:pt x="303" y="724"/>
                  </a:lnTo>
                  <a:lnTo>
                    <a:pt x="297" y="697"/>
                  </a:lnTo>
                  <a:lnTo>
                    <a:pt x="291" y="667"/>
                  </a:lnTo>
                  <a:lnTo>
                    <a:pt x="286" y="637"/>
                  </a:lnTo>
                  <a:lnTo>
                    <a:pt x="276" y="604"/>
                  </a:lnTo>
                  <a:lnTo>
                    <a:pt x="270" y="572"/>
                  </a:lnTo>
                  <a:lnTo>
                    <a:pt x="263" y="538"/>
                  </a:lnTo>
                  <a:lnTo>
                    <a:pt x="255" y="507"/>
                  </a:lnTo>
                  <a:lnTo>
                    <a:pt x="248" y="475"/>
                  </a:lnTo>
                  <a:lnTo>
                    <a:pt x="240" y="443"/>
                  </a:lnTo>
                  <a:lnTo>
                    <a:pt x="230" y="410"/>
                  </a:lnTo>
                  <a:lnTo>
                    <a:pt x="223" y="382"/>
                  </a:lnTo>
                  <a:lnTo>
                    <a:pt x="213" y="353"/>
                  </a:lnTo>
                  <a:lnTo>
                    <a:pt x="206" y="329"/>
                  </a:lnTo>
                  <a:lnTo>
                    <a:pt x="198" y="304"/>
                  </a:lnTo>
                  <a:lnTo>
                    <a:pt x="191" y="281"/>
                  </a:lnTo>
                  <a:lnTo>
                    <a:pt x="185" y="260"/>
                  </a:lnTo>
                  <a:lnTo>
                    <a:pt x="177" y="243"/>
                  </a:lnTo>
                  <a:lnTo>
                    <a:pt x="170" y="224"/>
                  </a:lnTo>
                  <a:lnTo>
                    <a:pt x="164" y="209"/>
                  </a:lnTo>
                  <a:lnTo>
                    <a:pt x="156" y="196"/>
                  </a:lnTo>
                  <a:lnTo>
                    <a:pt x="153" y="188"/>
                  </a:lnTo>
                  <a:lnTo>
                    <a:pt x="147" y="178"/>
                  </a:lnTo>
                  <a:lnTo>
                    <a:pt x="143" y="175"/>
                  </a:lnTo>
                  <a:lnTo>
                    <a:pt x="141" y="173"/>
                  </a:lnTo>
                  <a:lnTo>
                    <a:pt x="139" y="175"/>
                  </a:lnTo>
                  <a:lnTo>
                    <a:pt x="137" y="177"/>
                  </a:lnTo>
                  <a:lnTo>
                    <a:pt x="135" y="184"/>
                  </a:lnTo>
                  <a:lnTo>
                    <a:pt x="135" y="190"/>
                  </a:lnTo>
                  <a:lnTo>
                    <a:pt x="137" y="201"/>
                  </a:lnTo>
                  <a:lnTo>
                    <a:pt x="137" y="211"/>
                  </a:lnTo>
                  <a:lnTo>
                    <a:pt x="137" y="224"/>
                  </a:lnTo>
                  <a:lnTo>
                    <a:pt x="139" y="235"/>
                  </a:lnTo>
                  <a:lnTo>
                    <a:pt x="141" y="251"/>
                  </a:lnTo>
                  <a:lnTo>
                    <a:pt x="141" y="262"/>
                  </a:lnTo>
                  <a:lnTo>
                    <a:pt x="145" y="275"/>
                  </a:lnTo>
                  <a:lnTo>
                    <a:pt x="147" y="285"/>
                  </a:lnTo>
                  <a:lnTo>
                    <a:pt x="149" y="298"/>
                  </a:lnTo>
                  <a:lnTo>
                    <a:pt x="149" y="306"/>
                  </a:lnTo>
                  <a:lnTo>
                    <a:pt x="151" y="313"/>
                  </a:lnTo>
                  <a:lnTo>
                    <a:pt x="151" y="317"/>
                  </a:lnTo>
                  <a:lnTo>
                    <a:pt x="153" y="319"/>
                  </a:lnTo>
                  <a:lnTo>
                    <a:pt x="151" y="317"/>
                  </a:lnTo>
                  <a:lnTo>
                    <a:pt x="147" y="313"/>
                  </a:lnTo>
                  <a:lnTo>
                    <a:pt x="141" y="306"/>
                  </a:lnTo>
                  <a:lnTo>
                    <a:pt x="137" y="300"/>
                  </a:lnTo>
                  <a:lnTo>
                    <a:pt x="130" y="289"/>
                  </a:lnTo>
                  <a:lnTo>
                    <a:pt x="122" y="279"/>
                  </a:lnTo>
                  <a:lnTo>
                    <a:pt x="115" y="268"/>
                  </a:lnTo>
                  <a:lnTo>
                    <a:pt x="107" y="254"/>
                  </a:lnTo>
                  <a:lnTo>
                    <a:pt x="97" y="241"/>
                  </a:lnTo>
                  <a:lnTo>
                    <a:pt x="88" y="228"/>
                  </a:lnTo>
                  <a:lnTo>
                    <a:pt x="80" y="213"/>
                  </a:lnTo>
                  <a:lnTo>
                    <a:pt x="75" y="201"/>
                  </a:lnTo>
                  <a:lnTo>
                    <a:pt x="67" y="184"/>
                  </a:lnTo>
                  <a:lnTo>
                    <a:pt x="63" y="173"/>
                  </a:lnTo>
                  <a:lnTo>
                    <a:pt x="59" y="159"/>
                  </a:lnTo>
                  <a:lnTo>
                    <a:pt x="59" y="150"/>
                  </a:lnTo>
                  <a:lnTo>
                    <a:pt x="57" y="137"/>
                  </a:lnTo>
                  <a:lnTo>
                    <a:pt x="59" y="129"/>
                  </a:lnTo>
                  <a:lnTo>
                    <a:pt x="63" y="121"/>
                  </a:lnTo>
                  <a:lnTo>
                    <a:pt x="67" y="116"/>
                  </a:lnTo>
                  <a:lnTo>
                    <a:pt x="71" y="110"/>
                  </a:lnTo>
                  <a:lnTo>
                    <a:pt x="80" y="108"/>
                  </a:lnTo>
                  <a:lnTo>
                    <a:pt x="88" y="104"/>
                  </a:lnTo>
                  <a:lnTo>
                    <a:pt x="95" y="102"/>
                  </a:lnTo>
                  <a:lnTo>
                    <a:pt x="105" y="99"/>
                  </a:lnTo>
                  <a:lnTo>
                    <a:pt x="115" y="99"/>
                  </a:lnTo>
                  <a:lnTo>
                    <a:pt x="122" y="99"/>
                  </a:lnTo>
                  <a:lnTo>
                    <a:pt x="134" y="99"/>
                  </a:lnTo>
                  <a:lnTo>
                    <a:pt x="141" y="99"/>
                  </a:lnTo>
                  <a:lnTo>
                    <a:pt x="151" y="100"/>
                  </a:lnTo>
                  <a:lnTo>
                    <a:pt x="158" y="102"/>
                  </a:lnTo>
                  <a:lnTo>
                    <a:pt x="168" y="104"/>
                  </a:lnTo>
                  <a:lnTo>
                    <a:pt x="181" y="108"/>
                  </a:lnTo>
                  <a:lnTo>
                    <a:pt x="192" y="114"/>
                  </a:lnTo>
                  <a:lnTo>
                    <a:pt x="200" y="120"/>
                  </a:lnTo>
                  <a:lnTo>
                    <a:pt x="208" y="129"/>
                  </a:lnTo>
                  <a:lnTo>
                    <a:pt x="210" y="133"/>
                  </a:lnTo>
                  <a:lnTo>
                    <a:pt x="213" y="139"/>
                  </a:lnTo>
                  <a:lnTo>
                    <a:pt x="213" y="146"/>
                  </a:lnTo>
                  <a:lnTo>
                    <a:pt x="217" y="154"/>
                  </a:lnTo>
                  <a:lnTo>
                    <a:pt x="217" y="161"/>
                  </a:lnTo>
                  <a:lnTo>
                    <a:pt x="219" y="171"/>
                  </a:lnTo>
                  <a:lnTo>
                    <a:pt x="219" y="184"/>
                  </a:lnTo>
                  <a:lnTo>
                    <a:pt x="221" y="196"/>
                  </a:lnTo>
                  <a:lnTo>
                    <a:pt x="221" y="211"/>
                  </a:lnTo>
                  <a:lnTo>
                    <a:pt x="225" y="232"/>
                  </a:lnTo>
                  <a:lnTo>
                    <a:pt x="230" y="256"/>
                  </a:lnTo>
                  <a:lnTo>
                    <a:pt x="238" y="285"/>
                  </a:lnTo>
                  <a:lnTo>
                    <a:pt x="246" y="315"/>
                  </a:lnTo>
                  <a:lnTo>
                    <a:pt x="255" y="348"/>
                  </a:lnTo>
                  <a:lnTo>
                    <a:pt x="263" y="380"/>
                  </a:lnTo>
                  <a:lnTo>
                    <a:pt x="276" y="414"/>
                  </a:lnTo>
                  <a:lnTo>
                    <a:pt x="286" y="445"/>
                  </a:lnTo>
                  <a:lnTo>
                    <a:pt x="295" y="475"/>
                  </a:lnTo>
                  <a:lnTo>
                    <a:pt x="305" y="504"/>
                  </a:lnTo>
                  <a:lnTo>
                    <a:pt x="314" y="530"/>
                  </a:lnTo>
                  <a:lnTo>
                    <a:pt x="320" y="551"/>
                  </a:lnTo>
                  <a:lnTo>
                    <a:pt x="327" y="570"/>
                  </a:lnTo>
                  <a:lnTo>
                    <a:pt x="327" y="570"/>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02" name="Freeform 54"/>
            <p:cNvSpPr>
              <a:spLocks/>
            </p:cNvSpPr>
            <p:nvPr/>
          </p:nvSpPr>
          <p:spPr bwMode="auto">
            <a:xfrm>
              <a:off x="517" y="2360"/>
              <a:ext cx="198" cy="159"/>
            </a:xfrm>
            <a:custGeom>
              <a:avLst/>
              <a:gdLst>
                <a:gd name="T0" fmla="*/ 0 w 396"/>
                <a:gd name="T1" fmla="*/ 283 h 318"/>
                <a:gd name="T2" fmla="*/ 8 w 396"/>
                <a:gd name="T3" fmla="*/ 278 h 318"/>
                <a:gd name="T4" fmla="*/ 23 w 396"/>
                <a:gd name="T5" fmla="*/ 270 h 318"/>
                <a:gd name="T6" fmla="*/ 44 w 396"/>
                <a:gd name="T7" fmla="*/ 257 h 318"/>
                <a:gd name="T8" fmla="*/ 69 w 396"/>
                <a:gd name="T9" fmla="*/ 243 h 318"/>
                <a:gd name="T10" fmla="*/ 95 w 396"/>
                <a:gd name="T11" fmla="*/ 226 h 318"/>
                <a:gd name="T12" fmla="*/ 124 w 396"/>
                <a:gd name="T13" fmla="*/ 205 h 318"/>
                <a:gd name="T14" fmla="*/ 152 w 396"/>
                <a:gd name="T15" fmla="*/ 183 h 318"/>
                <a:gd name="T16" fmla="*/ 179 w 396"/>
                <a:gd name="T17" fmla="*/ 156 h 318"/>
                <a:gd name="T18" fmla="*/ 202 w 396"/>
                <a:gd name="T19" fmla="*/ 128 h 318"/>
                <a:gd name="T20" fmla="*/ 223 w 396"/>
                <a:gd name="T21" fmla="*/ 101 h 318"/>
                <a:gd name="T22" fmla="*/ 240 w 396"/>
                <a:gd name="T23" fmla="*/ 76 h 318"/>
                <a:gd name="T24" fmla="*/ 253 w 396"/>
                <a:gd name="T25" fmla="*/ 51 h 318"/>
                <a:gd name="T26" fmla="*/ 266 w 396"/>
                <a:gd name="T27" fmla="*/ 31 h 318"/>
                <a:gd name="T28" fmla="*/ 276 w 396"/>
                <a:gd name="T29" fmla="*/ 13 h 318"/>
                <a:gd name="T30" fmla="*/ 282 w 396"/>
                <a:gd name="T31" fmla="*/ 8 h 318"/>
                <a:gd name="T32" fmla="*/ 295 w 396"/>
                <a:gd name="T33" fmla="*/ 4 h 318"/>
                <a:gd name="T34" fmla="*/ 310 w 396"/>
                <a:gd name="T35" fmla="*/ 2 h 318"/>
                <a:gd name="T36" fmla="*/ 327 w 396"/>
                <a:gd name="T37" fmla="*/ 0 h 318"/>
                <a:gd name="T38" fmla="*/ 342 w 396"/>
                <a:gd name="T39" fmla="*/ 0 h 318"/>
                <a:gd name="T40" fmla="*/ 358 w 396"/>
                <a:gd name="T41" fmla="*/ 4 h 318"/>
                <a:gd name="T42" fmla="*/ 373 w 396"/>
                <a:gd name="T43" fmla="*/ 12 h 318"/>
                <a:gd name="T44" fmla="*/ 386 w 396"/>
                <a:gd name="T45" fmla="*/ 29 h 318"/>
                <a:gd name="T46" fmla="*/ 392 w 396"/>
                <a:gd name="T47" fmla="*/ 48 h 318"/>
                <a:gd name="T48" fmla="*/ 396 w 396"/>
                <a:gd name="T49" fmla="*/ 65 h 318"/>
                <a:gd name="T50" fmla="*/ 396 w 396"/>
                <a:gd name="T51" fmla="*/ 80 h 318"/>
                <a:gd name="T52" fmla="*/ 394 w 396"/>
                <a:gd name="T53" fmla="*/ 99 h 318"/>
                <a:gd name="T54" fmla="*/ 390 w 396"/>
                <a:gd name="T55" fmla="*/ 118 h 318"/>
                <a:gd name="T56" fmla="*/ 382 w 396"/>
                <a:gd name="T57" fmla="*/ 137 h 318"/>
                <a:gd name="T58" fmla="*/ 373 w 396"/>
                <a:gd name="T59" fmla="*/ 158 h 318"/>
                <a:gd name="T60" fmla="*/ 358 w 396"/>
                <a:gd name="T61" fmla="*/ 179 h 318"/>
                <a:gd name="T62" fmla="*/ 342 w 396"/>
                <a:gd name="T63" fmla="*/ 200 h 318"/>
                <a:gd name="T64" fmla="*/ 325 w 396"/>
                <a:gd name="T65" fmla="*/ 221 h 318"/>
                <a:gd name="T66" fmla="*/ 306 w 396"/>
                <a:gd name="T67" fmla="*/ 242 h 318"/>
                <a:gd name="T68" fmla="*/ 285 w 396"/>
                <a:gd name="T69" fmla="*/ 257 h 318"/>
                <a:gd name="T70" fmla="*/ 263 w 396"/>
                <a:gd name="T71" fmla="*/ 274 h 318"/>
                <a:gd name="T72" fmla="*/ 242 w 396"/>
                <a:gd name="T73" fmla="*/ 287 h 318"/>
                <a:gd name="T74" fmla="*/ 219 w 396"/>
                <a:gd name="T75" fmla="*/ 299 h 318"/>
                <a:gd name="T76" fmla="*/ 198 w 396"/>
                <a:gd name="T77" fmla="*/ 306 h 318"/>
                <a:gd name="T78" fmla="*/ 177 w 396"/>
                <a:gd name="T79" fmla="*/ 312 h 318"/>
                <a:gd name="T80" fmla="*/ 160 w 396"/>
                <a:gd name="T81" fmla="*/ 316 h 318"/>
                <a:gd name="T82" fmla="*/ 143 w 396"/>
                <a:gd name="T83" fmla="*/ 316 h 318"/>
                <a:gd name="T84" fmla="*/ 130 w 396"/>
                <a:gd name="T85" fmla="*/ 314 h 318"/>
                <a:gd name="T86" fmla="*/ 116 w 396"/>
                <a:gd name="T87" fmla="*/ 310 h 318"/>
                <a:gd name="T88" fmla="*/ 112 w 396"/>
                <a:gd name="T89" fmla="*/ 301 h 318"/>
                <a:gd name="T90" fmla="*/ 122 w 396"/>
                <a:gd name="T91" fmla="*/ 287 h 318"/>
                <a:gd name="T92" fmla="*/ 135 w 396"/>
                <a:gd name="T93" fmla="*/ 272 h 318"/>
                <a:gd name="T94" fmla="*/ 150 w 396"/>
                <a:gd name="T95" fmla="*/ 262 h 318"/>
                <a:gd name="T96" fmla="*/ 156 w 396"/>
                <a:gd name="T97" fmla="*/ 257 h 318"/>
                <a:gd name="T98" fmla="*/ 149 w 396"/>
                <a:gd name="T99" fmla="*/ 259 h 318"/>
                <a:gd name="T100" fmla="*/ 131 w 396"/>
                <a:gd name="T101" fmla="*/ 266 h 318"/>
                <a:gd name="T102" fmla="*/ 112 w 396"/>
                <a:gd name="T103" fmla="*/ 270 h 318"/>
                <a:gd name="T104" fmla="*/ 97 w 396"/>
                <a:gd name="T105" fmla="*/ 274 h 318"/>
                <a:gd name="T106" fmla="*/ 82 w 396"/>
                <a:gd name="T107" fmla="*/ 278 h 318"/>
                <a:gd name="T108" fmla="*/ 67 w 396"/>
                <a:gd name="T109" fmla="*/ 278 h 318"/>
                <a:gd name="T110" fmla="*/ 52 w 396"/>
                <a:gd name="T111" fmla="*/ 280 h 318"/>
                <a:gd name="T112" fmla="*/ 36 w 396"/>
                <a:gd name="T113" fmla="*/ 281 h 318"/>
                <a:gd name="T114" fmla="*/ 17 w 396"/>
                <a:gd name="T115" fmla="*/ 283 h 318"/>
                <a:gd name="T116" fmla="*/ 2 w 396"/>
                <a:gd name="T117" fmla="*/ 283 h 318"/>
                <a:gd name="T118" fmla="*/ 0 w 396"/>
                <a:gd name="T119" fmla="*/ 28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18">
                  <a:moveTo>
                    <a:pt x="0" y="283"/>
                  </a:moveTo>
                  <a:lnTo>
                    <a:pt x="0" y="283"/>
                  </a:lnTo>
                  <a:lnTo>
                    <a:pt x="4" y="281"/>
                  </a:lnTo>
                  <a:lnTo>
                    <a:pt x="8" y="278"/>
                  </a:lnTo>
                  <a:lnTo>
                    <a:pt x="15" y="274"/>
                  </a:lnTo>
                  <a:lnTo>
                    <a:pt x="23" y="270"/>
                  </a:lnTo>
                  <a:lnTo>
                    <a:pt x="34" y="264"/>
                  </a:lnTo>
                  <a:lnTo>
                    <a:pt x="44" y="257"/>
                  </a:lnTo>
                  <a:lnTo>
                    <a:pt x="57" y="253"/>
                  </a:lnTo>
                  <a:lnTo>
                    <a:pt x="69" y="243"/>
                  </a:lnTo>
                  <a:lnTo>
                    <a:pt x="82" y="236"/>
                  </a:lnTo>
                  <a:lnTo>
                    <a:pt x="95" y="226"/>
                  </a:lnTo>
                  <a:lnTo>
                    <a:pt x="110" y="217"/>
                  </a:lnTo>
                  <a:lnTo>
                    <a:pt x="124" y="205"/>
                  </a:lnTo>
                  <a:lnTo>
                    <a:pt x="139" y="194"/>
                  </a:lnTo>
                  <a:lnTo>
                    <a:pt x="152" y="183"/>
                  </a:lnTo>
                  <a:lnTo>
                    <a:pt x="168" y="171"/>
                  </a:lnTo>
                  <a:lnTo>
                    <a:pt x="179" y="156"/>
                  </a:lnTo>
                  <a:lnTo>
                    <a:pt x="190" y="143"/>
                  </a:lnTo>
                  <a:lnTo>
                    <a:pt x="202" y="128"/>
                  </a:lnTo>
                  <a:lnTo>
                    <a:pt x="213" y="114"/>
                  </a:lnTo>
                  <a:lnTo>
                    <a:pt x="223" y="101"/>
                  </a:lnTo>
                  <a:lnTo>
                    <a:pt x="232" y="88"/>
                  </a:lnTo>
                  <a:lnTo>
                    <a:pt x="240" y="76"/>
                  </a:lnTo>
                  <a:lnTo>
                    <a:pt x="249" y="65"/>
                  </a:lnTo>
                  <a:lnTo>
                    <a:pt x="253" y="51"/>
                  </a:lnTo>
                  <a:lnTo>
                    <a:pt x="261" y="42"/>
                  </a:lnTo>
                  <a:lnTo>
                    <a:pt x="266" y="31"/>
                  </a:lnTo>
                  <a:lnTo>
                    <a:pt x="270" y="25"/>
                  </a:lnTo>
                  <a:lnTo>
                    <a:pt x="276" y="13"/>
                  </a:lnTo>
                  <a:lnTo>
                    <a:pt x="278" y="10"/>
                  </a:lnTo>
                  <a:lnTo>
                    <a:pt x="282" y="8"/>
                  </a:lnTo>
                  <a:lnTo>
                    <a:pt x="291" y="6"/>
                  </a:lnTo>
                  <a:lnTo>
                    <a:pt x="295" y="4"/>
                  </a:lnTo>
                  <a:lnTo>
                    <a:pt x="303" y="4"/>
                  </a:lnTo>
                  <a:lnTo>
                    <a:pt x="310" y="2"/>
                  </a:lnTo>
                  <a:lnTo>
                    <a:pt x="320" y="2"/>
                  </a:lnTo>
                  <a:lnTo>
                    <a:pt x="327" y="0"/>
                  </a:lnTo>
                  <a:lnTo>
                    <a:pt x="335" y="0"/>
                  </a:lnTo>
                  <a:lnTo>
                    <a:pt x="342" y="0"/>
                  </a:lnTo>
                  <a:lnTo>
                    <a:pt x="352" y="4"/>
                  </a:lnTo>
                  <a:lnTo>
                    <a:pt x="358" y="4"/>
                  </a:lnTo>
                  <a:lnTo>
                    <a:pt x="365" y="8"/>
                  </a:lnTo>
                  <a:lnTo>
                    <a:pt x="373" y="12"/>
                  </a:lnTo>
                  <a:lnTo>
                    <a:pt x="379" y="17"/>
                  </a:lnTo>
                  <a:lnTo>
                    <a:pt x="386" y="29"/>
                  </a:lnTo>
                  <a:lnTo>
                    <a:pt x="392" y="42"/>
                  </a:lnTo>
                  <a:lnTo>
                    <a:pt x="392" y="48"/>
                  </a:lnTo>
                  <a:lnTo>
                    <a:pt x="394" y="55"/>
                  </a:lnTo>
                  <a:lnTo>
                    <a:pt x="396" y="65"/>
                  </a:lnTo>
                  <a:lnTo>
                    <a:pt x="396" y="72"/>
                  </a:lnTo>
                  <a:lnTo>
                    <a:pt x="396" y="80"/>
                  </a:lnTo>
                  <a:lnTo>
                    <a:pt x="396" y="90"/>
                  </a:lnTo>
                  <a:lnTo>
                    <a:pt x="394" y="99"/>
                  </a:lnTo>
                  <a:lnTo>
                    <a:pt x="392" y="109"/>
                  </a:lnTo>
                  <a:lnTo>
                    <a:pt x="390" y="118"/>
                  </a:lnTo>
                  <a:lnTo>
                    <a:pt x="388" y="128"/>
                  </a:lnTo>
                  <a:lnTo>
                    <a:pt x="382" y="137"/>
                  </a:lnTo>
                  <a:lnTo>
                    <a:pt x="379" y="148"/>
                  </a:lnTo>
                  <a:lnTo>
                    <a:pt x="373" y="158"/>
                  </a:lnTo>
                  <a:lnTo>
                    <a:pt x="365" y="169"/>
                  </a:lnTo>
                  <a:lnTo>
                    <a:pt x="358" y="179"/>
                  </a:lnTo>
                  <a:lnTo>
                    <a:pt x="352" y="190"/>
                  </a:lnTo>
                  <a:lnTo>
                    <a:pt x="342" y="200"/>
                  </a:lnTo>
                  <a:lnTo>
                    <a:pt x="335" y="211"/>
                  </a:lnTo>
                  <a:lnTo>
                    <a:pt x="325" y="221"/>
                  </a:lnTo>
                  <a:lnTo>
                    <a:pt x="316" y="232"/>
                  </a:lnTo>
                  <a:lnTo>
                    <a:pt x="306" y="242"/>
                  </a:lnTo>
                  <a:lnTo>
                    <a:pt x="295" y="249"/>
                  </a:lnTo>
                  <a:lnTo>
                    <a:pt x="285" y="257"/>
                  </a:lnTo>
                  <a:lnTo>
                    <a:pt x="274" y="266"/>
                  </a:lnTo>
                  <a:lnTo>
                    <a:pt x="263" y="274"/>
                  </a:lnTo>
                  <a:lnTo>
                    <a:pt x="253" y="281"/>
                  </a:lnTo>
                  <a:lnTo>
                    <a:pt x="242" y="287"/>
                  </a:lnTo>
                  <a:lnTo>
                    <a:pt x="232" y="295"/>
                  </a:lnTo>
                  <a:lnTo>
                    <a:pt x="219" y="299"/>
                  </a:lnTo>
                  <a:lnTo>
                    <a:pt x="209" y="302"/>
                  </a:lnTo>
                  <a:lnTo>
                    <a:pt x="198" y="306"/>
                  </a:lnTo>
                  <a:lnTo>
                    <a:pt x="188" y="310"/>
                  </a:lnTo>
                  <a:lnTo>
                    <a:pt x="177" y="312"/>
                  </a:lnTo>
                  <a:lnTo>
                    <a:pt x="169" y="314"/>
                  </a:lnTo>
                  <a:lnTo>
                    <a:pt x="160" y="316"/>
                  </a:lnTo>
                  <a:lnTo>
                    <a:pt x="152" y="318"/>
                  </a:lnTo>
                  <a:lnTo>
                    <a:pt x="143" y="316"/>
                  </a:lnTo>
                  <a:lnTo>
                    <a:pt x="135" y="316"/>
                  </a:lnTo>
                  <a:lnTo>
                    <a:pt x="130" y="314"/>
                  </a:lnTo>
                  <a:lnTo>
                    <a:pt x="124" y="314"/>
                  </a:lnTo>
                  <a:lnTo>
                    <a:pt x="116" y="310"/>
                  </a:lnTo>
                  <a:lnTo>
                    <a:pt x="114" y="308"/>
                  </a:lnTo>
                  <a:lnTo>
                    <a:pt x="112" y="301"/>
                  </a:lnTo>
                  <a:lnTo>
                    <a:pt x="114" y="293"/>
                  </a:lnTo>
                  <a:lnTo>
                    <a:pt x="122" y="287"/>
                  </a:lnTo>
                  <a:lnTo>
                    <a:pt x="130" y="280"/>
                  </a:lnTo>
                  <a:lnTo>
                    <a:pt x="135" y="272"/>
                  </a:lnTo>
                  <a:lnTo>
                    <a:pt x="143" y="266"/>
                  </a:lnTo>
                  <a:lnTo>
                    <a:pt x="150" y="262"/>
                  </a:lnTo>
                  <a:lnTo>
                    <a:pt x="156" y="259"/>
                  </a:lnTo>
                  <a:lnTo>
                    <a:pt x="156" y="257"/>
                  </a:lnTo>
                  <a:lnTo>
                    <a:pt x="152" y="257"/>
                  </a:lnTo>
                  <a:lnTo>
                    <a:pt x="149" y="259"/>
                  </a:lnTo>
                  <a:lnTo>
                    <a:pt x="141" y="262"/>
                  </a:lnTo>
                  <a:lnTo>
                    <a:pt x="131" y="266"/>
                  </a:lnTo>
                  <a:lnTo>
                    <a:pt x="118" y="270"/>
                  </a:lnTo>
                  <a:lnTo>
                    <a:pt x="112" y="270"/>
                  </a:lnTo>
                  <a:lnTo>
                    <a:pt x="107" y="274"/>
                  </a:lnTo>
                  <a:lnTo>
                    <a:pt x="97" y="274"/>
                  </a:lnTo>
                  <a:lnTo>
                    <a:pt x="91" y="278"/>
                  </a:lnTo>
                  <a:lnTo>
                    <a:pt x="82" y="278"/>
                  </a:lnTo>
                  <a:lnTo>
                    <a:pt x="74" y="278"/>
                  </a:lnTo>
                  <a:lnTo>
                    <a:pt x="67" y="278"/>
                  </a:lnTo>
                  <a:lnTo>
                    <a:pt x="59" y="280"/>
                  </a:lnTo>
                  <a:lnTo>
                    <a:pt x="52" y="280"/>
                  </a:lnTo>
                  <a:lnTo>
                    <a:pt x="44" y="281"/>
                  </a:lnTo>
                  <a:lnTo>
                    <a:pt x="36" y="281"/>
                  </a:lnTo>
                  <a:lnTo>
                    <a:pt x="31" y="283"/>
                  </a:lnTo>
                  <a:lnTo>
                    <a:pt x="17" y="283"/>
                  </a:lnTo>
                  <a:lnTo>
                    <a:pt x="8" y="283"/>
                  </a:lnTo>
                  <a:lnTo>
                    <a:pt x="2" y="283"/>
                  </a:lnTo>
                  <a:lnTo>
                    <a:pt x="0" y="283"/>
                  </a:lnTo>
                  <a:lnTo>
                    <a:pt x="0" y="283"/>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03" name="Freeform 55"/>
            <p:cNvSpPr>
              <a:spLocks/>
            </p:cNvSpPr>
            <p:nvPr/>
          </p:nvSpPr>
          <p:spPr bwMode="auto">
            <a:xfrm>
              <a:off x="743" y="2227"/>
              <a:ext cx="691" cy="171"/>
            </a:xfrm>
            <a:custGeom>
              <a:avLst/>
              <a:gdLst>
                <a:gd name="T0" fmla="*/ 36 w 1380"/>
                <a:gd name="T1" fmla="*/ 342 h 342"/>
                <a:gd name="T2" fmla="*/ 43 w 1380"/>
                <a:gd name="T3" fmla="*/ 338 h 342"/>
                <a:gd name="T4" fmla="*/ 70 w 1380"/>
                <a:gd name="T5" fmla="*/ 331 h 342"/>
                <a:gd name="T6" fmla="*/ 110 w 1380"/>
                <a:gd name="T7" fmla="*/ 317 h 342"/>
                <a:gd name="T8" fmla="*/ 165 w 1380"/>
                <a:gd name="T9" fmla="*/ 302 h 342"/>
                <a:gd name="T10" fmla="*/ 228 w 1380"/>
                <a:gd name="T11" fmla="*/ 283 h 342"/>
                <a:gd name="T12" fmla="*/ 304 w 1380"/>
                <a:gd name="T13" fmla="*/ 264 h 342"/>
                <a:gd name="T14" fmla="*/ 384 w 1380"/>
                <a:gd name="T15" fmla="*/ 245 h 342"/>
                <a:gd name="T16" fmla="*/ 471 w 1380"/>
                <a:gd name="T17" fmla="*/ 228 h 342"/>
                <a:gd name="T18" fmla="*/ 559 w 1380"/>
                <a:gd name="T19" fmla="*/ 207 h 342"/>
                <a:gd name="T20" fmla="*/ 648 w 1380"/>
                <a:gd name="T21" fmla="*/ 190 h 342"/>
                <a:gd name="T22" fmla="*/ 736 w 1380"/>
                <a:gd name="T23" fmla="*/ 169 h 342"/>
                <a:gd name="T24" fmla="*/ 823 w 1380"/>
                <a:gd name="T25" fmla="*/ 152 h 342"/>
                <a:gd name="T26" fmla="*/ 905 w 1380"/>
                <a:gd name="T27" fmla="*/ 131 h 342"/>
                <a:gd name="T28" fmla="*/ 983 w 1380"/>
                <a:gd name="T29" fmla="*/ 116 h 342"/>
                <a:gd name="T30" fmla="*/ 1057 w 1380"/>
                <a:gd name="T31" fmla="*/ 103 h 342"/>
                <a:gd name="T32" fmla="*/ 1124 w 1380"/>
                <a:gd name="T33" fmla="*/ 91 h 342"/>
                <a:gd name="T34" fmla="*/ 1181 w 1380"/>
                <a:gd name="T35" fmla="*/ 82 h 342"/>
                <a:gd name="T36" fmla="*/ 1232 w 1380"/>
                <a:gd name="T37" fmla="*/ 78 h 342"/>
                <a:gd name="T38" fmla="*/ 1276 w 1380"/>
                <a:gd name="T39" fmla="*/ 74 h 342"/>
                <a:gd name="T40" fmla="*/ 1310 w 1380"/>
                <a:gd name="T41" fmla="*/ 74 h 342"/>
                <a:gd name="T42" fmla="*/ 1338 w 1380"/>
                <a:gd name="T43" fmla="*/ 74 h 342"/>
                <a:gd name="T44" fmla="*/ 1357 w 1380"/>
                <a:gd name="T45" fmla="*/ 76 h 342"/>
                <a:gd name="T46" fmla="*/ 1369 w 1380"/>
                <a:gd name="T47" fmla="*/ 78 h 342"/>
                <a:gd name="T48" fmla="*/ 1375 w 1380"/>
                <a:gd name="T49" fmla="*/ 78 h 342"/>
                <a:gd name="T50" fmla="*/ 1376 w 1380"/>
                <a:gd name="T51" fmla="*/ 0 h 342"/>
                <a:gd name="T52" fmla="*/ 1357 w 1380"/>
                <a:gd name="T53" fmla="*/ 2 h 342"/>
                <a:gd name="T54" fmla="*/ 1323 w 1380"/>
                <a:gd name="T55" fmla="*/ 8 h 342"/>
                <a:gd name="T56" fmla="*/ 1276 w 1380"/>
                <a:gd name="T57" fmla="*/ 15 h 342"/>
                <a:gd name="T58" fmla="*/ 1215 w 1380"/>
                <a:gd name="T59" fmla="*/ 25 h 342"/>
                <a:gd name="T60" fmla="*/ 1146 w 1380"/>
                <a:gd name="T61" fmla="*/ 34 h 342"/>
                <a:gd name="T62" fmla="*/ 1067 w 1380"/>
                <a:gd name="T63" fmla="*/ 48 h 342"/>
                <a:gd name="T64" fmla="*/ 985 w 1380"/>
                <a:gd name="T65" fmla="*/ 63 h 342"/>
                <a:gd name="T66" fmla="*/ 897 w 1380"/>
                <a:gd name="T67" fmla="*/ 78 h 342"/>
                <a:gd name="T68" fmla="*/ 810 w 1380"/>
                <a:gd name="T69" fmla="*/ 95 h 342"/>
                <a:gd name="T70" fmla="*/ 722 w 1380"/>
                <a:gd name="T71" fmla="*/ 118 h 342"/>
                <a:gd name="T72" fmla="*/ 641 w 1380"/>
                <a:gd name="T73" fmla="*/ 139 h 342"/>
                <a:gd name="T74" fmla="*/ 570 w 1380"/>
                <a:gd name="T75" fmla="*/ 160 h 342"/>
                <a:gd name="T76" fmla="*/ 511 w 1380"/>
                <a:gd name="T77" fmla="*/ 177 h 342"/>
                <a:gd name="T78" fmla="*/ 469 w 1380"/>
                <a:gd name="T79" fmla="*/ 190 h 342"/>
                <a:gd name="T80" fmla="*/ 447 w 1380"/>
                <a:gd name="T81" fmla="*/ 198 h 342"/>
                <a:gd name="T82" fmla="*/ 443 w 1380"/>
                <a:gd name="T83" fmla="*/ 200 h 342"/>
                <a:gd name="T84" fmla="*/ 430 w 1380"/>
                <a:gd name="T85" fmla="*/ 202 h 342"/>
                <a:gd name="T86" fmla="*/ 407 w 1380"/>
                <a:gd name="T87" fmla="*/ 207 h 342"/>
                <a:gd name="T88" fmla="*/ 376 w 1380"/>
                <a:gd name="T89" fmla="*/ 215 h 342"/>
                <a:gd name="T90" fmla="*/ 342 w 1380"/>
                <a:gd name="T91" fmla="*/ 224 h 342"/>
                <a:gd name="T92" fmla="*/ 300 w 1380"/>
                <a:gd name="T93" fmla="*/ 232 h 342"/>
                <a:gd name="T94" fmla="*/ 256 w 1380"/>
                <a:gd name="T95" fmla="*/ 241 h 342"/>
                <a:gd name="T96" fmla="*/ 215 w 1380"/>
                <a:gd name="T97" fmla="*/ 251 h 342"/>
                <a:gd name="T98" fmla="*/ 173 w 1380"/>
                <a:gd name="T99" fmla="*/ 259 h 342"/>
                <a:gd name="T100" fmla="*/ 135 w 1380"/>
                <a:gd name="T101" fmla="*/ 266 h 342"/>
                <a:gd name="T102" fmla="*/ 99 w 1380"/>
                <a:gd name="T103" fmla="*/ 274 h 342"/>
                <a:gd name="T104" fmla="*/ 68 w 1380"/>
                <a:gd name="T105" fmla="*/ 279 h 342"/>
                <a:gd name="T106" fmla="*/ 42 w 1380"/>
                <a:gd name="T107" fmla="*/ 283 h 342"/>
                <a:gd name="T108" fmla="*/ 21 w 1380"/>
                <a:gd name="T109" fmla="*/ 285 h 342"/>
                <a:gd name="T110" fmla="*/ 2 w 1380"/>
                <a:gd name="T111" fmla="*/ 289 h 342"/>
                <a:gd name="T112" fmla="*/ 0 w 1380"/>
                <a:gd name="T113" fmla="*/ 29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342">
                  <a:moveTo>
                    <a:pt x="0" y="291"/>
                  </a:moveTo>
                  <a:lnTo>
                    <a:pt x="36" y="342"/>
                  </a:lnTo>
                  <a:lnTo>
                    <a:pt x="38" y="340"/>
                  </a:lnTo>
                  <a:lnTo>
                    <a:pt x="43" y="338"/>
                  </a:lnTo>
                  <a:lnTo>
                    <a:pt x="55" y="335"/>
                  </a:lnTo>
                  <a:lnTo>
                    <a:pt x="70" y="331"/>
                  </a:lnTo>
                  <a:lnTo>
                    <a:pt x="89" y="323"/>
                  </a:lnTo>
                  <a:lnTo>
                    <a:pt x="110" y="317"/>
                  </a:lnTo>
                  <a:lnTo>
                    <a:pt x="137" y="308"/>
                  </a:lnTo>
                  <a:lnTo>
                    <a:pt x="165" y="302"/>
                  </a:lnTo>
                  <a:lnTo>
                    <a:pt x="194" y="291"/>
                  </a:lnTo>
                  <a:lnTo>
                    <a:pt x="228" y="283"/>
                  </a:lnTo>
                  <a:lnTo>
                    <a:pt x="264" y="274"/>
                  </a:lnTo>
                  <a:lnTo>
                    <a:pt x="304" y="264"/>
                  </a:lnTo>
                  <a:lnTo>
                    <a:pt x="342" y="255"/>
                  </a:lnTo>
                  <a:lnTo>
                    <a:pt x="384" y="245"/>
                  </a:lnTo>
                  <a:lnTo>
                    <a:pt x="426" y="236"/>
                  </a:lnTo>
                  <a:lnTo>
                    <a:pt x="471" y="228"/>
                  </a:lnTo>
                  <a:lnTo>
                    <a:pt x="513" y="217"/>
                  </a:lnTo>
                  <a:lnTo>
                    <a:pt x="559" y="207"/>
                  </a:lnTo>
                  <a:lnTo>
                    <a:pt x="603" y="200"/>
                  </a:lnTo>
                  <a:lnTo>
                    <a:pt x="648" y="190"/>
                  </a:lnTo>
                  <a:lnTo>
                    <a:pt x="690" y="179"/>
                  </a:lnTo>
                  <a:lnTo>
                    <a:pt x="736" y="169"/>
                  </a:lnTo>
                  <a:lnTo>
                    <a:pt x="777" y="160"/>
                  </a:lnTo>
                  <a:lnTo>
                    <a:pt x="823" y="152"/>
                  </a:lnTo>
                  <a:lnTo>
                    <a:pt x="863" y="141"/>
                  </a:lnTo>
                  <a:lnTo>
                    <a:pt x="905" y="131"/>
                  </a:lnTo>
                  <a:lnTo>
                    <a:pt x="945" y="124"/>
                  </a:lnTo>
                  <a:lnTo>
                    <a:pt x="983" y="116"/>
                  </a:lnTo>
                  <a:lnTo>
                    <a:pt x="1021" y="108"/>
                  </a:lnTo>
                  <a:lnTo>
                    <a:pt x="1057" y="103"/>
                  </a:lnTo>
                  <a:lnTo>
                    <a:pt x="1091" y="95"/>
                  </a:lnTo>
                  <a:lnTo>
                    <a:pt x="1124" y="91"/>
                  </a:lnTo>
                  <a:lnTo>
                    <a:pt x="1152" y="86"/>
                  </a:lnTo>
                  <a:lnTo>
                    <a:pt x="1181" y="82"/>
                  </a:lnTo>
                  <a:lnTo>
                    <a:pt x="1207" y="80"/>
                  </a:lnTo>
                  <a:lnTo>
                    <a:pt x="1232" y="78"/>
                  </a:lnTo>
                  <a:lnTo>
                    <a:pt x="1255" y="76"/>
                  </a:lnTo>
                  <a:lnTo>
                    <a:pt x="1276" y="74"/>
                  </a:lnTo>
                  <a:lnTo>
                    <a:pt x="1295" y="74"/>
                  </a:lnTo>
                  <a:lnTo>
                    <a:pt x="1310" y="74"/>
                  </a:lnTo>
                  <a:lnTo>
                    <a:pt x="1325" y="74"/>
                  </a:lnTo>
                  <a:lnTo>
                    <a:pt x="1338" y="74"/>
                  </a:lnTo>
                  <a:lnTo>
                    <a:pt x="1348" y="74"/>
                  </a:lnTo>
                  <a:lnTo>
                    <a:pt x="1357" y="76"/>
                  </a:lnTo>
                  <a:lnTo>
                    <a:pt x="1365" y="76"/>
                  </a:lnTo>
                  <a:lnTo>
                    <a:pt x="1369" y="78"/>
                  </a:lnTo>
                  <a:lnTo>
                    <a:pt x="1373" y="78"/>
                  </a:lnTo>
                  <a:lnTo>
                    <a:pt x="1375" y="78"/>
                  </a:lnTo>
                  <a:lnTo>
                    <a:pt x="1380" y="0"/>
                  </a:lnTo>
                  <a:lnTo>
                    <a:pt x="1376" y="0"/>
                  </a:lnTo>
                  <a:lnTo>
                    <a:pt x="1369" y="0"/>
                  </a:lnTo>
                  <a:lnTo>
                    <a:pt x="1357" y="2"/>
                  </a:lnTo>
                  <a:lnTo>
                    <a:pt x="1344" y="6"/>
                  </a:lnTo>
                  <a:lnTo>
                    <a:pt x="1323" y="8"/>
                  </a:lnTo>
                  <a:lnTo>
                    <a:pt x="1302" y="11"/>
                  </a:lnTo>
                  <a:lnTo>
                    <a:pt x="1276" y="15"/>
                  </a:lnTo>
                  <a:lnTo>
                    <a:pt x="1247" y="21"/>
                  </a:lnTo>
                  <a:lnTo>
                    <a:pt x="1215" y="25"/>
                  </a:lnTo>
                  <a:lnTo>
                    <a:pt x="1181" y="30"/>
                  </a:lnTo>
                  <a:lnTo>
                    <a:pt x="1146" y="34"/>
                  </a:lnTo>
                  <a:lnTo>
                    <a:pt x="1108" y="44"/>
                  </a:lnTo>
                  <a:lnTo>
                    <a:pt x="1067" y="48"/>
                  </a:lnTo>
                  <a:lnTo>
                    <a:pt x="1027" y="55"/>
                  </a:lnTo>
                  <a:lnTo>
                    <a:pt x="985" y="63"/>
                  </a:lnTo>
                  <a:lnTo>
                    <a:pt x="943" y="70"/>
                  </a:lnTo>
                  <a:lnTo>
                    <a:pt x="897" y="78"/>
                  </a:lnTo>
                  <a:lnTo>
                    <a:pt x="854" y="86"/>
                  </a:lnTo>
                  <a:lnTo>
                    <a:pt x="810" y="95"/>
                  </a:lnTo>
                  <a:lnTo>
                    <a:pt x="766" y="106"/>
                  </a:lnTo>
                  <a:lnTo>
                    <a:pt x="722" y="118"/>
                  </a:lnTo>
                  <a:lnTo>
                    <a:pt x="682" y="127"/>
                  </a:lnTo>
                  <a:lnTo>
                    <a:pt x="641" y="139"/>
                  </a:lnTo>
                  <a:lnTo>
                    <a:pt x="606" y="150"/>
                  </a:lnTo>
                  <a:lnTo>
                    <a:pt x="570" y="160"/>
                  </a:lnTo>
                  <a:lnTo>
                    <a:pt x="538" y="169"/>
                  </a:lnTo>
                  <a:lnTo>
                    <a:pt x="511" y="177"/>
                  </a:lnTo>
                  <a:lnTo>
                    <a:pt x="488" y="184"/>
                  </a:lnTo>
                  <a:lnTo>
                    <a:pt x="469" y="190"/>
                  </a:lnTo>
                  <a:lnTo>
                    <a:pt x="454" y="194"/>
                  </a:lnTo>
                  <a:lnTo>
                    <a:pt x="447" y="198"/>
                  </a:lnTo>
                  <a:lnTo>
                    <a:pt x="445" y="200"/>
                  </a:lnTo>
                  <a:lnTo>
                    <a:pt x="443" y="200"/>
                  </a:lnTo>
                  <a:lnTo>
                    <a:pt x="439" y="200"/>
                  </a:lnTo>
                  <a:lnTo>
                    <a:pt x="430" y="202"/>
                  </a:lnTo>
                  <a:lnTo>
                    <a:pt x="420" y="205"/>
                  </a:lnTo>
                  <a:lnTo>
                    <a:pt x="407" y="207"/>
                  </a:lnTo>
                  <a:lnTo>
                    <a:pt x="393" y="211"/>
                  </a:lnTo>
                  <a:lnTo>
                    <a:pt x="376" y="215"/>
                  </a:lnTo>
                  <a:lnTo>
                    <a:pt x="361" y="221"/>
                  </a:lnTo>
                  <a:lnTo>
                    <a:pt x="342" y="224"/>
                  </a:lnTo>
                  <a:lnTo>
                    <a:pt x="321" y="228"/>
                  </a:lnTo>
                  <a:lnTo>
                    <a:pt x="300" y="232"/>
                  </a:lnTo>
                  <a:lnTo>
                    <a:pt x="279" y="238"/>
                  </a:lnTo>
                  <a:lnTo>
                    <a:pt x="256" y="241"/>
                  </a:lnTo>
                  <a:lnTo>
                    <a:pt x="237" y="245"/>
                  </a:lnTo>
                  <a:lnTo>
                    <a:pt x="215" y="251"/>
                  </a:lnTo>
                  <a:lnTo>
                    <a:pt x="194" y="257"/>
                  </a:lnTo>
                  <a:lnTo>
                    <a:pt x="173" y="259"/>
                  </a:lnTo>
                  <a:lnTo>
                    <a:pt x="154" y="262"/>
                  </a:lnTo>
                  <a:lnTo>
                    <a:pt x="135" y="266"/>
                  </a:lnTo>
                  <a:lnTo>
                    <a:pt x="118" y="270"/>
                  </a:lnTo>
                  <a:lnTo>
                    <a:pt x="99" y="274"/>
                  </a:lnTo>
                  <a:lnTo>
                    <a:pt x="83" y="276"/>
                  </a:lnTo>
                  <a:lnTo>
                    <a:pt x="68" y="279"/>
                  </a:lnTo>
                  <a:lnTo>
                    <a:pt x="57" y="281"/>
                  </a:lnTo>
                  <a:lnTo>
                    <a:pt x="42" y="283"/>
                  </a:lnTo>
                  <a:lnTo>
                    <a:pt x="30" y="283"/>
                  </a:lnTo>
                  <a:lnTo>
                    <a:pt x="21" y="285"/>
                  </a:lnTo>
                  <a:lnTo>
                    <a:pt x="15" y="287"/>
                  </a:lnTo>
                  <a:lnTo>
                    <a:pt x="2" y="289"/>
                  </a:lnTo>
                  <a:lnTo>
                    <a:pt x="0" y="291"/>
                  </a:lnTo>
                  <a:lnTo>
                    <a:pt x="0" y="29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04" name="Freeform 56"/>
            <p:cNvSpPr>
              <a:spLocks/>
            </p:cNvSpPr>
            <p:nvPr/>
          </p:nvSpPr>
          <p:spPr bwMode="auto">
            <a:xfrm>
              <a:off x="724" y="2552"/>
              <a:ext cx="645" cy="126"/>
            </a:xfrm>
            <a:custGeom>
              <a:avLst/>
              <a:gdLst>
                <a:gd name="T0" fmla="*/ 57 w 1289"/>
                <a:gd name="T1" fmla="*/ 183 h 253"/>
                <a:gd name="T2" fmla="*/ 83 w 1289"/>
                <a:gd name="T3" fmla="*/ 175 h 253"/>
                <a:gd name="T4" fmla="*/ 135 w 1289"/>
                <a:gd name="T5" fmla="*/ 160 h 253"/>
                <a:gd name="T6" fmla="*/ 207 w 1289"/>
                <a:gd name="T7" fmla="*/ 143 h 253"/>
                <a:gd name="T8" fmla="*/ 294 w 1289"/>
                <a:gd name="T9" fmla="*/ 122 h 253"/>
                <a:gd name="T10" fmla="*/ 397 w 1289"/>
                <a:gd name="T11" fmla="*/ 99 h 253"/>
                <a:gd name="T12" fmla="*/ 507 w 1289"/>
                <a:gd name="T13" fmla="*/ 76 h 253"/>
                <a:gd name="T14" fmla="*/ 623 w 1289"/>
                <a:gd name="T15" fmla="*/ 57 h 253"/>
                <a:gd name="T16" fmla="*/ 738 w 1289"/>
                <a:gd name="T17" fmla="*/ 40 h 253"/>
                <a:gd name="T18" fmla="*/ 850 w 1289"/>
                <a:gd name="T19" fmla="*/ 25 h 253"/>
                <a:gd name="T20" fmla="*/ 958 w 1289"/>
                <a:gd name="T21" fmla="*/ 15 h 253"/>
                <a:gd name="T22" fmla="*/ 1055 w 1289"/>
                <a:gd name="T23" fmla="*/ 8 h 253"/>
                <a:gd name="T24" fmla="*/ 1139 w 1289"/>
                <a:gd name="T25" fmla="*/ 4 h 253"/>
                <a:gd name="T26" fmla="*/ 1207 w 1289"/>
                <a:gd name="T27" fmla="*/ 0 h 253"/>
                <a:gd name="T28" fmla="*/ 1257 w 1289"/>
                <a:gd name="T29" fmla="*/ 0 h 253"/>
                <a:gd name="T30" fmla="*/ 1285 w 1289"/>
                <a:gd name="T31" fmla="*/ 0 h 253"/>
                <a:gd name="T32" fmla="*/ 1285 w 1289"/>
                <a:gd name="T33" fmla="*/ 0 h 253"/>
                <a:gd name="T34" fmla="*/ 1270 w 1289"/>
                <a:gd name="T35" fmla="*/ 0 h 253"/>
                <a:gd name="T36" fmla="*/ 1241 w 1289"/>
                <a:gd name="T37" fmla="*/ 0 h 253"/>
                <a:gd name="T38" fmla="*/ 1198 w 1289"/>
                <a:gd name="T39" fmla="*/ 6 h 253"/>
                <a:gd name="T40" fmla="*/ 1139 w 1289"/>
                <a:gd name="T41" fmla="*/ 13 h 253"/>
                <a:gd name="T42" fmla="*/ 1063 w 1289"/>
                <a:gd name="T43" fmla="*/ 21 h 253"/>
                <a:gd name="T44" fmla="*/ 973 w 1289"/>
                <a:gd name="T45" fmla="*/ 38 h 253"/>
                <a:gd name="T46" fmla="*/ 869 w 1289"/>
                <a:gd name="T47" fmla="*/ 55 h 253"/>
                <a:gd name="T48" fmla="*/ 749 w 1289"/>
                <a:gd name="T49" fmla="*/ 80 h 253"/>
                <a:gd name="T50" fmla="*/ 614 w 1289"/>
                <a:gd name="T51" fmla="*/ 109 h 253"/>
                <a:gd name="T52" fmla="*/ 479 w 1289"/>
                <a:gd name="T53" fmla="*/ 139 h 253"/>
                <a:gd name="T54" fmla="*/ 346 w 1289"/>
                <a:gd name="T55" fmla="*/ 167 h 253"/>
                <a:gd name="T56" fmla="*/ 224 w 1289"/>
                <a:gd name="T57" fmla="*/ 196 h 253"/>
                <a:gd name="T58" fmla="*/ 121 w 1289"/>
                <a:gd name="T59" fmla="*/ 221 h 253"/>
                <a:gd name="T60" fmla="*/ 45 w 1289"/>
                <a:gd name="T61" fmla="*/ 240 h 253"/>
                <a:gd name="T62" fmla="*/ 4 w 1289"/>
                <a:gd name="T63" fmla="*/ 249 h 253"/>
                <a:gd name="T64" fmla="*/ 53 w 1289"/>
                <a:gd name="T65" fmla="*/ 18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9" h="253">
                  <a:moveTo>
                    <a:pt x="53" y="185"/>
                  </a:moveTo>
                  <a:lnTo>
                    <a:pt x="57" y="183"/>
                  </a:lnTo>
                  <a:lnTo>
                    <a:pt x="66" y="181"/>
                  </a:lnTo>
                  <a:lnTo>
                    <a:pt x="83" y="175"/>
                  </a:lnTo>
                  <a:lnTo>
                    <a:pt x="106" y="169"/>
                  </a:lnTo>
                  <a:lnTo>
                    <a:pt x="135" y="160"/>
                  </a:lnTo>
                  <a:lnTo>
                    <a:pt x="169" y="152"/>
                  </a:lnTo>
                  <a:lnTo>
                    <a:pt x="207" y="143"/>
                  </a:lnTo>
                  <a:lnTo>
                    <a:pt x="251" y="133"/>
                  </a:lnTo>
                  <a:lnTo>
                    <a:pt x="294" y="122"/>
                  </a:lnTo>
                  <a:lnTo>
                    <a:pt x="346" y="110"/>
                  </a:lnTo>
                  <a:lnTo>
                    <a:pt x="397" y="99"/>
                  </a:lnTo>
                  <a:lnTo>
                    <a:pt x="452" y="88"/>
                  </a:lnTo>
                  <a:lnTo>
                    <a:pt x="507" y="76"/>
                  </a:lnTo>
                  <a:lnTo>
                    <a:pt x="564" y="67"/>
                  </a:lnTo>
                  <a:lnTo>
                    <a:pt x="623" y="57"/>
                  </a:lnTo>
                  <a:lnTo>
                    <a:pt x="680" y="50"/>
                  </a:lnTo>
                  <a:lnTo>
                    <a:pt x="738" y="40"/>
                  </a:lnTo>
                  <a:lnTo>
                    <a:pt x="795" y="32"/>
                  </a:lnTo>
                  <a:lnTo>
                    <a:pt x="850" y="25"/>
                  </a:lnTo>
                  <a:lnTo>
                    <a:pt x="907" y="21"/>
                  </a:lnTo>
                  <a:lnTo>
                    <a:pt x="958" y="15"/>
                  </a:lnTo>
                  <a:lnTo>
                    <a:pt x="1009" y="12"/>
                  </a:lnTo>
                  <a:lnTo>
                    <a:pt x="1055" y="8"/>
                  </a:lnTo>
                  <a:lnTo>
                    <a:pt x="1101" y="8"/>
                  </a:lnTo>
                  <a:lnTo>
                    <a:pt x="1139" y="4"/>
                  </a:lnTo>
                  <a:lnTo>
                    <a:pt x="1177" y="2"/>
                  </a:lnTo>
                  <a:lnTo>
                    <a:pt x="1207" y="0"/>
                  </a:lnTo>
                  <a:lnTo>
                    <a:pt x="1236" y="0"/>
                  </a:lnTo>
                  <a:lnTo>
                    <a:pt x="1257" y="0"/>
                  </a:lnTo>
                  <a:lnTo>
                    <a:pt x="1274" y="0"/>
                  </a:lnTo>
                  <a:lnTo>
                    <a:pt x="1285" y="0"/>
                  </a:lnTo>
                  <a:lnTo>
                    <a:pt x="1289" y="0"/>
                  </a:lnTo>
                  <a:lnTo>
                    <a:pt x="1285" y="0"/>
                  </a:lnTo>
                  <a:lnTo>
                    <a:pt x="1281" y="0"/>
                  </a:lnTo>
                  <a:lnTo>
                    <a:pt x="1270" y="0"/>
                  </a:lnTo>
                  <a:lnTo>
                    <a:pt x="1259" y="0"/>
                  </a:lnTo>
                  <a:lnTo>
                    <a:pt x="1241" y="0"/>
                  </a:lnTo>
                  <a:lnTo>
                    <a:pt x="1222" y="4"/>
                  </a:lnTo>
                  <a:lnTo>
                    <a:pt x="1198" y="6"/>
                  </a:lnTo>
                  <a:lnTo>
                    <a:pt x="1171" y="10"/>
                  </a:lnTo>
                  <a:lnTo>
                    <a:pt x="1139" y="13"/>
                  </a:lnTo>
                  <a:lnTo>
                    <a:pt x="1103" y="17"/>
                  </a:lnTo>
                  <a:lnTo>
                    <a:pt x="1063" y="21"/>
                  </a:lnTo>
                  <a:lnTo>
                    <a:pt x="1021" y="29"/>
                  </a:lnTo>
                  <a:lnTo>
                    <a:pt x="973" y="38"/>
                  </a:lnTo>
                  <a:lnTo>
                    <a:pt x="924" y="46"/>
                  </a:lnTo>
                  <a:lnTo>
                    <a:pt x="869" y="55"/>
                  </a:lnTo>
                  <a:lnTo>
                    <a:pt x="812" y="69"/>
                  </a:lnTo>
                  <a:lnTo>
                    <a:pt x="749" y="80"/>
                  </a:lnTo>
                  <a:lnTo>
                    <a:pt x="682" y="93"/>
                  </a:lnTo>
                  <a:lnTo>
                    <a:pt x="614" y="109"/>
                  </a:lnTo>
                  <a:lnTo>
                    <a:pt x="547" y="124"/>
                  </a:lnTo>
                  <a:lnTo>
                    <a:pt x="479" y="139"/>
                  </a:lnTo>
                  <a:lnTo>
                    <a:pt x="412" y="154"/>
                  </a:lnTo>
                  <a:lnTo>
                    <a:pt x="346" y="167"/>
                  </a:lnTo>
                  <a:lnTo>
                    <a:pt x="283" y="185"/>
                  </a:lnTo>
                  <a:lnTo>
                    <a:pt x="224" y="196"/>
                  </a:lnTo>
                  <a:lnTo>
                    <a:pt x="169" y="209"/>
                  </a:lnTo>
                  <a:lnTo>
                    <a:pt x="121" y="221"/>
                  </a:lnTo>
                  <a:lnTo>
                    <a:pt x="81" y="232"/>
                  </a:lnTo>
                  <a:lnTo>
                    <a:pt x="45" y="240"/>
                  </a:lnTo>
                  <a:lnTo>
                    <a:pt x="21" y="245"/>
                  </a:lnTo>
                  <a:lnTo>
                    <a:pt x="4" y="249"/>
                  </a:lnTo>
                  <a:lnTo>
                    <a:pt x="0" y="253"/>
                  </a:lnTo>
                  <a:lnTo>
                    <a:pt x="53" y="185"/>
                  </a:lnTo>
                  <a:lnTo>
                    <a:pt x="53" y="18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05" name="Freeform 57"/>
            <p:cNvSpPr>
              <a:spLocks/>
            </p:cNvSpPr>
            <p:nvPr/>
          </p:nvSpPr>
          <p:spPr bwMode="auto">
            <a:xfrm>
              <a:off x="859" y="2419"/>
              <a:ext cx="427" cy="91"/>
            </a:xfrm>
            <a:custGeom>
              <a:avLst/>
              <a:gdLst>
                <a:gd name="T0" fmla="*/ 2 w 854"/>
                <a:gd name="T1" fmla="*/ 183 h 183"/>
                <a:gd name="T2" fmla="*/ 15 w 854"/>
                <a:gd name="T3" fmla="*/ 181 h 183"/>
                <a:gd name="T4" fmla="*/ 42 w 854"/>
                <a:gd name="T5" fmla="*/ 177 h 183"/>
                <a:gd name="T6" fmla="*/ 80 w 854"/>
                <a:gd name="T7" fmla="*/ 169 h 183"/>
                <a:gd name="T8" fmla="*/ 129 w 854"/>
                <a:gd name="T9" fmla="*/ 162 h 183"/>
                <a:gd name="T10" fmla="*/ 188 w 854"/>
                <a:gd name="T11" fmla="*/ 150 h 183"/>
                <a:gd name="T12" fmla="*/ 255 w 854"/>
                <a:gd name="T13" fmla="*/ 139 h 183"/>
                <a:gd name="T14" fmla="*/ 329 w 854"/>
                <a:gd name="T15" fmla="*/ 124 h 183"/>
                <a:gd name="T16" fmla="*/ 407 w 854"/>
                <a:gd name="T17" fmla="*/ 106 h 183"/>
                <a:gd name="T18" fmla="*/ 490 w 854"/>
                <a:gd name="T19" fmla="*/ 86 h 183"/>
                <a:gd name="T20" fmla="*/ 574 w 854"/>
                <a:gd name="T21" fmla="*/ 67 h 183"/>
                <a:gd name="T22" fmla="*/ 654 w 854"/>
                <a:gd name="T23" fmla="*/ 48 h 183"/>
                <a:gd name="T24" fmla="*/ 724 w 854"/>
                <a:gd name="T25" fmla="*/ 30 h 183"/>
                <a:gd name="T26" fmla="*/ 783 w 854"/>
                <a:gd name="T27" fmla="*/ 15 h 183"/>
                <a:gd name="T28" fmla="*/ 827 w 854"/>
                <a:gd name="T29" fmla="*/ 4 h 183"/>
                <a:gd name="T30" fmla="*/ 850 w 854"/>
                <a:gd name="T31" fmla="*/ 0 h 183"/>
                <a:gd name="T32" fmla="*/ 850 w 854"/>
                <a:gd name="T33" fmla="*/ 0 h 183"/>
                <a:gd name="T34" fmla="*/ 825 w 854"/>
                <a:gd name="T35" fmla="*/ 0 h 183"/>
                <a:gd name="T36" fmla="*/ 779 w 854"/>
                <a:gd name="T37" fmla="*/ 6 h 183"/>
                <a:gd name="T38" fmla="*/ 719 w 854"/>
                <a:gd name="T39" fmla="*/ 13 h 183"/>
                <a:gd name="T40" fmla="*/ 646 w 854"/>
                <a:gd name="T41" fmla="*/ 23 h 183"/>
                <a:gd name="T42" fmla="*/ 564 w 854"/>
                <a:gd name="T43" fmla="*/ 34 h 183"/>
                <a:gd name="T44" fmla="*/ 479 w 854"/>
                <a:gd name="T45" fmla="*/ 51 h 183"/>
                <a:gd name="T46" fmla="*/ 395 w 854"/>
                <a:gd name="T47" fmla="*/ 67 h 183"/>
                <a:gd name="T48" fmla="*/ 315 w 854"/>
                <a:gd name="T49" fmla="*/ 84 h 183"/>
                <a:gd name="T50" fmla="*/ 243 w 854"/>
                <a:gd name="T51" fmla="*/ 101 h 183"/>
                <a:gd name="T52" fmla="*/ 177 w 854"/>
                <a:gd name="T53" fmla="*/ 118 h 183"/>
                <a:gd name="T54" fmla="*/ 121 w 854"/>
                <a:gd name="T55" fmla="*/ 137 h 183"/>
                <a:gd name="T56" fmla="*/ 74 w 854"/>
                <a:gd name="T57" fmla="*/ 152 h 183"/>
                <a:gd name="T58" fmla="*/ 38 w 854"/>
                <a:gd name="T59" fmla="*/ 165 h 183"/>
                <a:gd name="T60" fmla="*/ 13 w 854"/>
                <a:gd name="T61" fmla="*/ 175 h 183"/>
                <a:gd name="T62" fmla="*/ 0 w 854"/>
                <a:gd name="T63" fmla="*/ 183 h 183"/>
                <a:gd name="T64" fmla="*/ 0 w 854"/>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4" h="183">
                  <a:moveTo>
                    <a:pt x="0" y="183"/>
                  </a:moveTo>
                  <a:lnTo>
                    <a:pt x="2" y="183"/>
                  </a:lnTo>
                  <a:lnTo>
                    <a:pt x="7" y="183"/>
                  </a:lnTo>
                  <a:lnTo>
                    <a:pt x="15" y="181"/>
                  </a:lnTo>
                  <a:lnTo>
                    <a:pt x="26" y="179"/>
                  </a:lnTo>
                  <a:lnTo>
                    <a:pt x="42" y="177"/>
                  </a:lnTo>
                  <a:lnTo>
                    <a:pt x="59" y="173"/>
                  </a:lnTo>
                  <a:lnTo>
                    <a:pt x="80" y="169"/>
                  </a:lnTo>
                  <a:lnTo>
                    <a:pt x="104" y="167"/>
                  </a:lnTo>
                  <a:lnTo>
                    <a:pt x="129" y="162"/>
                  </a:lnTo>
                  <a:lnTo>
                    <a:pt x="158" y="156"/>
                  </a:lnTo>
                  <a:lnTo>
                    <a:pt x="188" y="150"/>
                  </a:lnTo>
                  <a:lnTo>
                    <a:pt x="220" y="144"/>
                  </a:lnTo>
                  <a:lnTo>
                    <a:pt x="255" y="139"/>
                  </a:lnTo>
                  <a:lnTo>
                    <a:pt x="289" y="131"/>
                  </a:lnTo>
                  <a:lnTo>
                    <a:pt x="329" y="124"/>
                  </a:lnTo>
                  <a:lnTo>
                    <a:pt x="369" y="116"/>
                  </a:lnTo>
                  <a:lnTo>
                    <a:pt x="407" y="106"/>
                  </a:lnTo>
                  <a:lnTo>
                    <a:pt x="450" y="97"/>
                  </a:lnTo>
                  <a:lnTo>
                    <a:pt x="490" y="86"/>
                  </a:lnTo>
                  <a:lnTo>
                    <a:pt x="534" y="76"/>
                  </a:lnTo>
                  <a:lnTo>
                    <a:pt x="574" y="67"/>
                  </a:lnTo>
                  <a:lnTo>
                    <a:pt x="614" y="57"/>
                  </a:lnTo>
                  <a:lnTo>
                    <a:pt x="654" y="48"/>
                  </a:lnTo>
                  <a:lnTo>
                    <a:pt x="692" y="40"/>
                  </a:lnTo>
                  <a:lnTo>
                    <a:pt x="724" y="30"/>
                  </a:lnTo>
                  <a:lnTo>
                    <a:pt x="755" y="23"/>
                  </a:lnTo>
                  <a:lnTo>
                    <a:pt x="783" y="15"/>
                  </a:lnTo>
                  <a:lnTo>
                    <a:pt x="808" y="10"/>
                  </a:lnTo>
                  <a:lnTo>
                    <a:pt x="827" y="4"/>
                  </a:lnTo>
                  <a:lnTo>
                    <a:pt x="840" y="2"/>
                  </a:lnTo>
                  <a:lnTo>
                    <a:pt x="850" y="0"/>
                  </a:lnTo>
                  <a:lnTo>
                    <a:pt x="854" y="0"/>
                  </a:lnTo>
                  <a:lnTo>
                    <a:pt x="850" y="0"/>
                  </a:lnTo>
                  <a:lnTo>
                    <a:pt x="840" y="0"/>
                  </a:lnTo>
                  <a:lnTo>
                    <a:pt x="825" y="0"/>
                  </a:lnTo>
                  <a:lnTo>
                    <a:pt x="806" y="4"/>
                  </a:lnTo>
                  <a:lnTo>
                    <a:pt x="779" y="6"/>
                  </a:lnTo>
                  <a:lnTo>
                    <a:pt x="751" y="10"/>
                  </a:lnTo>
                  <a:lnTo>
                    <a:pt x="719" y="13"/>
                  </a:lnTo>
                  <a:lnTo>
                    <a:pt x="684" y="19"/>
                  </a:lnTo>
                  <a:lnTo>
                    <a:pt x="646" y="23"/>
                  </a:lnTo>
                  <a:lnTo>
                    <a:pt x="606" y="30"/>
                  </a:lnTo>
                  <a:lnTo>
                    <a:pt x="564" y="34"/>
                  </a:lnTo>
                  <a:lnTo>
                    <a:pt x="523" y="42"/>
                  </a:lnTo>
                  <a:lnTo>
                    <a:pt x="479" y="51"/>
                  </a:lnTo>
                  <a:lnTo>
                    <a:pt x="437" y="59"/>
                  </a:lnTo>
                  <a:lnTo>
                    <a:pt x="395" y="67"/>
                  </a:lnTo>
                  <a:lnTo>
                    <a:pt x="355" y="76"/>
                  </a:lnTo>
                  <a:lnTo>
                    <a:pt x="315" y="84"/>
                  </a:lnTo>
                  <a:lnTo>
                    <a:pt x="277" y="93"/>
                  </a:lnTo>
                  <a:lnTo>
                    <a:pt x="243" y="101"/>
                  </a:lnTo>
                  <a:lnTo>
                    <a:pt x="211" y="110"/>
                  </a:lnTo>
                  <a:lnTo>
                    <a:pt x="177" y="118"/>
                  </a:lnTo>
                  <a:lnTo>
                    <a:pt x="148" y="127"/>
                  </a:lnTo>
                  <a:lnTo>
                    <a:pt x="121" y="137"/>
                  </a:lnTo>
                  <a:lnTo>
                    <a:pt x="97" y="146"/>
                  </a:lnTo>
                  <a:lnTo>
                    <a:pt x="74" y="152"/>
                  </a:lnTo>
                  <a:lnTo>
                    <a:pt x="55" y="160"/>
                  </a:lnTo>
                  <a:lnTo>
                    <a:pt x="38" y="165"/>
                  </a:lnTo>
                  <a:lnTo>
                    <a:pt x="24" y="173"/>
                  </a:lnTo>
                  <a:lnTo>
                    <a:pt x="13" y="175"/>
                  </a:lnTo>
                  <a:lnTo>
                    <a:pt x="5" y="179"/>
                  </a:lnTo>
                  <a:lnTo>
                    <a:pt x="0" y="183"/>
                  </a:lnTo>
                  <a:lnTo>
                    <a:pt x="0" y="183"/>
                  </a:lnTo>
                  <a:lnTo>
                    <a:pt x="0" y="183"/>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06" name="Freeform 58"/>
            <p:cNvSpPr>
              <a:spLocks/>
            </p:cNvSpPr>
            <p:nvPr/>
          </p:nvSpPr>
          <p:spPr bwMode="auto">
            <a:xfrm>
              <a:off x="1315" y="2676"/>
              <a:ext cx="477" cy="285"/>
            </a:xfrm>
            <a:custGeom>
              <a:avLst/>
              <a:gdLst>
                <a:gd name="T0" fmla="*/ 0 w 954"/>
                <a:gd name="T1" fmla="*/ 116 h 571"/>
                <a:gd name="T2" fmla="*/ 20 w 954"/>
                <a:gd name="T3" fmla="*/ 105 h 571"/>
                <a:gd name="T4" fmla="*/ 59 w 954"/>
                <a:gd name="T5" fmla="*/ 90 h 571"/>
                <a:gd name="T6" fmla="*/ 110 w 954"/>
                <a:gd name="T7" fmla="*/ 69 h 571"/>
                <a:gd name="T8" fmla="*/ 173 w 954"/>
                <a:gd name="T9" fmla="*/ 46 h 571"/>
                <a:gd name="T10" fmla="*/ 241 w 954"/>
                <a:gd name="T11" fmla="*/ 25 h 571"/>
                <a:gd name="T12" fmla="*/ 315 w 954"/>
                <a:gd name="T13" fmla="*/ 10 h 571"/>
                <a:gd name="T14" fmla="*/ 389 w 954"/>
                <a:gd name="T15" fmla="*/ 0 h 571"/>
                <a:gd name="T16" fmla="*/ 462 w 954"/>
                <a:gd name="T17" fmla="*/ 2 h 571"/>
                <a:gd name="T18" fmla="*/ 528 w 954"/>
                <a:gd name="T19" fmla="*/ 14 h 571"/>
                <a:gd name="T20" fmla="*/ 591 w 954"/>
                <a:gd name="T21" fmla="*/ 34 h 571"/>
                <a:gd name="T22" fmla="*/ 646 w 954"/>
                <a:gd name="T23" fmla="*/ 65 h 571"/>
                <a:gd name="T24" fmla="*/ 701 w 954"/>
                <a:gd name="T25" fmla="*/ 101 h 571"/>
                <a:gd name="T26" fmla="*/ 747 w 954"/>
                <a:gd name="T27" fmla="*/ 143 h 571"/>
                <a:gd name="T28" fmla="*/ 789 w 954"/>
                <a:gd name="T29" fmla="*/ 190 h 571"/>
                <a:gd name="T30" fmla="*/ 827 w 954"/>
                <a:gd name="T31" fmla="*/ 240 h 571"/>
                <a:gd name="T32" fmla="*/ 859 w 954"/>
                <a:gd name="T33" fmla="*/ 293 h 571"/>
                <a:gd name="T34" fmla="*/ 884 w 954"/>
                <a:gd name="T35" fmla="*/ 346 h 571"/>
                <a:gd name="T36" fmla="*/ 907 w 954"/>
                <a:gd name="T37" fmla="*/ 398 h 571"/>
                <a:gd name="T38" fmla="*/ 924 w 954"/>
                <a:gd name="T39" fmla="*/ 447 h 571"/>
                <a:gd name="T40" fmla="*/ 935 w 954"/>
                <a:gd name="T41" fmla="*/ 491 h 571"/>
                <a:gd name="T42" fmla="*/ 945 w 954"/>
                <a:gd name="T43" fmla="*/ 527 h 571"/>
                <a:gd name="T44" fmla="*/ 948 w 954"/>
                <a:gd name="T45" fmla="*/ 553 h 571"/>
                <a:gd name="T46" fmla="*/ 952 w 954"/>
                <a:gd name="T47" fmla="*/ 567 h 571"/>
                <a:gd name="T48" fmla="*/ 952 w 954"/>
                <a:gd name="T49" fmla="*/ 565 h 571"/>
                <a:gd name="T50" fmla="*/ 935 w 954"/>
                <a:gd name="T51" fmla="*/ 540 h 571"/>
                <a:gd name="T52" fmla="*/ 903 w 954"/>
                <a:gd name="T53" fmla="*/ 498 h 571"/>
                <a:gd name="T54" fmla="*/ 859 w 954"/>
                <a:gd name="T55" fmla="*/ 439 h 571"/>
                <a:gd name="T56" fmla="*/ 804 w 954"/>
                <a:gd name="T57" fmla="*/ 377 h 571"/>
                <a:gd name="T58" fmla="*/ 741 w 954"/>
                <a:gd name="T59" fmla="*/ 308 h 571"/>
                <a:gd name="T60" fmla="*/ 671 w 954"/>
                <a:gd name="T61" fmla="*/ 246 h 571"/>
                <a:gd name="T62" fmla="*/ 595 w 954"/>
                <a:gd name="T63" fmla="*/ 192 h 571"/>
                <a:gd name="T64" fmla="*/ 517 w 954"/>
                <a:gd name="T65" fmla="*/ 152 h 571"/>
                <a:gd name="T66" fmla="*/ 437 w 954"/>
                <a:gd name="T67" fmla="*/ 130 h 571"/>
                <a:gd name="T68" fmla="*/ 357 w 954"/>
                <a:gd name="T69" fmla="*/ 118 h 571"/>
                <a:gd name="T70" fmla="*/ 285 w 954"/>
                <a:gd name="T71" fmla="*/ 118 h 571"/>
                <a:gd name="T72" fmla="*/ 220 w 954"/>
                <a:gd name="T73" fmla="*/ 124 h 571"/>
                <a:gd name="T74" fmla="*/ 167 w 954"/>
                <a:gd name="T75" fmla="*/ 133 h 571"/>
                <a:gd name="T76" fmla="*/ 131 w 954"/>
                <a:gd name="T77" fmla="*/ 143 h 571"/>
                <a:gd name="T78" fmla="*/ 110 w 954"/>
                <a:gd name="T79" fmla="*/ 149 h 571"/>
                <a:gd name="T80" fmla="*/ 0 w 954"/>
                <a:gd name="T81" fmla="*/ 11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4" h="571">
                  <a:moveTo>
                    <a:pt x="0" y="118"/>
                  </a:moveTo>
                  <a:lnTo>
                    <a:pt x="0" y="116"/>
                  </a:lnTo>
                  <a:lnTo>
                    <a:pt x="9" y="111"/>
                  </a:lnTo>
                  <a:lnTo>
                    <a:pt x="20" y="105"/>
                  </a:lnTo>
                  <a:lnTo>
                    <a:pt x="38" y="99"/>
                  </a:lnTo>
                  <a:lnTo>
                    <a:pt x="59" y="90"/>
                  </a:lnTo>
                  <a:lnTo>
                    <a:pt x="83" y="78"/>
                  </a:lnTo>
                  <a:lnTo>
                    <a:pt x="110" y="69"/>
                  </a:lnTo>
                  <a:lnTo>
                    <a:pt x="142" y="57"/>
                  </a:lnTo>
                  <a:lnTo>
                    <a:pt x="173" y="46"/>
                  </a:lnTo>
                  <a:lnTo>
                    <a:pt x="205" y="34"/>
                  </a:lnTo>
                  <a:lnTo>
                    <a:pt x="241" y="25"/>
                  </a:lnTo>
                  <a:lnTo>
                    <a:pt x="279" y="17"/>
                  </a:lnTo>
                  <a:lnTo>
                    <a:pt x="315" y="10"/>
                  </a:lnTo>
                  <a:lnTo>
                    <a:pt x="353" y="4"/>
                  </a:lnTo>
                  <a:lnTo>
                    <a:pt x="389" y="0"/>
                  </a:lnTo>
                  <a:lnTo>
                    <a:pt x="427" y="2"/>
                  </a:lnTo>
                  <a:lnTo>
                    <a:pt x="462" y="2"/>
                  </a:lnTo>
                  <a:lnTo>
                    <a:pt x="496" y="6"/>
                  </a:lnTo>
                  <a:lnTo>
                    <a:pt x="528" y="14"/>
                  </a:lnTo>
                  <a:lnTo>
                    <a:pt x="561" y="23"/>
                  </a:lnTo>
                  <a:lnTo>
                    <a:pt x="591" y="34"/>
                  </a:lnTo>
                  <a:lnTo>
                    <a:pt x="619" y="48"/>
                  </a:lnTo>
                  <a:lnTo>
                    <a:pt x="646" y="65"/>
                  </a:lnTo>
                  <a:lnTo>
                    <a:pt x="675" y="82"/>
                  </a:lnTo>
                  <a:lnTo>
                    <a:pt x="701" y="101"/>
                  </a:lnTo>
                  <a:lnTo>
                    <a:pt x="726" y="120"/>
                  </a:lnTo>
                  <a:lnTo>
                    <a:pt x="747" y="143"/>
                  </a:lnTo>
                  <a:lnTo>
                    <a:pt x="770" y="166"/>
                  </a:lnTo>
                  <a:lnTo>
                    <a:pt x="789" y="190"/>
                  </a:lnTo>
                  <a:lnTo>
                    <a:pt x="810" y="215"/>
                  </a:lnTo>
                  <a:lnTo>
                    <a:pt x="827" y="240"/>
                  </a:lnTo>
                  <a:lnTo>
                    <a:pt x="844" y="266"/>
                  </a:lnTo>
                  <a:lnTo>
                    <a:pt x="859" y="293"/>
                  </a:lnTo>
                  <a:lnTo>
                    <a:pt x="872" y="320"/>
                  </a:lnTo>
                  <a:lnTo>
                    <a:pt x="884" y="346"/>
                  </a:lnTo>
                  <a:lnTo>
                    <a:pt x="897" y="373"/>
                  </a:lnTo>
                  <a:lnTo>
                    <a:pt x="907" y="398"/>
                  </a:lnTo>
                  <a:lnTo>
                    <a:pt x="914" y="424"/>
                  </a:lnTo>
                  <a:lnTo>
                    <a:pt x="924" y="447"/>
                  </a:lnTo>
                  <a:lnTo>
                    <a:pt x="931" y="472"/>
                  </a:lnTo>
                  <a:lnTo>
                    <a:pt x="935" y="491"/>
                  </a:lnTo>
                  <a:lnTo>
                    <a:pt x="941" y="512"/>
                  </a:lnTo>
                  <a:lnTo>
                    <a:pt x="945" y="527"/>
                  </a:lnTo>
                  <a:lnTo>
                    <a:pt x="948" y="542"/>
                  </a:lnTo>
                  <a:lnTo>
                    <a:pt x="948" y="553"/>
                  </a:lnTo>
                  <a:lnTo>
                    <a:pt x="952" y="561"/>
                  </a:lnTo>
                  <a:lnTo>
                    <a:pt x="952" y="567"/>
                  </a:lnTo>
                  <a:lnTo>
                    <a:pt x="954" y="571"/>
                  </a:lnTo>
                  <a:lnTo>
                    <a:pt x="952" y="565"/>
                  </a:lnTo>
                  <a:lnTo>
                    <a:pt x="945" y="557"/>
                  </a:lnTo>
                  <a:lnTo>
                    <a:pt x="935" y="540"/>
                  </a:lnTo>
                  <a:lnTo>
                    <a:pt x="922" y="521"/>
                  </a:lnTo>
                  <a:lnTo>
                    <a:pt x="903" y="498"/>
                  </a:lnTo>
                  <a:lnTo>
                    <a:pt x="884" y="470"/>
                  </a:lnTo>
                  <a:lnTo>
                    <a:pt x="859" y="439"/>
                  </a:lnTo>
                  <a:lnTo>
                    <a:pt x="834" y="409"/>
                  </a:lnTo>
                  <a:lnTo>
                    <a:pt x="804" y="377"/>
                  </a:lnTo>
                  <a:lnTo>
                    <a:pt x="773" y="342"/>
                  </a:lnTo>
                  <a:lnTo>
                    <a:pt x="741" y="308"/>
                  </a:lnTo>
                  <a:lnTo>
                    <a:pt x="707" y="278"/>
                  </a:lnTo>
                  <a:lnTo>
                    <a:pt x="671" y="246"/>
                  </a:lnTo>
                  <a:lnTo>
                    <a:pt x="633" y="219"/>
                  </a:lnTo>
                  <a:lnTo>
                    <a:pt x="595" y="192"/>
                  </a:lnTo>
                  <a:lnTo>
                    <a:pt x="557" y="171"/>
                  </a:lnTo>
                  <a:lnTo>
                    <a:pt x="517" y="152"/>
                  </a:lnTo>
                  <a:lnTo>
                    <a:pt x="477" y="141"/>
                  </a:lnTo>
                  <a:lnTo>
                    <a:pt x="437" y="130"/>
                  </a:lnTo>
                  <a:lnTo>
                    <a:pt x="397" y="124"/>
                  </a:lnTo>
                  <a:lnTo>
                    <a:pt x="357" y="118"/>
                  </a:lnTo>
                  <a:lnTo>
                    <a:pt x="321" y="118"/>
                  </a:lnTo>
                  <a:lnTo>
                    <a:pt x="285" y="118"/>
                  </a:lnTo>
                  <a:lnTo>
                    <a:pt x="252" y="122"/>
                  </a:lnTo>
                  <a:lnTo>
                    <a:pt x="220" y="124"/>
                  </a:lnTo>
                  <a:lnTo>
                    <a:pt x="194" y="128"/>
                  </a:lnTo>
                  <a:lnTo>
                    <a:pt x="167" y="133"/>
                  </a:lnTo>
                  <a:lnTo>
                    <a:pt x="148" y="139"/>
                  </a:lnTo>
                  <a:lnTo>
                    <a:pt x="131" y="143"/>
                  </a:lnTo>
                  <a:lnTo>
                    <a:pt x="117" y="147"/>
                  </a:lnTo>
                  <a:lnTo>
                    <a:pt x="110" y="149"/>
                  </a:lnTo>
                  <a:lnTo>
                    <a:pt x="108" y="150"/>
                  </a:lnTo>
                  <a:lnTo>
                    <a:pt x="0" y="118"/>
                  </a:lnTo>
                  <a:lnTo>
                    <a:pt x="0" y="118"/>
                  </a:lnTo>
                  <a:close/>
                </a:path>
              </a:pathLst>
            </a:custGeom>
            <a:solidFill>
              <a:srgbClr val="BF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07" name="Freeform 59"/>
            <p:cNvSpPr>
              <a:spLocks/>
            </p:cNvSpPr>
            <p:nvPr/>
          </p:nvSpPr>
          <p:spPr bwMode="auto">
            <a:xfrm>
              <a:off x="1219" y="2768"/>
              <a:ext cx="115" cy="178"/>
            </a:xfrm>
            <a:custGeom>
              <a:avLst/>
              <a:gdLst>
                <a:gd name="T0" fmla="*/ 142 w 230"/>
                <a:gd name="T1" fmla="*/ 0 h 355"/>
                <a:gd name="T2" fmla="*/ 230 w 230"/>
                <a:gd name="T3" fmla="*/ 22 h 355"/>
                <a:gd name="T4" fmla="*/ 226 w 230"/>
                <a:gd name="T5" fmla="*/ 24 h 355"/>
                <a:gd name="T6" fmla="*/ 218 w 230"/>
                <a:gd name="T7" fmla="*/ 34 h 355"/>
                <a:gd name="T8" fmla="*/ 212 w 230"/>
                <a:gd name="T9" fmla="*/ 40 h 355"/>
                <a:gd name="T10" fmla="*/ 205 w 230"/>
                <a:gd name="T11" fmla="*/ 47 h 355"/>
                <a:gd name="T12" fmla="*/ 197 w 230"/>
                <a:gd name="T13" fmla="*/ 57 h 355"/>
                <a:gd name="T14" fmla="*/ 190 w 230"/>
                <a:gd name="T15" fmla="*/ 68 h 355"/>
                <a:gd name="T16" fmla="*/ 180 w 230"/>
                <a:gd name="T17" fmla="*/ 78 h 355"/>
                <a:gd name="T18" fmla="*/ 171 w 230"/>
                <a:gd name="T19" fmla="*/ 91 h 355"/>
                <a:gd name="T20" fmla="*/ 159 w 230"/>
                <a:gd name="T21" fmla="*/ 102 h 355"/>
                <a:gd name="T22" fmla="*/ 150 w 230"/>
                <a:gd name="T23" fmla="*/ 118 h 355"/>
                <a:gd name="T24" fmla="*/ 138 w 230"/>
                <a:gd name="T25" fmla="*/ 131 h 355"/>
                <a:gd name="T26" fmla="*/ 129 w 230"/>
                <a:gd name="T27" fmla="*/ 146 h 355"/>
                <a:gd name="T28" fmla="*/ 117 w 230"/>
                <a:gd name="T29" fmla="*/ 161 h 355"/>
                <a:gd name="T30" fmla="*/ 108 w 230"/>
                <a:gd name="T31" fmla="*/ 178 h 355"/>
                <a:gd name="T32" fmla="*/ 96 w 230"/>
                <a:gd name="T33" fmla="*/ 194 h 355"/>
                <a:gd name="T34" fmla="*/ 85 w 230"/>
                <a:gd name="T35" fmla="*/ 209 h 355"/>
                <a:gd name="T36" fmla="*/ 74 w 230"/>
                <a:gd name="T37" fmla="*/ 224 h 355"/>
                <a:gd name="T38" fmla="*/ 66 w 230"/>
                <a:gd name="T39" fmla="*/ 241 h 355"/>
                <a:gd name="T40" fmla="*/ 55 w 230"/>
                <a:gd name="T41" fmla="*/ 254 h 355"/>
                <a:gd name="T42" fmla="*/ 45 w 230"/>
                <a:gd name="T43" fmla="*/ 270 h 355"/>
                <a:gd name="T44" fmla="*/ 38 w 230"/>
                <a:gd name="T45" fmla="*/ 283 h 355"/>
                <a:gd name="T46" fmla="*/ 32 w 230"/>
                <a:gd name="T47" fmla="*/ 296 h 355"/>
                <a:gd name="T48" fmla="*/ 24 w 230"/>
                <a:gd name="T49" fmla="*/ 308 h 355"/>
                <a:gd name="T50" fmla="*/ 17 w 230"/>
                <a:gd name="T51" fmla="*/ 319 h 355"/>
                <a:gd name="T52" fmla="*/ 11 w 230"/>
                <a:gd name="T53" fmla="*/ 329 h 355"/>
                <a:gd name="T54" fmla="*/ 7 w 230"/>
                <a:gd name="T55" fmla="*/ 338 h 355"/>
                <a:gd name="T56" fmla="*/ 3 w 230"/>
                <a:gd name="T57" fmla="*/ 344 h 355"/>
                <a:gd name="T58" fmla="*/ 0 w 230"/>
                <a:gd name="T59" fmla="*/ 349 h 355"/>
                <a:gd name="T60" fmla="*/ 0 w 230"/>
                <a:gd name="T61" fmla="*/ 351 h 355"/>
                <a:gd name="T62" fmla="*/ 0 w 230"/>
                <a:gd name="T63" fmla="*/ 355 h 355"/>
                <a:gd name="T64" fmla="*/ 0 w 230"/>
                <a:gd name="T65" fmla="*/ 351 h 355"/>
                <a:gd name="T66" fmla="*/ 0 w 230"/>
                <a:gd name="T67" fmla="*/ 348 h 355"/>
                <a:gd name="T68" fmla="*/ 0 w 230"/>
                <a:gd name="T69" fmla="*/ 338 h 355"/>
                <a:gd name="T70" fmla="*/ 0 w 230"/>
                <a:gd name="T71" fmla="*/ 330 h 355"/>
                <a:gd name="T72" fmla="*/ 0 w 230"/>
                <a:gd name="T73" fmla="*/ 317 h 355"/>
                <a:gd name="T74" fmla="*/ 0 w 230"/>
                <a:gd name="T75" fmla="*/ 304 h 355"/>
                <a:gd name="T76" fmla="*/ 1 w 230"/>
                <a:gd name="T77" fmla="*/ 289 h 355"/>
                <a:gd name="T78" fmla="*/ 3 w 230"/>
                <a:gd name="T79" fmla="*/ 272 h 355"/>
                <a:gd name="T80" fmla="*/ 5 w 230"/>
                <a:gd name="T81" fmla="*/ 252 h 355"/>
                <a:gd name="T82" fmla="*/ 7 w 230"/>
                <a:gd name="T83" fmla="*/ 233 h 355"/>
                <a:gd name="T84" fmla="*/ 11 w 230"/>
                <a:gd name="T85" fmla="*/ 214 h 355"/>
                <a:gd name="T86" fmla="*/ 15 w 230"/>
                <a:gd name="T87" fmla="*/ 195 h 355"/>
                <a:gd name="T88" fmla="*/ 20 w 230"/>
                <a:gd name="T89" fmla="*/ 176 h 355"/>
                <a:gd name="T90" fmla="*/ 24 w 230"/>
                <a:gd name="T91" fmla="*/ 157 h 355"/>
                <a:gd name="T92" fmla="*/ 30 w 230"/>
                <a:gd name="T93" fmla="*/ 138 h 355"/>
                <a:gd name="T94" fmla="*/ 38 w 230"/>
                <a:gd name="T95" fmla="*/ 123 h 355"/>
                <a:gd name="T96" fmla="*/ 45 w 230"/>
                <a:gd name="T97" fmla="*/ 106 h 355"/>
                <a:gd name="T98" fmla="*/ 53 w 230"/>
                <a:gd name="T99" fmla="*/ 91 h 355"/>
                <a:gd name="T100" fmla="*/ 60 w 230"/>
                <a:gd name="T101" fmla="*/ 78 h 355"/>
                <a:gd name="T102" fmla="*/ 70 w 230"/>
                <a:gd name="T103" fmla="*/ 64 h 355"/>
                <a:gd name="T104" fmla="*/ 77 w 230"/>
                <a:gd name="T105" fmla="*/ 53 h 355"/>
                <a:gd name="T106" fmla="*/ 87 w 230"/>
                <a:gd name="T107" fmla="*/ 43 h 355"/>
                <a:gd name="T108" fmla="*/ 95 w 230"/>
                <a:gd name="T109" fmla="*/ 36 h 355"/>
                <a:gd name="T110" fmla="*/ 104 w 230"/>
                <a:gd name="T111" fmla="*/ 26 h 355"/>
                <a:gd name="T112" fmla="*/ 110 w 230"/>
                <a:gd name="T113" fmla="*/ 19 h 355"/>
                <a:gd name="T114" fmla="*/ 117 w 230"/>
                <a:gd name="T115" fmla="*/ 15 h 355"/>
                <a:gd name="T116" fmla="*/ 123 w 230"/>
                <a:gd name="T117" fmla="*/ 9 h 355"/>
                <a:gd name="T118" fmla="*/ 129 w 230"/>
                <a:gd name="T119" fmla="*/ 5 h 355"/>
                <a:gd name="T120" fmla="*/ 136 w 230"/>
                <a:gd name="T121" fmla="*/ 0 h 355"/>
                <a:gd name="T122" fmla="*/ 142 w 230"/>
                <a:gd name="T123" fmla="*/ 0 h 355"/>
                <a:gd name="T124" fmla="*/ 142 w 230"/>
                <a:gd name="T125"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 h="355">
                  <a:moveTo>
                    <a:pt x="142" y="0"/>
                  </a:moveTo>
                  <a:lnTo>
                    <a:pt x="230" y="22"/>
                  </a:lnTo>
                  <a:lnTo>
                    <a:pt x="226" y="24"/>
                  </a:lnTo>
                  <a:lnTo>
                    <a:pt x="218" y="34"/>
                  </a:lnTo>
                  <a:lnTo>
                    <a:pt x="212" y="40"/>
                  </a:lnTo>
                  <a:lnTo>
                    <a:pt x="205" y="47"/>
                  </a:lnTo>
                  <a:lnTo>
                    <a:pt x="197" y="57"/>
                  </a:lnTo>
                  <a:lnTo>
                    <a:pt x="190" y="68"/>
                  </a:lnTo>
                  <a:lnTo>
                    <a:pt x="180" y="78"/>
                  </a:lnTo>
                  <a:lnTo>
                    <a:pt x="171" y="91"/>
                  </a:lnTo>
                  <a:lnTo>
                    <a:pt x="159" y="102"/>
                  </a:lnTo>
                  <a:lnTo>
                    <a:pt x="150" y="118"/>
                  </a:lnTo>
                  <a:lnTo>
                    <a:pt x="138" y="131"/>
                  </a:lnTo>
                  <a:lnTo>
                    <a:pt x="129" y="146"/>
                  </a:lnTo>
                  <a:lnTo>
                    <a:pt x="117" y="161"/>
                  </a:lnTo>
                  <a:lnTo>
                    <a:pt x="108" y="178"/>
                  </a:lnTo>
                  <a:lnTo>
                    <a:pt x="96" y="194"/>
                  </a:lnTo>
                  <a:lnTo>
                    <a:pt x="85" y="209"/>
                  </a:lnTo>
                  <a:lnTo>
                    <a:pt x="74" y="224"/>
                  </a:lnTo>
                  <a:lnTo>
                    <a:pt x="66" y="241"/>
                  </a:lnTo>
                  <a:lnTo>
                    <a:pt x="55" y="254"/>
                  </a:lnTo>
                  <a:lnTo>
                    <a:pt x="45" y="270"/>
                  </a:lnTo>
                  <a:lnTo>
                    <a:pt x="38" y="283"/>
                  </a:lnTo>
                  <a:lnTo>
                    <a:pt x="32" y="296"/>
                  </a:lnTo>
                  <a:lnTo>
                    <a:pt x="24" y="308"/>
                  </a:lnTo>
                  <a:lnTo>
                    <a:pt x="17" y="319"/>
                  </a:lnTo>
                  <a:lnTo>
                    <a:pt x="11" y="329"/>
                  </a:lnTo>
                  <a:lnTo>
                    <a:pt x="7" y="338"/>
                  </a:lnTo>
                  <a:lnTo>
                    <a:pt x="3" y="344"/>
                  </a:lnTo>
                  <a:lnTo>
                    <a:pt x="0" y="349"/>
                  </a:lnTo>
                  <a:lnTo>
                    <a:pt x="0" y="351"/>
                  </a:lnTo>
                  <a:lnTo>
                    <a:pt x="0" y="355"/>
                  </a:lnTo>
                  <a:lnTo>
                    <a:pt x="0" y="351"/>
                  </a:lnTo>
                  <a:lnTo>
                    <a:pt x="0" y="348"/>
                  </a:lnTo>
                  <a:lnTo>
                    <a:pt x="0" y="338"/>
                  </a:lnTo>
                  <a:lnTo>
                    <a:pt x="0" y="330"/>
                  </a:lnTo>
                  <a:lnTo>
                    <a:pt x="0" y="317"/>
                  </a:lnTo>
                  <a:lnTo>
                    <a:pt x="0" y="304"/>
                  </a:lnTo>
                  <a:lnTo>
                    <a:pt x="1" y="289"/>
                  </a:lnTo>
                  <a:lnTo>
                    <a:pt x="3" y="272"/>
                  </a:lnTo>
                  <a:lnTo>
                    <a:pt x="5" y="252"/>
                  </a:lnTo>
                  <a:lnTo>
                    <a:pt x="7" y="233"/>
                  </a:lnTo>
                  <a:lnTo>
                    <a:pt x="11" y="214"/>
                  </a:lnTo>
                  <a:lnTo>
                    <a:pt x="15" y="195"/>
                  </a:lnTo>
                  <a:lnTo>
                    <a:pt x="20" y="176"/>
                  </a:lnTo>
                  <a:lnTo>
                    <a:pt x="24" y="157"/>
                  </a:lnTo>
                  <a:lnTo>
                    <a:pt x="30" y="138"/>
                  </a:lnTo>
                  <a:lnTo>
                    <a:pt x="38" y="123"/>
                  </a:lnTo>
                  <a:lnTo>
                    <a:pt x="45" y="106"/>
                  </a:lnTo>
                  <a:lnTo>
                    <a:pt x="53" y="91"/>
                  </a:lnTo>
                  <a:lnTo>
                    <a:pt x="60" y="78"/>
                  </a:lnTo>
                  <a:lnTo>
                    <a:pt x="70" y="64"/>
                  </a:lnTo>
                  <a:lnTo>
                    <a:pt x="77" y="53"/>
                  </a:lnTo>
                  <a:lnTo>
                    <a:pt x="87" y="43"/>
                  </a:lnTo>
                  <a:lnTo>
                    <a:pt x="95" y="36"/>
                  </a:lnTo>
                  <a:lnTo>
                    <a:pt x="104" y="26"/>
                  </a:lnTo>
                  <a:lnTo>
                    <a:pt x="110" y="19"/>
                  </a:lnTo>
                  <a:lnTo>
                    <a:pt x="117" y="15"/>
                  </a:lnTo>
                  <a:lnTo>
                    <a:pt x="123" y="9"/>
                  </a:lnTo>
                  <a:lnTo>
                    <a:pt x="129" y="5"/>
                  </a:lnTo>
                  <a:lnTo>
                    <a:pt x="136" y="0"/>
                  </a:lnTo>
                  <a:lnTo>
                    <a:pt x="142" y="0"/>
                  </a:lnTo>
                  <a:lnTo>
                    <a:pt x="142" y="0"/>
                  </a:lnTo>
                  <a:close/>
                </a:path>
              </a:pathLst>
            </a:custGeom>
            <a:solidFill>
              <a:srgbClr val="BF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08" name="Freeform 60"/>
            <p:cNvSpPr>
              <a:spLocks/>
            </p:cNvSpPr>
            <p:nvPr/>
          </p:nvSpPr>
          <p:spPr bwMode="auto">
            <a:xfrm>
              <a:off x="1510" y="3531"/>
              <a:ext cx="273" cy="412"/>
            </a:xfrm>
            <a:custGeom>
              <a:avLst/>
              <a:gdLst>
                <a:gd name="T0" fmla="*/ 521 w 546"/>
                <a:gd name="T1" fmla="*/ 76 h 823"/>
                <a:gd name="T2" fmla="*/ 535 w 546"/>
                <a:gd name="T3" fmla="*/ 114 h 823"/>
                <a:gd name="T4" fmla="*/ 542 w 546"/>
                <a:gd name="T5" fmla="*/ 169 h 823"/>
                <a:gd name="T6" fmla="*/ 546 w 546"/>
                <a:gd name="T7" fmla="*/ 243 h 823"/>
                <a:gd name="T8" fmla="*/ 542 w 546"/>
                <a:gd name="T9" fmla="*/ 323 h 823"/>
                <a:gd name="T10" fmla="*/ 537 w 546"/>
                <a:gd name="T11" fmla="*/ 407 h 823"/>
                <a:gd name="T12" fmla="*/ 535 w 546"/>
                <a:gd name="T13" fmla="*/ 477 h 823"/>
                <a:gd name="T14" fmla="*/ 535 w 546"/>
                <a:gd name="T15" fmla="*/ 540 h 823"/>
                <a:gd name="T16" fmla="*/ 535 w 546"/>
                <a:gd name="T17" fmla="*/ 597 h 823"/>
                <a:gd name="T18" fmla="*/ 531 w 546"/>
                <a:gd name="T19" fmla="*/ 662 h 823"/>
                <a:gd name="T20" fmla="*/ 525 w 546"/>
                <a:gd name="T21" fmla="*/ 724 h 823"/>
                <a:gd name="T22" fmla="*/ 521 w 546"/>
                <a:gd name="T23" fmla="*/ 774 h 823"/>
                <a:gd name="T24" fmla="*/ 377 w 546"/>
                <a:gd name="T25" fmla="*/ 755 h 823"/>
                <a:gd name="T26" fmla="*/ 396 w 546"/>
                <a:gd name="T27" fmla="*/ 705 h 823"/>
                <a:gd name="T28" fmla="*/ 398 w 546"/>
                <a:gd name="T29" fmla="*/ 658 h 823"/>
                <a:gd name="T30" fmla="*/ 386 w 546"/>
                <a:gd name="T31" fmla="*/ 597 h 823"/>
                <a:gd name="T32" fmla="*/ 371 w 546"/>
                <a:gd name="T33" fmla="*/ 531 h 823"/>
                <a:gd name="T34" fmla="*/ 354 w 546"/>
                <a:gd name="T35" fmla="*/ 464 h 823"/>
                <a:gd name="T36" fmla="*/ 345 w 546"/>
                <a:gd name="T37" fmla="*/ 407 h 823"/>
                <a:gd name="T38" fmla="*/ 341 w 546"/>
                <a:gd name="T39" fmla="*/ 365 h 823"/>
                <a:gd name="T40" fmla="*/ 333 w 546"/>
                <a:gd name="T41" fmla="*/ 363 h 823"/>
                <a:gd name="T42" fmla="*/ 308 w 546"/>
                <a:gd name="T43" fmla="*/ 405 h 823"/>
                <a:gd name="T44" fmla="*/ 270 w 546"/>
                <a:gd name="T45" fmla="*/ 462 h 823"/>
                <a:gd name="T46" fmla="*/ 229 w 546"/>
                <a:gd name="T47" fmla="*/ 513 h 823"/>
                <a:gd name="T48" fmla="*/ 192 w 546"/>
                <a:gd name="T49" fmla="*/ 557 h 823"/>
                <a:gd name="T50" fmla="*/ 162 w 546"/>
                <a:gd name="T51" fmla="*/ 586 h 823"/>
                <a:gd name="T52" fmla="*/ 156 w 546"/>
                <a:gd name="T53" fmla="*/ 631 h 823"/>
                <a:gd name="T54" fmla="*/ 145 w 546"/>
                <a:gd name="T55" fmla="*/ 690 h 823"/>
                <a:gd name="T56" fmla="*/ 135 w 546"/>
                <a:gd name="T57" fmla="*/ 747 h 823"/>
                <a:gd name="T58" fmla="*/ 126 w 546"/>
                <a:gd name="T59" fmla="*/ 789 h 823"/>
                <a:gd name="T60" fmla="*/ 118 w 546"/>
                <a:gd name="T61" fmla="*/ 823 h 823"/>
                <a:gd name="T62" fmla="*/ 0 w 546"/>
                <a:gd name="T63" fmla="*/ 770 h 823"/>
                <a:gd name="T64" fmla="*/ 4 w 546"/>
                <a:gd name="T65" fmla="*/ 717 h 823"/>
                <a:gd name="T66" fmla="*/ 10 w 546"/>
                <a:gd name="T67" fmla="*/ 643 h 823"/>
                <a:gd name="T68" fmla="*/ 12 w 546"/>
                <a:gd name="T69" fmla="*/ 561 h 823"/>
                <a:gd name="T70" fmla="*/ 12 w 546"/>
                <a:gd name="T71" fmla="*/ 485 h 823"/>
                <a:gd name="T72" fmla="*/ 12 w 546"/>
                <a:gd name="T73" fmla="*/ 445 h 823"/>
                <a:gd name="T74" fmla="*/ 27 w 546"/>
                <a:gd name="T75" fmla="*/ 413 h 823"/>
                <a:gd name="T76" fmla="*/ 46 w 546"/>
                <a:gd name="T77" fmla="*/ 375 h 823"/>
                <a:gd name="T78" fmla="*/ 67 w 546"/>
                <a:gd name="T79" fmla="*/ 325 h 823"/>
                <a:gd name="T80" fmla="*/ 86 w 546"/>
                <a:gd name="T81" fmla="*/ 270 h 823"/>
                <a:gd name="T82" fmla="*/ 107 w 546"/>
                <a:gd name="T83" fmla="*/ 213 h 823"/>
                <a:gd name="T84" fmla="*/ 130 w 546"/>
                <a:gd name="T85" fmla="*/ 160 h 823"/>
                <a:gd name="T86" fmla="*/ 156 w 546"/>
                <a:gd name="T87" fmla="*/ 116 h 823"/>
                <a:gd name="T88" fmla="*/ 187 w 546"/>
                <a:gd name="T89" fmla="*/ 76 h 823"/>
                <a:gd name="T90" fmla="*/ 192 w 546"/>
                <a:gd name="T91" fmla="*/ 40 h 823"/>
                <a:gd name="T92" fmla="*/ 257 w 546"/>
                <a:gd name="T93" fmla="*/ 23 h 823"/>
                <a:gd name="T94" fmla="*/ 324 w 546"/>
                <a:gd name="T95" fmla="*/ 4 h 823"/>
                <a:gd name="T96" fmla="*/ 360 w 546"/>
                <a:gd name="T97" fmla="*/ 0 h 823"/>
                <a:gd name="T98" fmla="*/ 419 w 546"/>
                <a:gd name="T99" fmla="*/ 12 h 823"/>
                <a:gd name="T100" fmla="*/ 483 w 546"/>
                <a:gd name="T101" fmla="*/ 27 h 823"/>
                <a:gd name="T102" fmla="*/ 508 w 546"/>
                <a:gd name="T103" fmla="*/ 3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6" h="823">
                  <a:moveTo>
                    <a:pt x="508" y="34"/>
                  </a:moveTo>
                  <a:lnTo>
                    <a:pt x="518" y="65"/>
                  </a:lnTo>
                  <a:lnTo>
                    <a:pt x="518" y="67"/>
                  </a:lnTo>
                  <a:lnTo>
                    <a:pt x="521" y="72"/>
                  </a:lnTo>
                  <a:lnTo>
                    <a:pt x="521" y="76"/>
                  </a:lnTo>
                  <a:lnTo>
                    <a:pt x="525" y="82"/>
                  </a:lnTo>
                  <a:lnTo>
                    <a:pt x="525" y="89"/>
                  </a:lnTo>
                  <a:lnTo>
                    <a:pt x="529" y="97"/>
                  </a:lnTo>
                  <a:lnTo>
                    <a:pt x="531" y="105"/>
                  </a:lnTo>
                  <a:lnTo>
                    <a:pt x="535" y="114"/>
                  </a:lnTo>
                  <a:lnTo>
                    <a:pt x="535" y="122"/>
                  </a:lnTo>
                  <a:lnTo>
                    <a:pt x="538" y="135"/>
                  </a:lnTo>
                  <a:lnTo>
                    <a:pt x="538" y="145"/>
                  </a:lnTo>
                  <a:lnTo>
                    <a:pt x="542" y="156"/>
                  </a:lnTo>
                  <a:lnTo>
                    <a:pt x="542" y="169"/>
                  </a:lnTo>
                  <a:lnTo>
                    <a:pt x="546" y="185"/>
                  </a:lnTo>
                  <a:lnTo>
                    <a:pt x="546" y="198"/>
                  </a:lnTo>
                  <a:lnTo>
                    <a:pt x="546" y="211"/>
                  </a:lnTo>
                  <a:lnTo>
                    <a:pt x="546" y="228"/>
                  </a:lnTo>
                  <a:lnTo>
                    <a:pt x="546" y="243"/>
                  </a:lnTo>
                  <a:lnTo>
                    <a:pt x="544" y="259"/>
                  </a:lnTo>
                  <a:lnTo>
                    <a:pt x="544" y="274"/>
                  </a:lnTo>
                  <a:lnTo>
                    <a:pt x="542" y="291"/>
                  </a:lnTo>
                  <a:lnTo>
                    <a:pt x="542" y="308"/>
                  </a:lnTo>
                  <a:lnTo>
                    <a:pt x="542" y="323"/>
                  </a:lnTo>
                  <a:lnTo>
                    <a:pt x="540" y="340"/>
                  </a:lnTo>
                  <a:lnTo>
                    <a:pt x="538" y="358"/>
                  </a:lnTo>
                  <a:lnTo>
                    <a:pt x="538" y="375"/>
                  </a:lnTo>
                  <a:lnTo>
                    <a:pt x="538" y="392"/>
                  </a:lnTo>
                  <a:lnTo>
                    <a:pt x="537" y="407"/>
                  </a:lnTo>
                  <a:lnTo>
                    <a:pt x="537" y="422"/>
                  </a:lnTo>
                  <a:lnTo>
                    <a:pt x="537" y="437"/>
                  </a:lnTo>
                  <a:lnTo>
                    <a:pt x="535" y="451"/>
                  </a:lnTo>
                  <a:lnTo>
                    <a:pt x="535" y="464"/>
                  </a:lnTo>
                  <a:lnTo>
                    <a:pt x="535" y="477"/>
                  </a:lnTo>
                  <a:lnTo>
                    <a:pt x="535" y="491"/>
                  </a:lnTo>
                  <a:lnTo>
                    <a:pt x="535" y="502"/>
                  </a:lnTo>
                  <a:lnTo>
                    <a:pt x="535" y="513"/>
                  </a:lnTo>
                  <a:lnTo>
                    <a:pt x="535" y="527"/>
                  </a:lnTo>
                  <a:lnTo>
                    <a:pt x="535" y="540"/>
                  </a:lnTo>
                  <a:lnTo>
                    <a:pt x="535" y="550"/>
                  </a:lnTo>
                  <a:lnTo>
                    <a:pt x="535" y="561"/>
                  </a:lnTo>
                  <a:lnTo>
                    <a:pt x="535" y="572"/>
                  </a:lnTo>
                  <a:lnTo>
                    <a:pt x="535" y="586"/>
                  </a:lnTo>
                  <a:lnTo>
                    <a:pt x="535" y="597"/>
                  </a:lnTo>
                  <a:lnTo>
                    <a:pt x="535" y="610"/>
                  </a:lnTo>
                  <a:lnTo>
                    <a:pt x="535" y="622"/>
                  </a:lnTo>
                  <a:lnTo>
                    <a:pt x="535" y="637"/>
                  </a:lnTo>
                  <a:lnTo>
                    <a:pt x="533" y="648"/>
                  </a:lnTo>
                  <a:lnTo>
                    <a:pt x="531" y="662"/>
                  </a:lnTo>
                  <a:lnTo>
                    <a:pt x="529" y="673"/>
                  </a:lnTo>
                  <a:lnTo>
                    <a:pt x="529" y="686"/>
                  </a:lnTo>
                  <a:lnTo>
                    <a:pt x="527" y="700"/>
                  </a:lnTo>
                  <a:lnTo>
                    <a:pt x="525" y="713"/>
                  </a:lnTo>
                  <a:lnTo>
                    <a:pt x="525" y="724"/>
                  </a:lnTo>
                  <a:lnTo>
                    <a:pt x="525" y="738"/>
                  </a:lnTo>
                  <a:lnTo>
                    <a:pt x="523" y="745"/>
                  </a:lnTo>
                  <a:lnTo>
                    <a:pt x="521" y="757"/>
                  </a:lnTo>
                  <a:lnTo>
                    <a:pt x="521" y="764"/>
                  </a:lnTo>
                  <a:lnTo>
                    <a:pt x="521" y="774"/>
                  </a:lnTo>
                  <a:lnTo>
                    <a:pt x="521" y="783"/>
                  </a:lnTo>
                  <a:lnTo>
                    <a:pt x="521" y="789"/>
                  </a:lnTo>
                  <a:lnTo>
                    <a:pt x="373" y="761"/>
                  </a:lnTo>
                  <a:lnTo>
                    <a:pt x="373" y="759"/>
                  </a:lnTo>
                  <a:lnTo>
                    <a:pt x="377" y="755"/>
                  </a:lnTo>
                  <a:lnTo>
                    <a:pt x="381" y="747"/>
                  </a:lnTo>
                  <a:lnTo>
                    <a:pt x="386" y="740"/>
                  </a:lnTo>
                  <a:lnTo>
                    <a:pt x="390" y="728"/>
                  </a:lnTo>
                  <a:lnTo>
                    <a:pt x="396" y="715"/>
                  </a:lnTo>
                  <a:lnTo>
                    <a:pt x="396" y="705"/>
                  </a:lnTo>
                  <a:lnTo>
                    <a:pt x="398" y="698"/>
                  </a:lnTo>
                  <a:lnTo>
                    <a:pt x="400" y="688"/>
                  </a:lnTo>
                  <a:lnTo>
                    <a:pt x="400" y="681"/>
                  </a:lnTo>
                  <a:lnTo>
                    <a:pt x="400" y="669"/>
                  </a:lnTo>
                  <a:lnTo>
                    <a:pt x="398" y="658"/>
                  </a:lnTo>
                  <a:lnTo>
                    <a:pt x="396" y="646"/>
                  </a:lnTo>
                  <a:lnTo>
                    <a:pt x="396" y="635"/>
                  </a:lnTo>
                  <a:lnTo>
                    <a:pt x="392" y="622"/>
                  </a:lnTo>
                  <a:lnTo>
                    <a:pt x="390" y="610"/>
                  </a:lnTo>
                  <a:lnTo>
                    <a:pt x="386" y="597"/>
                  </a:lnTo>
                  <a:lnTo>
                    <a:pt x="384" y="586"/>
                  </a:lnTo>
                  <a:lnTo>
                    <a:pt x="381" y="570"/>
                  </a:lnTo>
                  <a:lnTo>
                    <a:pt x="377" y="557"/>
                  </a:lnTo>
                  <a:lnTo>
                    <a:pt x="373" y="544"/>
                  </a:lnTo>
                  <a:lnTo>
                    <a:pt x="371" y="531"/>
                  </a:lnTo>
                  <a:lnTo>
                    <a:pt x="365" y="517"/>
                  </a:lnTo>
                  <a:lnTo>
                    <a:pt x="362" y="504"/>
                  </a:lnTo>
                  <a:lnTo>
                    <a:pt x="360" y="491"/>
                  </a:lnTo>
                  <a:lnTo>
                    <a:pt x="358" y="479"/>
                  </a:lnTo>
                  <a:lnTo>
                    <a:pt x="354" y="464"/>
                  </a:lnTo>
                  <a:lnTo>
                    <a:pt x="352" y="451"/>
                  </a:lnTo>
                  <a:lnTo>
                    <a:pt x="350" y="439"/>
                  </a:lnTo>
                  <a:lnTo>
                    <a:pt x="348" y="430"/>
                  </a:lnTo>
                  <a:lnTo>
                    <a:pt x="345" y="416"/>
                  </a:lnTo>
                  <a:lnTo>
                    <a:pt x="345" y="407"/>
                  </a:lnTo>
                  <a:lnTo>
                    <a:pt x="343" y="396"/>
                  </a:lnTo>
                  <a:lnTo>
                    <a:pt x="343" y="388"/>
                  </a:lnTo>
                  <a:lnTo>
                    <a:pt x="341" y="380"/>
                  </a:lnTo>
                  <a:lnTo>
                    <a:pt x="341" y="373"/>
                  </a:lnTo>
                  <a:lnTo>
                    <a:pt x="341" y="365"/>
                  </a:lnTo>
                  <a:lnTo>
                    <a:pt x="341" y="361"/>
                  </a:lnTo>
                  <a:lnTo>
                    <a:pt x="341" y="354"/>
                  </a:lnTo>
                  <a:lnTo>
                    <a:pt x="341" y="352"/>
                  </a:lnTo>
                  <a:lnTo>
                    <a:pt x="337" y="354"/>
                  </a:lnTo>
                  <a:lnTo>
                    <a:pt x="333" y="363"/>
                  </a:lnTo>
                  <a:lnTo>
                    <a:pt x="329" y="369"/>
                  </a:lnTo>
                  <a:lnTo>
                    <a:pt x="324" y="378"/>
                  </a:lnTo>
                  <a:lnTo>
                    <a:pt x="320" y="386"/>
                  </a:lnTo>
                  <a:lnTo>
                    <a:pt x="314" y="396"/>
                  </a:lnTo>
                  <a:lnTo>
                    <a:pt x="308" y="405"/>
                  </a:lnTo>
                  <a:lnTo>
                    <a:pt x="301" y="416"/>
                  </a:lnTo>
                  <a:lnTo>
                    <a:pt x="293" y="428"/>
                  </a:lnTo>
                  <a:lnTo>
                    <a:pt x="286" y="439"/>
                  </a:lnTo>
                  <a:lnTo>
                    <a:pt x="278" y="451"/>
                  </a:lnTo>
                  <a:lnTo>
                    <a:pt x="270" y="462"/>
                  </a:lnTo>
                  <a:lnTo>
                    <a:pt x="263" y="473"/>
                  </a:lnTo>
                  <a:lnTo>
                    <a:pt x="255" y="485"/>
                  </a:lnTo>
                  <a:lnTo>
                    <a:pt x="246" y="494"/>
                  </a:lnTo>
                  <a:lnTo>
                    <a:pt x="238" y="506"/>
                  </a:lnTo>
                  <a:lnTo>
                    <a:pt x="229" y="513"/>
                  </a:lnTo>
                  <a:lnTo>
                    <a:pt x="221" y="525"/>
                  </a:lnTo>
                  <a:lnTo>
                    <a:pt x="213" y="532"/>
                  </a:lnTo>
                  <a:lnTo>
                    <a:pt x="206" y="540"/>
                  </a:lnTo>
                  <a:lnTo>
                    <a:pt x="198" y="548"/>
                  </a:lnTo>
                  <a:lnTo>
                    <a:pt x="192" y="557"/>
                  </a:lnTo>
                  <a:lnTo>
                    <a:pt x="179" y="567"/>
                  </a:lnTo>
                  <a:lnTo>
                    <a:pt x="172" y="576"/>
                  </a:lnTo>
                  <a:lnTo>
                    <a:pt x="164" y="582"/>
                  </a:lnTo>
                  <a:lnTo>
                    <a:pt x="164" y="584"/>
                  </a:lnTo>
                  <a:lnTo>
                    <a:pt x="162" y="586"/>
                  </a:lnTo>
                  <a:lnTo>
                    <a:pt x="160" y="597"/>
                  </a:lnTo>
                  <a:lnTo>
                    <a:pt x="158" y="603"/>
                  </a:lnTo>
                  <a:lnTo>
                    <a:pt x="158" y="612"/>
                  </a:lnTo>
                  <a:lnTo>
                    <a:pt x="156" y="620"/>
                  </a:lnTo>
                  <a:lnTo>
                    <a:pt x="156" y="631"/>
                  </a:lnTo>
                  <a:lnTo>
                    <a:pt x="152" y="643"/>
                  </a:lnTo>
                  <a:lnTo>
                    <a:pt x="152" y="654"/>
                  </a:lnTo>
                  <a:lnTo>
                    <a:pt x="149" y="665"/>
                  </a:lnTo>
                  <a:lnTo>
                    <a:pt x="149" y="679"/>
                  </a:lnTo>
                  <a:lnTo>
                    <a:pt x="145" y="690"/>
                  </a:lnTo>
                  <a:lnTo>
                    <a:pt x="143" y="704"/>
                  </a:lnTo>
                  <a:lnTo>
                    <a:pt x="143" y="715"/>
                  </a:lnTo>
                  <a:lnTo>
                    <a:pt x="141" y="728"/>
                  </a:lnTo>
                  <a:lnTo>
                    <a:pt x="137" y="738"/>
                  </a:lnTo>
                  <a:lnTo>
                    <a:pt x="135" y="747"/>
                  </a:lnTo>
                  <a:lnTo>
                    <a:pt x="133" y="757"/>
                  </a:lnTo>
                  <a:lnTo>
                    <a:pt x="132" y="766"/>
                  </a:lnTo>
                  <a:lnTo>
                    <a:pt x="130" y="774"/>
                  </a:lnTo>
                  <a:lnTo>
                    <a:pt x="128" y="781"/>
                  </a:lnTo>
                  <a:lnTo>
                    <a:pt x="126" y="789"/>
                  </a:lnTo>
                  <a:lnTo>
                    <a:pt x="126" y="797"/>
                  </a:lnTo>
                  <a:lnTo>
                    <a:pt x="122" y="808"/>
                  </a:lnTo>
                  <a:lnTo>
                    <a:pt x="120" y="816"/>
                  </a:lnTo>
                  <a:lnTo>
                    <a:pt x="118" y="821"/>
                  </a:lnTo>
                  <a:lnTo>
                    <a:pt x="118" y="823"/>
                  </a:lnTo>
                  <a:lnTo>
                    <a:pt x="42" y="804"/>
                  </a:lnTo>
                  <a:lnTo>
                    <a:pt x="0" y="793"/>
                  </a:lnTo>
                  <a:lnTo>
                    <a:pt x="0" y="787"/>
                  </a:lnTo>
                  <a:lnTo>
                    <a:pt x="0" y="778"/>
                  </a:lnTo>
                  <a:lnTo>
                    <a:pt x="0" y="770"/>
                  </a:lnTo>
                  <a:lnTo>
                    <a:pt x="0" y="762"/>
                  </a:lnTo>
                  <a:lnTo>
                    <a:pt x="2" y="751"/>
                  </a:lnTo>
                  <a:lnTo>
                    <a:pt x="4" y="742"/>
                  </a:lnTo>
                  <a:lnTo>
                    <a:pt x="4" y="728"/>
                  </a:lnTo>
                  <a:lnTo>
                    <a:pt x="4" y="717"/>
                  </a:lnTo>
                  <a:lnTo>
                    <a:pt x="6" y="704"/>
                  </a:lnTo>
                  <a:lnTo>
                    <a:pt x="6" y="690"/>
                  </a:lnTo>
                  <a:lnTo>
                    <a:pt x="6" y="673"/>
                  </a:lnTo>
                  <a:lnTo>
                    <a:pt x="10" y="658"/>
                  </a:lnTo>
                  <a:lnTo>
                    <a:pt x="10" y="643"/>
                  </a:lnTo>
                  <a:lnTo>
                    <a:pt x="12" y="627"/>
                  </a:lnTo>
                  <a:lnTo>
                    <a:pt x="12" y="608"/>
                  </a:lnTo>
                  <a:lnTo>
                    <a:pt x="12" y="593"/>
                  </a:lnTo>
                  <a:lnTo>
                    <a:pt x="12" y="576"/>
                  </a:lnTo>
                  <a:lnTo>
                    <a:pt x="12" y="561"/>
                  </a:lnTo>
                  <a:lnTo>
                    <a:pt x="12" y="544"/>
                  </a:lnTo>
                  <a:lnTo>
                    <a:pt x="12" y="527"/>
                  </a:lnTo>
                  <a:lnTo>
                    <a:pt x="12" y="513"/>
                  </a:lnTo>
                  <a:lnTo>
                    <a:pt x="12" y="500"/>
                  </a:lnTo>
                  <a:lnTo>
                    <a:pt x="12" y="485"/>
                  </a:lnTo>
                  <a:lnTo>
                    <a:pt x="12" y="475"/>
                  </a:lnTo>
                  <a:lnTo>
                    <a:pt x="12" y="464"/>
                  </a:lnTo>
                  <a:lnTo>
                    <a:pt x="12" y="456"/>
                  </a:lnTo>
                  <a:lnTo>
                    <a:pt x="12" y="449"/>
                  </a:lnTo>
                  <a:lnTo>
                    <a:pt x="12" y="445"/>
                  </a:lnTo>
                  <a:lnTo>
                    <a:pt x="12" y="441"/>
                  </a:lnTo>
                  <a:lnTo>
                    <a:pt x="12" y="437"/>
                  </a:lnTo>
                  <a:lnTo>
                    <a:pt x="16" y="434"/>
                  </a:lnTo>
                  <a:lnTo>
                    <a:pt x="19" y="424"/>
                  </a:lnTo>
                  <a:lnTo>
                    <a:pt x="27" y="413"/>
                  </a:lnTo>
                  <a:lnTo>
                    <a:pt x="31" y="405"/>
                  </a:lnTo>
                  <a:lnTo>
                    <a:pt x="35" y="397"/>
                  </a:lnTo>
                  <a:lnTo>
                    <a:pt x="38" y="390"/>
                  </a:lnTo>
                  <a:lnTo>
                    <a:pt x="42" y="384"/>
                  </a:lnTo>
                  <a:lnTo>
                    <a:pt x="46" y="375"/>
                  </a:lnTo>
                  <a:lnTo>
                    <a:pt x="50" y="365"/>
                  </a:lnTo>
                  <a:lnTo>
                    <a:pt x="54" y="356"/>
                  </a:lnTo>
                  <a:lnTo>
                    <a:pt x="59" y="346"/>
                  </a:lnTo>
                  <a:lnTo>
                    <a:pt x="63" y="337"/>
                  </a:lnTo>
                  <a:lnTo>
                    <a:pt x="67" y="325"/>
                  </a:lnTo>
                  <a:lnTo>
                    <a:pt x="71" y="316"/>
                  </a:lnTo>
                  <a:lnTo>
                    <a:pt x="75" y="304"/>
                  </a:lnTo>
                  <a:lnTo>
                    <a:pt x="78" y="293"/>
                  </a:lnTo>
                  <a:lnTo>
                    <a:pt x="82" y="281"/>
                  </a:lnTo>
                  <a:lnTo>
                    <a:pt x="86" y="270"/>
                  </a:lnTo>
                  <a:lnTo>
                    <a:pt x="90" y="259"/>
                  </a:lnTo>
                  <a:lnTo>
                    <a:pt x="94" y="247"/>
                  </a:lnTo>
                  <a:lnTo>
                    <a:pt x="97" y="236"/>
                  </a:lnTo>
                  <a:lnTo>
                    <a:pt x="103" y="223"/>
                  </a:lnTo>
                  <a:lnTo>
                    <a:pt x="107" y="213"/>
                  </a:lnTo>
                  <a:lnTo>
                    <a:pt x="111" y="202"/>
                  </a:lnTo>
                  <a:lnTo>
                    <a:pt x="114" y="192"/>
                  </a:lnTo>
                  <a:lnTo>
                    <a:pt x="118" y="181"/>
                  </a:lnTo>
                  <a:lnTo>
                    <a:pt x="126" y="173"/>
                  </a:lnTo>
                  <a:lnTo>
                    <a:pt x="130" y="160"/>
                  </a:lnTo>
                  <a:lnTo>
                    <a:pt x="135" y="152"/>
                  </a:lnTo>
                  <a:lnTo>
                    <a:pt x="139" y="141"/>
                  </a:lnTo>
                  <a:lnTo>
                    <a:pt x="147" y="133"/>
                  </a:lnTo>
                  <a:lnTo>
                    <a:pt x="151" y="124"/>
                  </a:lnTo>
                  <a:lnTo>
                    <a:pt x="156" y="116"/>
                  </a:lnTo>
                  <a:lnTo>
                    <a:pt x="160" y="109"/>
                  </a:lnTo>
                  <a:lnTo>
                    <a:pt x="168" y="101"/>
                  </a:lnTo>
                  <a:lnTo>
                    <a:pt x="173" y="89"/>
                  </a:lnTo>
                  <a:lnTo>
                    <a:pt x="181" y="80"/>
                  </a:lnTo>
                  <a:lnTo>
                    <a:pt x="187" y="76"/>
                  </a:lnTo>
                  <a:lnTo>
                    <a:pt x="191" y="74"/>
                  </a:lnTo>
                  <a:lnTo>
                    <a:pt x="179" y="46"/>
                  </a:lnTo>
                  <a:lnTo>
                    <a:pt x="179" y="44"/>
                  </a:lnTo>
                  <a:lnTo>
                    <a:pt x="185" y="42"/>
                  </a:lnTo>
                  <a:lnTo>
                    <a:pt x="192" y="40"/>
                  </a:lnTo>
                  <a:lnTo>
                    <a:pt x="202" y="38"/>
                  </a:lnTo>
                  <a:lnTo>
                    <a:pt x="213" y="34"/>
                  </a:lnTo>
                  <a:lnTo>
                    <a:pt x="229" y="31"/>
                  </a:lnTo>
                  <a:lnTo>
                    <a:pt x="240" y="25"/>
                  </a:lnTo>
                  <a:lnTo>
                    <a:pt x="257" y="23"/>
                  </a:lnTo>
                  <a:lnTo>
                    <a:pt x="270" y="19"/>
                  </a:lnTo>
                  <a:lnTo>
                    <a:pt x="286" y="15"/>
                  </a:lnTo>
                  <a:lnTo>
                    <a:pt x="299" y="12"/>
                  </a:lnTo>
                  <a:lnTo>
                    <a:pt x="314" y="8"/>
                  </a:lnTo>
                  <a:lnTo>
                    <a:pt x="324" y="4"/>
                  </a:lnTo>
                  <a:lnTo>
                    <a:pt x="335" y="2"/>
                  </a:lnTo>
                  <a:lnTo>
                    <a:pt x="343" y="0"/>
                  </a:lnTo>
                  <a:lnTo>
                    <a:pt x="350" y="0"/>
                  </a:lnTo>
                  <a:lnTo>
                    <a:pt x="352" y="0"/>
                  </a:lnTo>
                  <a:lnTo>
                    <a:pt x="360" y="0"/>
                  </a:lnTo>
                  <a:lnTo>
                    <a:pt x="367" y="0"/>
                  </a:lnTo>
                  <a:lnTo>
                    <a:pt x="379" y="4"/>
                  </a:lnTo>
                  <a:lnTo>
                    <a:pt x="392" y="6"/>
                  </a:lnTo>
                  <a:lnTo>
                    <a:pt x="403" y="8"/>
                  </a:lnTo>
                  <a:lnTo>
                    <a:pt x="419" y="12"/>
                  </a:lnTo>
                  <a:lnTo>
                    <a:pt x="434" y="15"/>
                  </a:lnTo>
                  <a:lnTo>
                    <a:pt x="447" y="17"/>
                  </a:lnTo>
                  <a:lnTo>
                    <a:pt x="461" y="21"/>
                  </a:lnTo>
                  <a:lnTo>
                    <a:pt x="472" y="23"/>
                  </a:lnTo>
                  <a:lnTo>
                    <a:pt x="483" y="27"/>
                  </a:lnTo>
                  <a:lnTo>
                    <a:pt x="493" y="29"/>
                  </a:lnTo>
                  <a:lnTo>
                    <a:pt x="500" y="31"/>
                  </a:lnTo>
                  <a:lnTo>
                    <a:pt x="504" y="32"/>
                  </a:lnTo>
                  <a:lnTo>
                    <a:pt x="508" y="34"/>
                  </a:lnTo>
                  <a:lnTo>
                    <a:pt x="508" y="34"/>
                  </a:lnTo>
                  <a:close/>
                </a:path>
              </a:pathLst>
            </a:custGeom>
            <a:solidFill>
              <a:srgbClr val="667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09" name="Freeform 61"/>
            <p:cNvSpPr>
              <a:spLocks/>
            </p:cNvSpPr>
            <p:nvPr/>
          </p:nvSpPr>
          <p:spPr bwMode="auto">
            <a:xfrm>
              <a:off x="1348" y="3238"/>
              <a:ext cx="518" cy="322"/>
            </a:xfrm>
            <a:custGeom>
              <a:avLst/>
              <a:gdLst>
                <a:gd name="T0" fmla="*/ 552 w 1036"/>
                <a:gd name="T1" fmla="*/ 34 h 642"/>
                <a:gd name="T2" fmla="*/ 597 w 1036"/>
                <a:gd name="T3" fmla="*/ 9 h 642"/>
                <a:gd name="T4" fmla="*/ 637 w 1036"/>
                <a:gd name="T5" fmla="*/ 0 h 642"/>
                <a:gd name="T6" fmla="*/ 679 w 1036"/>
                <a:gd name="T7" fmla="*/ 2 h 642"/>
                <a:gd name="T8" fmla="*/ 831 w 1036"/>
                <a:gd name="T9" fmla="*/ 59 h 642"/>
                <a:gd name="T10" fmla="*/ 1033 w 1036"/>
                <a:gd name="T11" fmla="*/ 401 h 642"/>
                <a:gd name="T12" fmla="*/ 1035 w 1036"/>
                <a:gd name="T13" fmla="*/ 435 h 642"/>
                <a:gd name="T14" fmla="*/ 1033 w 1036"/>
                <a:gd name="T15" fmla="*/ 488 h 642"/>
                <a:gd name="T16" fmla="*/ 1019 w 1036"/>
                <a:gd name="T17" fmla="*/ 549 h 642"/>
                <a:gd name="T18" fmla="*/ 1000 w 1036"/>
                <a:gd name="T19" fmla="*/ 604 h 642"/>
                <a:gd name="T20" fmla="*/ 985 w 1036"/>
                <a:gd name="T21" fmla="*/ 642 h 642"/>
                <a:gd name="T22" fmla="*/ 869 w 1036"/>
                <a:gd name="T23" fmla="*/ 460 h 642"/>
                <a:gd name="T24" fmla="*/ 863 w 1036"/>
                <a:gd name="T25" fmla="*/ 505 h 642"/>
                <a:gd name="T26" fmla="*/ 858 w 1036"/>
                <a:gd name="T27" fmla="*/ 543 h 642"/>
                <a:gd name="T28" fmla="*/ 852 w 1036"/>
                <a:gd name="T29" fmla="*/ 581 h 642"/>
                <a:gd name="T30" fmla="*/ 827 w 1036"/>
                <a:gd name="T31" fmla="*/ 627 h 642"/>
                <a:gd name="T32" fmla="*/ 795 w 1036"/>
                <a:gd name="T33" fmla="*/ 606 h 642"/>
                <a:gd name="T34" fmla="*/ 747 w 1036"/>
                <a:gd name="T35" fmla="*/ 595 h 642"/>
                <a:gd name="T36" fmla="*/ 677 w 1036"/>
                <a:gd name="T37" fmla="*/ 595 h 642"/>
                <a:gd name="T38" fmla="*/ 601 w 1036"/>
                <a:gd name="T39" fmla="*/ 606 h 642"/>
                <a:gd name="T40" fmla="*/ 542 w 1036"/>
                <a:gd name="T41" fmla="*/ 616 h 642"/>
                <a:gd name="T42" fmla="*/ 483 w 1036"/>
                <a:gd name="T43" fmla="*/ 631 h 642"/>
                <a:gd name="T44" fmla="*/ 456 w 1036"/>
                <a:gd name="T45" fmla="*/ 585 h 642"/>
                <a:gd name="T46" fmla="*/ 439 w 1036"/>
                <a:gd name="T47" fmla="*/ 521 h 642"/>
                <a:gd name="T48" fmla="*/ 439 w 1036"/>
                <a:gd name="T49" fmla="*/ 465 h 642"/>
                <a:gd name="T50" fmla="*/ 424 w 1036"/>
                <a:gd name="T51" fmla="*/ 420 h 642"/>
                <a:gd name="T52" fmla="*/ 407 w 1036"/>
                <a:gd name="T53" fmla="*/ 418 h 642"/>
                <a:gd name="T54" fmla="*/ 365 w 1036"/>
                <a:gd name="T55" fmla="*/ 450 h 642"/>
                <a:gd name="T56" fmla="*/ 323 w 1036"/>
                <a:gd name="T57" fmla="*/ 475 h 642"/>
                <a:gd name="T58" fmla="*/ 283 w 1036"/>
                <a:gd name="T59" fmla="*/ 498 h 642"/>
                <a:gd name="T60" fmla="*/ 251 w 1036"/>
                <a:gd name="T61" fmla="*/ 513 h 642"/>
                <a:gd name="T62" fmla="*/ 221 w 1036"/>
                <a:gd name="T63" fmla="*/ 507 h 642"/>
                <a:gd name="T64" fmla="*/ 167 w 1036"/>
                <a:gd name="T65" fmla="*/ 492 h 642"/>
                <a:gd name="T66" fmla="*/ 110 w 1036"/>
                <a:gd name="T67" fmla="*/ 475 h 642"/>
                <a:gd name="T68" fmla="*/ 59 w 1036"/>
                <a:gd name="T69" fmla="*/ 452 h 642"/>
                <a:gd name="T70" fmla="*/ 15 w 1036"/>
                <a:gd name="T71" fmla="*/ 429 h 642"/>
                <a:gd name="T72" fmla="*/ 13 w 1036"/>
                <a:gd name="T73" fmla="*/ 359 h 642"/>
                <a:gd name="T74" fmla="*/ 55 w 1036"/>
                <a:gd name="T75" fmla="*/ 361 h 642"/>
                <a:gd name="T76" fmla="*/ 97 w 1036"/>
                <a:gd name="T77" fmla="*/ 365 h 642"/>
                <a:gd name="T78" fmla="*/ 143 w 1036"/>
                <a:gd name="T79" fmla="*/ 370 h 642"/>
                <a:gd name="T80" fmla="*/ 181 w 1036"/>
                <a:gd name="T81" fmla="*/ 372 h 642"/>
                <a:gd name="T82" fmla="*/ 204 w 1036"/>
                <a:gd name="T83" fmla="*/ 367 h 642"/>
                <a:gd name="T84" fmla="*/ 261 w 1036"/>
                <a:gd name="T85" fmla="*/ 325 h 642"/>
                <a:gd name="T86" fmla="*/ 295 w 1036"/>
                <a:gd name="T87" fmla="*/ 273 h 642"/>
                <a:gd name="T88" fmla="*/ 323 w 1036"/>
                <a:gd name="T89" fmla="*/ 232 h 642"/>
                <a:gd name="T90" fmla="*/ 354 w 1036"/>
                <a:gd name="T91" fmla="*/ 186 h 642"/>
                <a:gd name="T92" fmla="*/ 386 w 1036"/>
                <a:gd name="T93" fmla="*/ 138 h 642"/>
                <a:gd name="T94" fmla="*/ 413 w 1036"/>
                <a:gd name="T95" fmla="*/ 99 h 642"/>
                <a:gd name="T96" fmla="*/ 441 w 1036"/>
                <a:gd name="T97" fmla="*/ 79 h 642"/>
                <a:gd name="T98" fmla="*/ 485 w 1036"/>
                <a:gd name="T99" fmla="*/ 66 h 642"/>
                <a:gd name="T100" fmla="*/ 523 w 1036"/>
                <a:gd name="T101" fmla="*/ 55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6" h="642">
                  <a:moveTo>
                    <a:pt x="529" y="55"/>
                  </a:moveTo>
                  <a:lnTo>
                    <a:pt x="529" y="51"/>
                  </a:lnTo>
                  <a:lnTo>
                    <a:pt x="534" y="47"/>
                  </a:lnTo>
                  <a:lnTo>
                    <a:pt x="540" y="41"/>
                  </a:lnTo>
                  <a:lnTo>
                    <a:pt x="552" y="34"/>
                  </a:lnTo>
                  <a:lnTo>
                    <a:pt x="561" y="24"/>
                  </a:lnTo>
                  <a:lnTo>
                    <a:pt x="574" y="19"/>
                  </a:lnTo>
                  <a:lnTo>
                    <a:pt x="580" y="15"/>
                  </a:lnTo>
                  <a:lnTo>
                    <a:pt x="588" y="11"/>
                  </a:lnTo>
                  <a:lnTo>
                    <a:pt x="597" y="9"/>
                  </a:lnTo>
                  <a:lnTo>
                    <a:pt x="605" y="7"/>
                  </a:lnTo>
                  <a:lnTo>
                    <a:pt x="612" y="3"/>
                  </a:lnTo>
                  <a:lnTo>
                    <a:pt x="620" y="2"/>
                  </a:lnTo>
                  <a:lnTo>
                    <a:pt x="628" y="0"/>
                  </a:lnTo>
                  <a:lnTo>
                    <a:pt x="637" y="0"/>
                  </a:lnTo>
                  <a:lnTo>
                    <a:pt x="643" y="0"/>
                  </a:lnTo>
                  <a:lnTo>
                    <a:pt x="652" y="0"/>
                  </a:lnTo>
                  <a:lnTo>
                    <a:pt x="660" y="0"/>
                  </a:lnTo>
                  <a:lnTo>
                    <a:pt x="668" y="2"/>
                  </a:lnTo>
                  <a:lnTo>
                    <a:pt x="679" y="2"/>
                  </a:lnTo>
                  <a:lnTo>
                    <a:pt x="688" y="3"/>
                  </a:lnTo>
                  <a:lnTo>
                    <a:pt x="696" y="5"/>
                  </a:lnTo>
                  <a:lnTo>
                    <a:pt x="698" y="7"/>
                  </a:lnTo>
                  <a:lnTo>
                    <a:pt x="736" y="34"/>
                  </a:lnTo>
                  <a:lnTo>
                    <a:pt x="831" y="59"/>
                  </a:lnTo>
                  <a:lnTo>
                    <a:pt x="913" y="89"/>
                  </a:lnTo>
                  <a:lnTo>
                    <a:pt x="1033" y="389"/>
                  </a:lnTo>
                  <a:lnTo>
                    <a:pt x="1033" y="391"/>
                  </a:lnTo>
                  <a:lnTo>
                    <a:pt x="1033" y="397"/>
                  </a:lnTo>
                  <a:lnTo>
                    <a:pt x="1033" y="401"/>
                  </a:lnTo>
                  <a:lnTo>
                    <a:pt x="1035" y="406"/>
                  </a:lnTo>
                  <a:lnTo>
                    <a:pt x="1035" y="412"/>
                  </a:lnTo>
                  <a:lnTo>
                    <a:pt x="1036" y="422"/>
                  </a:lnTo>
                  <a:lnTo>
                    <a:pt x="1035" y="427"/>
                  </a:lnTo>
                  <a:lnTo>
                    <a:pt x="1035" y="435"/>
                  </a:lnTo>
                  <a:lnTo>
                    <a:pt x="1035" y="444"/>
                  </a:lnTo>
                  <a:lnTo>
                    <a:pt x="1035" y="454"/>
                  </a:lnTo>
                  <a:lnTo>
                    <a:pt x="1033" y="465"/>
                  </a:lnTo>
                  <a:lnTo>
                    <a:pt x="1033" y="475"/>
                  </a:lnTo>
                  <a:lnTo>
                    <a:pt x="1033" y="488"/>
                  </a:lnTo>
                  <a:lnTo>
                    <a:pt x="1031" y="502"/>
                  </a:lnTo>
                  <a:lnTo>
                    <a:pt x="1027" y="513"/>
                  </a:lnTo>
                  <a:lnTo>
                    <a:pt x="1025" y="524"/>
                  </a:lnTo>
                  <a:lnTo>
                    <a:pt x="1021" y="536"/>
                  </a:lnTo>
                  <a:lnTo>
                    <a:pt x="1019" y="549"/>
                  </a:lnTo>
                  <a:lnTo>
                    <a:pt x="1016" y="560"/>
                  </a:lnTo>
                  <a:lnTo>
                    <a:pt x="1012" y="572"/>
                  </a:lnTo>
                  <a:lnTo>
                    <a:pt x="1008" y="583"/>
                  </a:lnTo>
                  <a:lnTo>
                    <a:pt x="1004" y="595"/>
                  </a:lnTo>
                  <a:lnTo>
                    <a:pt x="1000" y="604"/>
                  </a:lnTo>
                  <a:lnTo>
                    <a:pt x="996" y="614"/>
                  </a:lnTo>
                  <a:lnTo>
                    <a:pt x="991" y="619"/>
                  </a:lnTo>
                  <a:lnTo>
                    <a:pt x="991" y="627"/>
                  </a:lnTo>
                  <a:lnTo>
                    <a:pt x="985" y="638"/>
                  </a:lnTo>
                  <a:lnTo>
                    <a:pt x="985" y="642"/>
                  </a:lnTo>
                  <a:lnTo>
                    <a:pt x="903" y="498"/>
                  </a:lnTo>
                  <a:lnTo>
                    <a:pt x="873" y="446"/>
                  </a:lnTo>
                  <a:lnTo>
                    <a:pt x="871" y="446"/>
                  </a:lnTo>
                  <a:lnTo>
                    <a:pt x="871" y="452"/>
                  </a:lnTo>
                  <a:lnTo>
                    <a:pt x="869" y="460"/>
                  </a:lnTo>
                  <a:lnTo>
                    <a:pt x="869" y="467"/>
                  </a:lnTo>
                  <a:lnTo>
                    <a:pt x="865" y="479"/>
                  </a:lnTo>
                  <a:lnTo>
                    <a:pt x="865" y="492"/>
                  </a:lnTo>
                  <a:lnTo>
                    <a:pt x="863" y="498"/>
                  </a:lnTo>
                  <a:lnTo>
                    <a:pt x="863" y="505"/>
                  </a:lnTo>
                  <a:lnTo>
                    <a:pt x="861" y="513"/>
                  </a:lnTo>
                  <a:lnTo>
                    <a:pt x="861" y="521"/>
                  </a:lnTo>
                  <a:lnTo>
                    <a:pt x="860" y="528"/>
                  </a:lnTo>
                  <a:lnTo>
                    <a:pt x="860" y="536"/>
                  </a:lnTo>
                  <a:lnTo>
                    <a:pt x="858" y="543"/>
                  </a:lnTo>
                  <a:lnTo>
                    <a:pt x="858" y="551"/>
                  </a:lnTo>
                  <a:lnTo>
                    <a:pt x="856" y="559"/>
                  </a:lnTo>
                  <a:lnTo>
                    <a:pt x="854" y="566"/>
                  </a:lnTo>
                  <a:lnTo>
                    <a:pt x="852" y="572"/>
                  </a:lnTo>
                  <a:lnTo>
                    <a:pt x="852" y="581"/>
                  </a:lnTo>
                  <a:lnTo>
                    <a:pt x="848" y="593"/>
                  </a:lnTo>
                  <a:lnTo>
                    <a:pt x="848" y="602"/>
                  </a:lnTo>
                  <a:lnTo>
                    <a:pt x="848" y="608"/>
                  </a:lnTo>
                  <a:lnTo>
                    <a:pt x="848" y="610"/>
                  </a:lnTo>
                  <a:lnTo>
                    <a:pt x="827" y="627"/>
                  </a:lnTo>
                  <a:lnTo>
                    <a:pt x="825" y="625"/>
                  </a:lnTo>
                  <a:lnTo>
                    <a:pt x="822" y="623"/>
                  </a:lnTo>
                  <a:lnTo>
                    <a:pt x="814" y="616"/>
                  </a:lnTo>
                  <a:lnTo>
                    <a:pt x="803" y="610"/>
                  </a:lnTo>
                  <a:lnTo>
                    <a:pt x="795" y="606"/>
                  </a:lnTo>
                  <a:lnTo>
                    <a:pt x="787" y="604"/>
                  </a:lnTo>
                  <a:lnTo>
                    <a:pt x="778" y="602"/>
                  </a:lnTo>
                  <a:lnTo>
                    <a:pt x="770" y="598"/>
                  </a:lnTo>
                  <a:lnTo>
                    <a:pt x="759" y="597"/>
                  </a:lnTo>
                  <a:lnTo>
                    <a:pt x="747" y="595"/>
                  </a:lnTo>
                  <a:lnTo>
                    <a:pt x="736" y="595"/>
                  </a:lnTo>
                  <a:lnTo>
                    <a:pt x="723" y="595"/>
                  </a:lnTo>
                  <a:lnTo>
                    <a:pt x="707" y="593"/>
                  </a:lnTo>
                  <a:lnTo>
                    <a:pt x="692" y="593"/>
                  </a:lnTo>
                  <a:lnTo>
                    <a:pt x="677" y="595"/>
                  </a:lnTo>
                  <a:lnTo>
                    <a:pt x="662" y="597"/>
                  </a:lnTo>
                  <a:lnTo>
                    <a:pt x="645" y="598"/>
                  </a:lnTo>
                  <a:lnTo>
                    <a:pt x="630" y="600"/>
                  </a:lnTo>
                  <a:lnTo>
                    <a:pt x="614" y="602"/>
                  </a:lnTo>
                  <a:lnTo>
                    <a:pt x="601" y="606"/>
                  </a:lnTo>
                  <a:lnTo>
                    <a:pt x="584" y="606"/>
                  </a:lnTo>
                  <a:lnTo>
                    <a:pt x="572" y="610"/>
                  </a:lnTo>
                  <a:lnTo>
                    <a:pt x="561" y="610"/>
                  </a:lnTo>
                  <a:lnTo>
                    <a:pt x="552" y="614"/>
                  </a:lnTo>
                  <a:lnTo>
                    <a:pt x="542" y="616"/>
                  </a:lnTo>
                  <a:lnTo>
                    <a:pt x="538" y="616"/>
                  </a:lnTo>
                  <a:lnTo>
                    <a:pt x="534" y="617"/>
                  </a:lnTo>
                  <a:lnTo>
                    <a:pt x="534" y="619"/>
                  </a:lnTo>
                  <a:lnTo>
                    <a:pt x="487" y="635"/>
                  </a:lnTo>
                  <a:lnTo>
                    <a:pt x="483" y="631"/>
                  </a:lnTo>
                  <a:lnTo>
                    <a:pt x="481" y="627"/>
                  </a:lnTo>
                  <a:lnTo>
                    <a:pt x="475" y="619"/>
                  </a:lnTo>
                  <a:lnTo>
                    <a:pt x="470" y="610"/>
                  </a:lnTo>
                  <a:lnTo>
                    <a:pt x="462" y="597"/>
                  </a:lnTo>
                  <a:lnTo>
                    <a:pt x="456" y="585"/>
                  </a:lnTo>
                  <a:lnTo>
                    <a:pt x="451" y="572"/>
                  </a:lnTo>
                  <a:lnTo>
                    <a:pt x="445" y="559"/>
                  </a:lnTo>
                  <a:lnTo>
                    <a:pt x="441" y="543"/>
                  </a:lnTo>
                  <a:lnTo>
                    <a:pt x="441" y="532"/>
                  </a:lnTo>
                  <a:lnTo>
                    <a:pt x="439" y="521"/>
                  </a:lnTo>
                  <a:lnTo>
                    <a:pt x="439" y="509"/>
                  </a:lnTo>
                  <a:lnTo>
                    <a:pt x="439" y="496"/>
                  </a:lnTo>
                  <a:lnTo>
                    <a:pt x="439" y="486"/>
                  </a:lnTo>
                  <a:lnTo>
                    <a:pt x="439" y="475"/>
                  </a:lnTo>
                  <a:lnTo>
                    <a:pt x="439" y="465"/>
                  </a:lnTo>
                  <a:lnTo>
                    <a:pt x="436" y="454"/>
                  </a:lnTo>
                  <a:lnTo>
                    <a:pt x="434" y="444"/>
                  </a:lnTo>
                  <a:lnTo>
                    <a:pt x="430" y="433"/>
                  </a:lnTo>
                  <a:lnTo>
                    <a:pt x="428" y="427"/>
                  </a:lnTo>
                  <a:lnTo>
                    <a:pt x="424" y="420"/>
                  </a:lnTo>
                  <a:lnTo>
                    <a:pt x="420" y="416"/>
                  </a:lnTo>
                  <a:lnTo>
                    <a:pt x="420" y="412"/>
                  </a:lnTo>
                  <a:lnTo>
                    <a:pt x="417" y="412"/>
                  </a:lnTo>
                  <a:lnTo>
                    <a:pt x="413" y="414"/>
                  </a:lnTo>
                  <a:lnTo>
                    <a:pt x="407" y="418"/>
                  </a:lnTo>
                  <a:lnTo>
                    <a:pt x="399" y="425"/>
                  </a:lnTo>
                  <a:lnTo>
                    <a:pt x="390" y="433"/>
                  </a:lnTo>
                  <a:lnTo>
                    <a:pt x="379" y="443"/>
                  </a:lnTo>
                  <a:lnTo>
                    <a:pt x="371" y="446"/>
                  </a:lnTo>
                  <a:lnTo>
                    <a:pt x="365" y="450"/>
                  </a:lnTo>
                  <a:lnTo>
                    <a:pt x="358" y="454"/>
                  </a:lnTo>
                  <a:lnTo>
                    <a:pt x="350" y="460"/>
                  </a:lnTo>
                  <a:lnTo>
                    <a:pt x="340" y="463"/>
                  </a:lnTo>
                  <a:lnTo>
                    <a:pt x="333" y="469"/>
                  </a:lnTo>
                  <a:lnTo>
                    <a:pt x="323" y="475"/>
                  </a:lnTo>
                  <a:lnTo>
                    <a:pt x="316" y="481"/>
                  </a:lnTo>
                  <a:lnTo>
                    <a:pt x="306" y="484"/>
                  </a:lnTo>
                  <a:lnTo>
                    <a:pt x="299" y="488"/>
                  </a:lnTo>
                  <a:lnTo>
                    <a:pt x="291" y="492"/>
                  </a:lnTo>
                  <a:lnTo>
                    <a:pt x="283" y="498"/>
                  </a:lnTo>
                  <a:lnTo>
                    <a:pt x="276" y="502"/>
                  </a:lnTo>
                  <a:lnTo>
                    <a:pt x="270" y="505"/>
                  </a:lnTo>
                  <a:lnTo>
                    <a:pt x="263" y="507"/>
                  </a:lnTo>
                  <a:lnTo>
                    <a:pt x="259" y="511"/>
                  </a:lnTo>
                  <a:lnTo>
                    <a:pt x="251" y="513"/>
                  </a:lnTo>
                  <a:lnTo>
                    <a:pt x="249" y="517"/>
                  </a:lnTo>
                  <a:lnTo>
                    <a:pt x="245" y="515"/>
                  </a:lnTo>
                  <a:lnTo>
                    <a:pt x="236" y="513"/>
                  </a:lnTo>
                  <a:lnTo>
                    <a:pt x="228" y="509"/>
                  </a:lnTo>
                  <a:lnTo>
                    <a:pt x="221" y="507"/>
                  </a:lnTo>
                  <a:lnTo>
                    <a:pt x="211" y="505"/>
                  </a:lnTo>
                  <a:lnTo>
                    <a:pt x="202" y="503"/>
                  </a:lnTo>
                  <a:lnTo>
                    <a:pt x="190" y="500"/>
                  </a:lnTo>
                  <a:lnTo>
                    <a:pt x="179" y="496"/>
                  </a:lnTo>
                  <a:lnTo>
                    <a:pt x="167" y="492"/>
                  </a:lnTo>
                  <a:lnTo>
                    <a:pt x="156" y="488"/>
                  </a:lnTo>
                  <a:lnTo>
                    <a:pt x="145" y="484"/>
                  </a:lnTo>
                  <a:lnTo>
                    <a:pt x="133" y="481"/>
                  </a:lnTo>
                  <a:lnTo>
                    <a:pt x="122" y="477"/>
                  </a:lnTo>
                  <a:lnTo>
                    <a:pt x="110" y="475"/>
                  </a:lnTo>
                  <a:lnTo>
                    <a:pt x="99" y="469"/>
                  </a:lnTo>
                  <a:lnTo>
                    <a:pt x="88" y="465"/>
                  </a:lnTo>
                  <a:lnTo>
                    <a:pt x="76" y="460"/>
                  </a:lnTo>
                  <a:lnTo>
                    <a:pt x="69" y="456"/>
                  </a:lnTo>
                  <a:lnTo>
                    <a:pt x="59" y="452"/>
                  </a:lnTo>
                  <a:lnTo>
                    <a:pt x="51" y="448"/>
                  </a:lnTo>
                  <a:lnTo>
                    <a:pt x="44" y="444"/>
                  </a:lnTo>
                  <a:lnTo>
                    <a:pt x="36" y="443"/>
                  </a:lnTo>
                  <a:lnTo>
                    <a:pt x="23" y="433"/>
                  </a:lnTo>
                  <a:lnTo>
                    <a:pt x="15" y="429"/>
                  </a:lnTo>
                  <a:lnTo>
                    <a:pt x="10" y="427"/>
                  </a:lnTo>
                  <a:lnTo>
                    <a:pt x="10" y="427"/>
                  </a:lnTo>
                  <a:lnTo>
                    <a:pt x="0" y="378"/>
                  </a:lnTo>
                  <a:lnTo>
                    <a:pt x="10" y="359"/>
                  </a:lnTo>
                  <a:lnTo>
                    <a:pt x="13" y="359"/>
                  </a:lnTo>
                  <a:lnTo>
                    <a:pt x="17" y="359"/>
                  </a:lnTo>
                  <a:lnTo>
                    <a:pt x="27" y="359"/>
                  </a:lnTo>
                  <a:lnTo>
                    <a:pt x="36" y="359"/>
                  </a:lnTo>
                  <a:lnTo>
                    <a:pt x="50" y="361"/>
                  </a:lnTo>
                  <a:lnTo>
                    <a:pt x="55" y="361"/>
                  </a:lnTo>
                  <a:lnTo>
                    <a:pt x="63" y="363"/>
                  </a:lnTo>
                  <a:lnTo>
                    <a:pt x="70" y="363"/>
                  </a:lnTo>
                  <a:lnTo>
                    <a:pt x="80" y="365"/>
                  </a:lnTo>
                  <a:lnTo>
                    <a:pt x="88" y="365"/>
                  </a:lnTo>
                  <a:lnTo>
                    <a:pt x="97" y="365"/>
                  </a:lnTo>
                  <a:lnTo>
                    <a:pt x="107" y="367"/>
                  </a:lnTo>
                  <a:lnTo>
                    <a:pt x="116" y="367"/>
                  </a:lnTo>
                  <a:lnTo>
                    <a:pt x="126" y="367"/>
                  </a:lnTo>
                  <a:lnTo>
                    <a:pt x="135" y="368"/>
                  </a:lnTo>
                  <a:lnTo>
                    <a:pt x="143" y="370"/>
                  </a:lnTo>
                  <a:lnTo>
                    <a:pt x="152" y="370"/>
                  </a:lnTo>
                  <a:lnTo>
                    <a:pt x="160" y="370"/>
                  </a:lnTo>
                  <a:lnTo>
                    <a:pt x="167" y="370"/>
                  </a:lnTo>
                  <a:lnTo>
                    <a:pt x="173" y="370"/>
                  </a:lnTo>
                  <a:lnTo>
                    <a:pt x="181" y="372"/>
                  </a:lnTo>
                  <a:lnTo>
                    <a:pt x="188" y="374"/>
                  </a:lnTo>
                  <a:lnTo>
                    <a:pt x="192" y="374"/>
                  </a:lnTo>
                  <a:lnTo>
                    <a:pt x="192" y="374"/>
                  </a:lnTo>
                  <a:lnTo>
                    <a:pt x="198" y="370"/>
                  </a:lnTo>
                  <a:lnTo>
                    <a:pt x="204" y="367"/>
                  </a:lnTo>
                  <a:lnTo>
                    <a:pt x="215" y="363"/>
                  </a:lnTo>
                  <a:lnTo>
                    <a:pt x="223" y="353"/>
                  </a:lnTo>
                  <a:lnTo>
                    <a:pt x="236" y="346"/>
                  </a:lnTo>
                  <a:lnTo>
                    <a:pt x="247" y="334"/>
                  </a:lnTo>
                  <a:lnTo>
                    <a:pt x="261" y="325"/>
                  </a:lnTo>
                  <a:lnTo>
                    <a:pt x="270" y="311"/>
                  </a:lnTo>
                  <a:lnTo>
                    <a:pt x="282" y="298"/>
                  </a:lnTo>
                  <a:lnTo>
                    <a:pt x="285" y="290"/>
                  </a:lnTo>
                  <a:lnTo>
                    <a:pt x="291" y="283"/>
                  </a:lnTo>
                  <a:lnTo>
                    <a:pt x="295" y="273"/>
                  </a:lnTo>
                  <a:lnTo>
                    <a:pt x="302" y="268"/>
                  </a:lnTo>
                  <a:lnTo>
                    <a:pt x="306" y="258"/>
                  </a:lnTo>
                  <a:lnTo>
                    <a:pt x="312" y="249"/>
                  </a:lnTo>
                  <a:lnTo>
                    <a:pt x="316" y="239"/>
                  </a:lnTo>
                  <a:lnTo>
                    <a:pt x="323" y="232"/>
                  </a:lnTo>
                  <a:lnTo>
                    <a:pt x="327" y="222"/>
                  </a:lnTo>
                  <a:lnTo>
                    <a:pt x="333" y="214"/>
                  </a:lnTo>
                  <a:lnTo>
                    <a:pt x="340" y="205"/>
                  </a:lnTo>
                  <a:lnTo>
                    <a:pt x="348" y="197"/>
                  </a:lnTo>
                  <a:lnTo>
                    <a:pt x="354" y="186"/>
                  </a:lnTo>
                  <a:lnTo>
                    <a:pt x="359" y="176"/>
                  </a:lnTo>
                  <a:lnTo>
                    <a:pt x="365" y="165"/>
                  </a:lnTo>
                  <a:lnTo>
                    <a:pt x="375" y="156"/>
                  </a:lnTo>
                  <a:lnTo>
                    <a:pt x="379" y="146"/>
                  </a:lnTo>
                  <a:lnTo>
                    <a:pt x="386" y="138"/>
                  </a:lnTo>
                  <a:lnTo>
                    <a:pt x="392" y="129"/>
                  </a:lnTo>
                  <a:lnTo>
                    <a:pt x="399" y="121"/>
                  </a:lnTo>
                  <a:lnTo>
                    <a:pt x="403" y="114"/>
                  </a:lnTo>
                  <a:lnTo>
                    <a:pt x="409" y="106"/>
                  </a:lnTo>
                  <a:lnTo>
                    <a:pt x="413" y="99"/>
                  </a:lnTo>
                  <a:lnTo>
                    <a:pt x="418" y="95"/>
                  </a:lnTo>
                  <a:lnTo>
                    <a:pt x="424" y="87"/>
                  </a:lnTo>
                  <a:lnTo>
                    <a:pt x="426" y="85"/>
                  </a:lnTo>
                  <a:lnTo>
                    <a:pt x="430" y="83"/>
                  </a:lnTo>
                  <a:lnTo>
                    <a:pt x="441" y="79"/>
                  </a:lnTo>
                  <a:lnTo>
                    <a:pt x="449" y="76"/>
                  </a:lnTo>
                  <a:lnTo>
                    <a:pt x="458" y="74"/>
                  </a:lnTo>
                  <a:lnTo>
                    <a:pt x="466" y="72"/>
                  </a:lnTo>
                  <a:lnTo>
                    <a:pt x="477" y="70"/>
                  </a:lnTo>
                  <a:lnTo>
                    <a:pt x="485" y="66"/>
                  </a:lnTo>
                  <a:lnTo>
                    <a:pt x="495" y="62"/>
                  </a:lnTo>
                  <a:lnTo>
                    <a:pt x="502" y="59"/>
                  </a:lnTo>
                  <a:lnTo>
                    <a:pt x="512" y="59"/>
                  </a:lnTo>
                  <a:lnTo>
                    <a:pt x="517" y="55"/>
                  </a:lnTo>
                  <a:lnTo>
                    <a:pt x="523" y="55"/>
                  </a:lnTo>
                  <a:lnTo>
                    <a:pt x="525" y="55"/>
                  </a:lnTo>
                  <a:lnTo>
                    <a:pt x="529" y="55"/>
                  </a:lnTo>
                  <a:lnTo>
                    <a:pt x="529" y="55"/>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10" name="Freeform 62"/>
            <p:cNvSpPr>
              <a:spLocks/>
            </p:cNvSpPr>
            <p:nvPr/>
          </p:nvSpPr>
          <p:spPr bwMode="auto">
            <a:xfrm>
              <a:off x="1348" y="3296"/>
              <a:ext cx="408" cy="265"/>
            </a:xfrm>
            <a:custGeom>
              <a:avLst/>
              <a:gdLst>
                <a:gd name="T0" fmla="*/ 198 w 816"/>
                <a:gd name="T1" fmla="*/ 247 h 528"/>
                <a:gd name="T2" fmla="*/ 230 w 816"/>
                <a:gd name="T3" fmla="*/ 213 h 528"/>
                <a:gd name="T4" fmla="*/ 282 w 816"/>
                <a:gd name="T5" fmla="*/ 155 h 528"/>
                <a:gd name="T6" fmla="*/ 339 w 816"/>
                <a:gd name="T7" fmla="*/ 85 h 528"/>
                <a:gd name="T8" fmla="*/ 399 w 816"/>
                <a:gd name="T9" fmla="*/ 21 h 528"/>
                <a:gd name="T10" fmla="*/ 445 w 816"/>
                <a:gd name="T11" fmla="*/ 5 h 528"/>
                <a:gd name="T12" fmla="*/ 430 w 816"/>
                <a:gd name="T13" fmla="*/ 47 h 528"/>
                <a:gd name="T14" fmla="*/ 375 w 816"/>
                <a:gd name="T15" fmla="*/ 116 h 528"/>
                <a:gd name="T16" fmla="*/ 335 w 816"/>
                <a:gd name="T17" fmla="*/ 186 h 528"/>
                <a:gd name="T18" fmla="*/ 312 w 816"/>
                <a:gd name="T19" fmla="*/ 241 h 528"/>
                <a:gd name="T20" fmla="*/ 299 w 816"/>
                <a:gd name="T21" fmla="*/ 277 h 528"/>
                <a:gd name="T22" fmla="*/ 274 w 816"/>
                <a:gd name="T23" fmla="*/ 328 h 528"/>
                <a:gd name="T24" fmla="*/ 240 w 816"/>
                <a:gd name="T25" fmla="*/ 304 h 528"/>
                <a:gd name="T26" fmla="*/ 188 w 816"/>
                <a:gd name="T27" fmla="*/ 296 h 528"/>
                <a:gd name="T28" fmla="*/ 192 w 816"/>
                <a:gd name="T29" fmla="*/ 332 h 528"/>
                <a:gd name="T30" fmla="*/ 242 w 816"/>
                <a:gd name="T31" fmla="*/ 355 h 528"/>
                <a:gd name="T32" fmla="*/ 264 w 816"/>
                <a:gd name="T33" fmla="*/ 365 h 528"/>
                <a:gd name="T34" fmla="*/ 306 w 816"/>
                <a:gd name="T35" fmla="*/ 338 h 528"/>
                <a:gd name="T36" fmla="*/ 350 w 816"/>
                <a:gd name="T37" fmla="*/ 313 h 528"/>
                <a:gd name="T38" fmla="*/ 396 w 816"/>
                <a:gd name="T39" fmla="*/ 283 h 528"/>
                <a:gd name="T40" fmla="*/ 417 w 816"/>
                <a:gd name="T41" fmla="*/ 228 h 528"/>
                <a:gd name="T42" fmla="*/ 430 w 816"/>
                <a:gd name="T43" fmla="*/ 171 h 528"/>
                <a:gd name="T44" fmla="*/ 437 w 816"/>
                <a:gd name="T45" fmla="*/ 163 h 528"/>
                <a:gd name="T46" fmla="*/ 437 w 816"/>
                <a:gd name="T47" fmla="*/ 211 h 528"/>
                <a:gd name="T48" fmla="*/ 455 w 816"/>
                <a:gd name="T49" fmla="*/ 224 h 528"/>
                <a:gd name="T50" fmla="*/ 481 w 816"/>
                <a:gd name="T51" fmla="*/ 173 h 528"/>
                <a:gd name="T52" fmla="*/ 514 w 816"/>
                <a:gd name="T53" fmla="*/ 135 h 528"/>
                <a:gd name="T54" fmla="*/ 542 w 816"/>
                <a:gd name="T55" fmla="*/ 167 h 528"/>
                <a:gd name="T56" fmla="*/ 544 w 816"/>
                <a:gd name="T57" fmla="*/ 232 h 528"/>
                <a:gd name="T58" fmla="*/ 519 w 816"/>
                <a:gd name="T59" fmla="*/ 308 h 528"/>
                <a:gd name="T60" fmla="*/ 483 w 816"/>
                <a:gd name="T61" fmla="*/ 374 h 528"/>
                <a:gd name="T62" fmla="*/ 474 w 816"/>
                <a:gd name="T63" fmla="*/ 416 h 528"/>
                <a:gd name="T64" fmla="*/ 521 w 816"/>
                <a:gd name="T65" fmla="*/ 420 h 528"/>
                <a:gd name="T66" fmla="*/ 567 w 816"/>
                <a:gd name="T67" fmla="*/ 414 h 528"/>
                <a:gd name="T68" fmla="*/ 523 w 816"/>
                <a:gd name="T69" fmla="*/ 462 h 528"/>
                <a:gd name="T70" fmla="*/ 536 w 816"/>
                <a:gd name="T71" fmla="*/ 471 h 528"/>
                <a:gd name="T72" fmla="*/ 601 w 816"/>
                <a:gd name="T73" fmla="*/ 452 h 528"/>
                <a:gd name="T74" fmla="*/ 681 w 816"/>
                <a:gd name="T75" fmla="*/ 444 h 528"/>
                <a:gd name="T76" fmla="*/ 751 w 816"/>
                <a:gd name="T77" fmla="*/ 462 h 528"/>
                <a:gd name="T78" fmla="*/ 803 w 816"/>
                <a:gd name="T79" fmla="*/ 494 h 528"/>
                <a:gd name="T80" fmla="*/ 795 w 816"/>
                <a:gd name="T81" fmla="*/ 500 h 528"/>
                <a:gd name="T82" fmla="*/ 717 w 816"/>
                <a:gd name="T83" fmla="*/ 488 h 528"/>
                <a:gd name="T84" fmla="*/ 630 w 816"/>
                <a:gd name="T85" fmla="*/ 492 h 528"/>
                <a:gd name="T86" fmla="*/ 555 w 816"/>
                <a:gd name="T87" fmla="*/ 507 h 528"/>
                <a:gd name="T88" fmla="*/ 510 w 816"/>
                <a:gd name="T89" fmla="*/ 522 h 528"/>
                <a:gd name="T90" fmla="*/ 479 w 816"/>
                <a:gd name="T91" fmla="*/ 511 h 528"/>
                <a:gd name="T92" fmla="*/ 439 w 816"/>
                <a:gd name="T93" fmla="*/ 460 h 528"/>
                <a:gd name="T94" fmla="*/ 436 w 816"/>
                <a:gd name="T95" fmla="*/ 406 h 528"/>
                <a:gd name="T96" fmla="*/ 424 w 816"/>
                <a:gd name="T97" fmla="*/ 351 h 528"/>
                <a:gd name="T98" fmla="*/ 401 w 816"/>
                <a:gd name="T99" fmla="*/ 315 h 528"/>
                <a:gd name="T100" fmla="*/ 350 w 816"/>
                <a:gd name="T101" fmla="*/ 359 h 528"/>
                <a:gd name="T102" fmla="*/ 302 w 816"/>
                <a:gd name="T103" fmla="*/ 387 h 528"/>
                <a:gd name="T104" fmla="*/ 253 w 816"/>
                <a:gd name="T105" fmla="*/ 406 h 528"/>
                <a:gd name="T106" fmla="*/ 215 w 816"/>
                <a:gd name="T107" fmla="*/ 405 h 528"/>
                <a:gd name="T108" fmla="*/ 162 w 816"/>
                <a:gd name="T109" fmla="*/ 386 h 528"/>
                <a:gd name="T110" fmla="*/ 105 w 816"/>
                <a:gd name="T111" fmla="*/ 365 h 528"/>
                <a:gd name="T112" fmla="*/ 51 w 816"/>
                <a:gd name="T113" fmla="*/ 332 h 528"/>
                <a:gd name="T114" fmla="*/ 0 w 816"/>
                <a:gd name="T115" fmla="*/ 262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6" h="528">
                  <a:moveTo>
                    <a:pt x="0" y="262"/>
                  </a:moveTo>
                  <a:lnTo>
                    <a:pt x="31" y="262"/>
                  </a:lnTo>
                  <a:lnTo>
                    <a:pt x="38" y="289"/>
                  </a:lnTo>
                  <a:lnTo>
                    <a:pt x="55" y="264"/>
                  </a:lnTo>
                  <a:lnTo>
                    <a:pt x="34" y="243"/>
                  </a:lnTo>
                  <a:lnTo>
                    <a:pt x="198" y="247"/>
                  </a:lnTo>
                  <a:lnTo>
                    <a:pt x="200" y="243"/>
                  </a:lnTo>
                  <a:lnTo>
                    <a:pt x="207" y="237"/>
                  </a:lnTo>
                  <a:lnTo>
                    <a:pt x="211" y="230"/>
                  </a:lnTo>
                  <a:lnTo>
                    <a:pt x="215" y="226"/>
                  </a:lnTo>
                  <a:lnTo>
                    <a:pt x="223" y="218"/>
                  </a:lnTo>
                  <a:lnTo>
                    <a:pt x="230" y="213"/>
                  </a:lnTo>
                  <a:lnTo>
                    <a:pt x="236" y="203"/>
                  </a:lnTo>
                  <a:lnTo>
                    <a:pt x="244" y="195"/>
                  </a:lnTo>
                  <a:lnTo>
                    <a:pt x="253" y="186"/>
                  </a:lnTo>
                  <a:lnTo>
                    <a:pt x="263" y="176"/>
                  </a:lnTo>
                  <a:lnTo>
                    <a:pt x="270" y="167"/>
                  </a:lnTo>
                  <a:lnTo>
                    <a:pt x="282" y="155"/>
                  </a:lnTo>
                  <a:lnTo>
                    <a:pt x="291" y="146"/>
                  </a:lnTo>
                  <a:lnTo>
                    <a:pt x="301" y="135"/>
                  </a:lnTo>
                  <a:lnTo>
                    <a:pt x="308" y="123"/>
                  </a:lnTo>
                  <a:lnTo>
                    <a:pt x="320" y="112"/>
                  </a:lnTo>
                  <a:lnTo>
                    <a:pt x="329" y="98"/>
                  </a:lnTo>
                  <a:lnTo>
                    <a:pt x="339" y="85"/>
                  </a:lnTo>
                  <a:lnTo>
                    <a:pt x="350" y="74"/>
                  </a:lnTo>
                  <a:lnTo>
                    <a:pt x="359" y="60"/>
                  </a:lnTo>
                  <a:lnTo>
                    <a:pt x="371" y="49"/>
                  </a:lnTo>
                  <a:lnTo>
                    <a:pt x="380" y="40"/>
                  </a:lnTo>
                  <a:lnTo>
                    <a:pt x="390" y="28"/>
                  </a:lnTo>
                  <a:lnTo>
                    <a:pt x="399" y="21"/>
                  </a:lnTo>
                  <a:lnTo>
                    <a:pt x="409" y="11"/>
                  </a:lnTo>
                  <a:lnTo>
                    <a:pt x="418" y="5"/>
                  </a:lnTo>
                  <a:lnTo>
                    <a:pt x="426" y="2"/>
                  </a:lnTo>
                  <a:lnTo>
                    <a:pt x="434" y="0"/>
                  </a:lnTo>
                  <a:lnTo>
                    <a:pt x="439" y="0"/>
                  </a:lnTo>
                  <a:lnTo>
                    <a:pt x="445" y="5"/>
                  </a:lnTo>
                  <a:lnTo>
                    <a:pt x="447" y="9"/>
                  </a:lnTo>
                  <a:lnTo>
                    <a:pt x="449" y="15"/>
                  </a:lnTo>
                  <a:lnTo>
                    <a:pt x="445" y="21"/>
                  </a:lnTo>
                  <a:lnTo>
                    <a:pt x="443" y="28"/>
                  </a:lnTo>
                  <a:lnTo>
                    <a:pt x="437" y="36"/>
                  </a:lnTo>
                  <a:lnTo>
                    <a:pt x="430" y="47"/>
                  </a:lnTo>
                  <a:lnTo>
                    <a:pt x="422" y="57"/>
                  </a:lnTo>
                  <a:lnTo>
                    <a:pt x="415" y="70"/>
                  </a:lnTo>
                  <a:lnTo>
                    <a:pt x="403" y="79"/>
                  </a:lnTo>
                  <a:lnTo>
                    <a:pt x="394" y="91"/>
                  </a:lnTo>
                  <a:lnTo>
                    <a:pt x="382" y="102"/>
                  </a:lnTo>
                  <a:lnTo>
                    <a:pt x="375" y="116"/>
                  </a:lnTo>
                  <a:lnTo>
                    <a:pt x="365" y="129"/>
                  </a:lnTo>
                  <a:lnTo>
                    <a:pt x="358" y="140"/>
                  </a:lnTo>
                  <a:lnTo>
                    <a:pt x="350" y="154"/>
                  </a:lnTo>
                  <a:lnTo>
                    <a:pt x="344" y="167"/>
                  </a:lnTo>
                  <a:lnTo>
                    <a:pt x="339" y="176"/>
                  </a:lnTo>
                  <a:lnTo>
                    <a:pt x="335" y="186"/>
                  </a:lnTo>
                  <a:lnTo>
                    <a:pt x="329" y="195"/>
                  </a:lnTo>
                  <a:lnTo>
                    <a:pt x="325" y="205"/>
                  </a:lnTo>
                  <a:lnTo>
                    <a:pt x="321" y="214"/>
                  </a:lnTo>
                  <a:lnTo>
                    <a:pt x="318" y="224"/>
                  </a:lnTo>
                  <a:lnTo>
                    <a:pt x="314" y="232"/>
                  </a:lnTo>
                  <a:lnTo>
                    <a:pt x="312" y="241"/>
                  </a:lnTo>
                  <a:lnTo>
                    <a:pt x="308" y="247"/>
                  </a:lnTo>
                  <a:lnTo>
                    <a:pt x="304" y="254"/>
                  </a:lnTo>
                  <a:lnTo>
                    <a:pt x="302" y="258"/>
                  </a:lnTo>
                  <a:lnTo>
                    <a:pt x="301" y="266"/>
                  </a:lnTo>
                  <a:lnTo>
                    <a:pt x="297" y="273"/>
                  </a:lnTo>
                  <a:lnTo>
                    <a:pt x="299" y="277"/>
                  </a:lnTo>
                  <a:lnTo>
                    <a:pt x="295" y="283"/>
                  </a:lnTo>
                  <a:lnTo>
                    <a:pt x="293" y="292"/>
                  </a:lnTo>
                  <a:lnTo>
                    <a:pt x="289" y="304"/>
                  </a:lnTo>
                  <a:lnTo>
                    <a:pt x="285" y="315"/>
                  </a:lnTo>
                  <a:lnTo>
                    <a:pt x="278" y="323"/>
                  </a:lnTo>
                  <a:lnTo>
                    <a:pt x="274" y="328"/>
                  </a:lnTo>
                  <a:lnTo>
                    <a:pt x="266" y="328"/>
                  </a:lnTo>
                  <a:lnTo>
                    <a:pt x="263" y="323"/>
                  </a:lnTo>
                  <a:lnTo>
                    <a:pt x="257" y="315"/>
                  </a:lnTo>
                  <a:lnTo>
                    <a:pt x="253" y="309"/>
                  </a:lnTo>
                  <a:lnTo>
                    <a:pt x="245" y="306"/>
                  </a:lnTo>
                  <a:lnTo>
                    <a:pt x="240" y="304"/>
                  </a:lnTo>
                  <a:lnTo>
                    <a:pt x="230" y="300"/>
                  </a:lnTo>
                  <a:lnTo>
                    <a:pt x="223" y="298"/>
                  </a:lnTo>
                  <a:lnTo>
                    <a:pt x="213" y="296"/>
                  </a:lnTo>
                  <a:lnTo>
                    <a:pt x="205" y="296"/>
                  </a:lnTo>
                  <a:lnTo>
                    <a:pt x="196" y="296"/>
                  </a:lnTo>
                  <a:lnTo>
                    <a:pt x="188" y="296"/>
                  </a:lnTo>
                  <a:lnTo>
                    <a:pt x="181" y="296"/>
                  </a:lnTo>
                  <a:lnTo>
                    <a:pt x="177" y="300"/>
                  </a:lnTo>
                  <a:lnTo>
                    <a:pt x="169" y="304"/>
                  </a:lnTo>
                  <a:lnTo>
                    <a:pt x="171" y="311"/>
                  </a:lnTo>
                  <a:lnTo>
                    <a:pt x="183" y="323"/>
                  </a:lnTo>
                  <a:lnTo>
                    <a:pt x="192" y="332"/>
                  </a:lnTo>
                  <a:lnTo>
                    <a:pt x="196" y="336"/>
                  </a:lnTo>
                  <a:lnTo>
                    <a:pt x="204" y="340"/>
                  </a:lnTo>
                  <a:lnTo>
                    <a:pt x="213" y="344"/>
                  </a:lnTo>
                  <a:lnTo>
                    <a:pt x="224" y="349"/>
                  </a:lnTo>
                  <a:lnTo>
                    <a:pt x="234" y="351"/>
                  </a:lnTo>
                  <a:lnTo>
                    <a:pt x="242" y="355"/>
                  </a:lnTo>
                  <a:lnTo>
                    <a:pt x="245" y="359"/>
                  </a:lnTo>
                  <a:lnTo>
                    <a:pt x="251" y="365"/>
                  </a:lnTo>
                  <a:lnTo>
                    <a:pt x="253" y="368"/>
                  </a:lnTo>
                  <a:lnTo>
                    <a:pt x="253" y="372"/>
                  </a:lnTo>
                  <a:lnTo>
                    <a:pt x="257" y="368"/>
                  </a:lnTo>
                  <a:lnTo>
                    <a:pt x="264" y="365"/>
                  </a:lnTo>
                  <a:lnTo>
                    <a:pt x="268" y="359"/>
                  </a:lnTo>
                  <a:lnTo>
                    <a:pt x="274" y="355"/>
                  </a:lnTo>
                  <a:lnTo>
                    <a:pt x="282" y="351"/>
                  </a:lnTo>
                  <a:lnTo>
                    <a:pt x="291" y="347"/>
                  </a:lnTo>
                  <a:lnTo>
                    <a:pt x="299" y="342"/>
                  </a:lnTo>
                  <a:lnTo>
                    <a:pt x="306" y="338"/>
                  </a:lnTo>
                  <a:lnTo>
                    <a:pt x="314" y="332"/>
                  </a:lnTo>
                  <a:lnTo>
                    <a:pt x="321" y="328"/>
                  </a:lnTo>
                  <a:lnTo>
                    <a:pt x="329" y="323"/>
                  </a:lnTo>
                  <a:lnTo>
                    <a:pt x="337" y="319"/>
                  </a:lnTo>
                  <a:lnTo>
                    <a:pt x="344" y="315"/>
                  </a:lnTo>
                  <a:lnTo>
                    <a:pt x="350" y="313"/>
                  </a:lnTo>
                  <a:lnTo>
                    <a:pt x="361" y="308"/>
                  </a:lnTo>
                  <a:lnTo>
                    <a:pt x="371" y="304"/>
                  </a:lnTo>
                  <a:lnTo>
                    <a:pt x="377" y="300"/>
                  </a:lnTo>
                  <a:lnTo>
                    <a:pt x="384" y="296"/>
                  </a:lnTo>
                  <a:lnTo>
                    <a:pt x="390" y="290"/>
                  </a:lnTo>
                  <a:lnTo>
                    <a:pt x="396" y="283"/>
                  </a:lnTo>
                  <a:lnTo>
                    <a:pt x="399" y="275"/>
                  </a:lnTo>
                  <a:lnTo>
                    <a:pt x="405" y="264"/>
                  </a:lnTo>
                  <a:lnTo>
                    <a:pt x="407" y="254"/>
                  </a:lnTo>
                  <a:lnTo>
                    <a:pt x="409" y="247"/>
                  </a:lnTo>
                  <a:lnTo>
                    <a:pt x="413" y="237"/>
                  </a:lnTo>
                  <a:lnTo>
                    <a:pt x="417" y="228"/>
                  </a:lnTo>
                  <a:lnTo>
                    <a:pt x="417" y="216"/>
                  </a:lnTo>
                  <a:lnTo>
                    <a:pt x="420" y="209"/>
                  </a:lnTo>
                  <a:lnTo>
                    <a:pt x="422" y="197"/>
                  </a:lnTo>
                  <a:lnTo>
                    <a:pt x="426" y="190"/>
                  </a:lnTo>
                  <a:lnTo>
                    <a:pt x="428" y="178"/>
                  </a:lnTo>
                  <a:lnTo>
                    <a:pt x="430" y="171"/>
                  </a:lnTo>
                  <a:lnTo>
                    <a:pt x="430" y="163"/>
                  </a:lnTo>
                  <a:lnTo>
                    <a:pt x="434" y="157"/>
                  </a:lnTo>
                  <a:lnTo>
                    <a:pt x="436" y="150"/>
                  </a:lnTo>
                  <a:lnTo>
                    <a:pt x="439" y="148"/>
                  </a:lnTo>
                  <a:lnTo>
                    <a:pt x="437" y="152"/>
                  </a:lnTo>
                  <a:lnTo>
                    <a:pt x="437" y="163"/>
                  </a:lnTo>
                  <a:lnTo>
                    <a:pt x="437" y="169"/>
                  </a:lnTo>
                  <a:lnTo>
                    <a:pt x="437" y="176"/>
                  </a:lnTo>
                  <a:lnTo>
                    <a:pt x="437" y="186"/>
                  </a:lnTo>
                  <a:lnTo>
                    <a:pt x="437" y="195"/>
                  </a:lnTo>
                  <a:lnTo>
                    <a:pt x="437" y="203"/>
                  </a:lnTo>
                  <a:lnTo>
                    <a:pt x="437" y="211"/>
                  </a:lnTo>
                  <a:lnTo>
                    <a:pt x="437" y="218"/>
                  </a:lnTo>
                  <a:lnTo>
                    <a:pt x="437" y="226"/>
                  </a:lnTo>
                  <a:lnTo>
                    <a:pt x="439" y="235"/>
                  </a:lnTo>
                  <a:lnTo>
                    <a:pt x="443" y="239"/>
                  </a:lnTo>
                  <a:lnTo>
                    <a:pt x="447" y="233"/>
                  </a:lnTo>
                  <a:lnTo>
                    <a:pt x="455" y="224"/>
                  </a:lnTo>
                  <a:lnTo>
                    <a:pt x="458" y="216"/>
                  </a:lnTo>
                  <a:lnTo>
                    <a:pt x="462" y="209"/>
                  </a:lnTo>
                  <a:lnTo>
                    <a:pt x="466" y="199"/>
                  </a:lnTo>
                  <a:lnTo>
                    <a:pt x="472" y="192"/>
                  </a:lnTo>
                  <a:lnTo>
                    <a:pt x="475" y="180"/>
                  </a:lnTo>
                  <a:lnTo>
                    <a:pt x="481" y="173"/>
                  </a:lnTo>
                  <a:lnTo>
                    <a:pt x="487" y="163"/>
                  </a:lnTo>
                  <a:lnTo>
                    <a:pt x="493" y="155"/>
                  </a:lnTo>
                  <a:lnTo>
                    <a:pt x="496" y="148"/>
                  </a:lnTo>
                  <a:lnTo>
                    <a:pt x="502" y="140"/>
                  </a:lnTo>
                  <a:lnTo>
                    <a:pt x="506" y="136"/>
                  </a:lnTo>
                  <a:lnTo>
                    <a:pt x="514" y="135"/>
                  </a:lnTo>
                  <a:lnTo>
                    <a:pt x="521" y="133"/>
                  </a:lnTo>
                  <a:lnTo>
                    <a:pt x="529" y="138"/>
                  </a:lnTo>
                  <a:lnTo>
                    <a:pt x="531" y="142"/>
                  </a:lnTo>
                  <a:lnTo>
                    <a:pt x="534" y="150"/>
                  </a:lnTo>
                  <a:lnTo>
                    <a:pt x="538" y="157"/>
                  </a:lnTo>
                  <a:lnTo>
                    <a:pt x="542" y="167"/>
                  </a:lnTo>
                  <a:lnTo>
                    <a:pt x="542" y="174"/>
                  </a:lnTo>
                  <a:lnTo>
                    <a:pt x="544" y="184"/>
                  </a:lnTo>
                  <a:lnTo>
                    <a:pt x="544" y="195"/>
                  </a:lnTo>
                  <a:lnTo>
                    <a:pt x="546" y="209"/>
                  </a:lnTo>
                  <a:lnTo>
                    <a:pt x="544" y="220"/>
                  </a:lnTo>
                  <a:lnTo>
                    <a:pt x="544" y="232"/>
                  </a:lnTo>
                  <a:lnTo>
                    <a:pt x="542" y="245"/>
                  </a:lnTo>
                  <a:lnTo>
                    <a:pt x="540" y="258"/>
                  </a:lnTo>
                  <a:lnTo>
                    <a:pt x="534" y="270"/>
                  </a:lnTo>
                  <a:lnTo>
                    <a:pt x="531" y="283"/>
                  </a:lnTo>
                  <a:lnTo>
                    <a:pt x="525" y="294"/>
                  </a:lnTo>
                  <a:lnTo>
                    <a:pt x="519" y="308"/>
                  </a:lnTo>
                  <a:lnTo>
                    <a:pt x="512" y="319"/>
                  </a:lnTo>
                  <a:lnTo>
                    <a:pt x="506" y="330"/>
                  </a:lnTo>
                  <a:lnTo>
                    <a:pt x="500" y="344"/>
                  </a:lnTo>
                  <a:lnTo>
                    <a:pt x="495" y="355"/>
                  </a:lnTo>
                  <a:lnTo>
                    <a:pt x="487" y="365"/>
                  </a:lnTo>
                  <a:lnTo>
                    <a:pt x="483" y="374"/>
                  </a:lnTo>
                  <a:lnTo>
                    <a:pt x="479" y="382"/>
                  </a:lnTo>
                  <a:lnTo>
                    <a:pt x="475" y="391"/>
                  </a:lnTo>
                  <a:lnTo>
                    <a:pt x="472" y="397"/>
                  </a:lnTo>
                  <a:lnTo>
                    <a:pt x="472" y="406"/>
                  </a:lnTo>
                  <a:lnTo>
                    <a:pt x="472" y="410"/>
                  </a:lnTo>
                  <a:lnTo>
                    <a:pt x="474" y="416"/>
                  </a:lnTo>
                  <a:lnTo>
                    <a:pt x="479" y="420"/>
                  </a:lnTo>
                  <a:lnTo>
                    <a:pt x="491" y="422"/>
                  </a:lnTo>
                  <a:lnTo>
                    <a:pt x="496" y="420"/>
                  </a:lnTo>
                  <a:lnTo>
                    <a:pt x="504" y="420"/>
                  </a:lnTo>
                  <a:lnTo>
                    <a:pt x="514" y="420"/>
                  </a:lnTo>
                  <a:lnTo>
                    <a:pt x="521" y="420"/>
                  </a:lnTo>
                  <a:lnTo>
                    <a:pt x="527" y="416"/>
                  </a:lnTo>
                  <a:lnTo>
                    <a:pt x="534" y="414"/>
                  </a:lnTo>
                  <a:lnTo>
                    <a:pt x="542" y="412"/>
                  </a:lnTo>
                  <a:lnTo>
                    <a:pt x="550" y="412"/>
                  </a:lnTo>
                  <a:lnTo>
                    <a:pt x="559" y="410"/>
                  </a:lnTo>
                  <a:lnTo>
                    <a:pt x="567" y="414"/>
                  </a:lnTo>
                  <a:lnTo>
                    <a:pt x="565" y="416"/>
                  </a:lnTo>
                  <a:lnTo>
                    <a:pt x="559" y="424"/>
                  </a:lnTo>
                  <a:lnTo>
                    <a:pt x="552" y="431"/>
                  </a:lnTo>
                  <a:lnTo>
                    <a:pt x="542" y="444"/>
                  </a:lnTo>
                  <a:lnTo>
                    <a:pt x="531" y="452"/>
                  </a:lnTo>
                  <a:lnTo>
                    <a:pt x="523" y="462"/>
                  </a:lnTo>
                  <a:lnTo>
                    <a:pt x="517" y="469"/>
                  </a:lnTo>
                  <a:lnTo>
                    <a:pt x="517" y="473"/>
                  </a:lnTo>
                  <a:lnTo>
                    <a:pt x="519" y="473"/>
                  </a:lnTo>
                  <a:lnTo>
                    <a:pt x="523" y="473"/>
                  </a:lnTo>
                  <a:lnTo>
                    <a:pt x="529" y="473"/>
                  </a:lnTo>
                  <a:lnTo>
                    <a:pt x="536" y="471"/>
                  </a:lnTo>
                  <a:lnTo>
                    <a:pt x="544" y="469"/>
                  </a:lnTo>
                  <a:lnTo>
                    <a:pt x="555" y="465"/>
                  </a:lnTo>
                  <a:lnTo>
                    <a:pt x="565" y="463"/>
                  </a:lnTo>
                  <a:lnTo>
                    <a:pt x="578" y="462"/>
                  </a:lnTo>
                  <a:lnTo>
                    <a:pt x="590" y="456"/>
                  </a:lnTo>
                  <a:lnTo>
                    <a:pt x="601" y="452"/>
                  </a:lnTo>
                  <a:lnTo>
                    <a:pt x="614" y="450"/>
                  </a:lnTo>
                  <a:lnTo>
                    <a:pt x="630" y="448"/>
                  </a:lnTo>
                  <a:lnTo>
                    <a:pt x="641" y="444"/>
                  </a:lnTo>
                  <a:lnTo>
                    <a:pt x="654" y="444"/>
                  </a:lnTo>
                  <a:lnTo>
                    <a:pt x="668" y="444"/>
                  </a:lnTo>
                  <a:lnTo>
                    <a:pt x="681" y="444"/>
                  </a:lnTo>
                  <a:lnTo>
                    <a:pt x="692" y="444"/>
                  </a:lnTo>
                  <a:lnTo>
                    <a:pt x="704" y="446"/>
                  </a:lnTo>
                  <a:lnTo>
                    <a:pt x="715" y="448"/>
                  </a:lnTo>
                  <a:lnTo>
                    <a:pt x="728" y="452"/>
                  </a:lnTo>
                  <a:lnTo>
                    <a:pt x="740" y="456"/>
                  </a:lnTo>
                  <a:lnTo>
                    <a:pt x="751" y="462"/>
                  </a:lnTo>
                  <a:lnTo>
                    <a:pt x="761" y="467"/>
                  </a:lnTo>
                  <a:lnTo>
                    <a:pt x="772" y="473"/>
                  </a:lnTo>
                  <a:lnTo>
                    <a:pt x="780" y="477"/>
                  </a:lnTo>
                  <a:lnTo>
                    <a:pt x="789" y="482"/>
                  </a:lnTo>
                  <a:lnTo>
                    <a:pt x="795" y="488"/>
                  </a:lnTo>
                  <a:lnTo>
                    <a:pt x="803" y="494"/>
                  </a:lnTo>
                  <a:lnTo>
                    <a:pt x="812" y="500"/>
                  </a:lnTo>
                  <a:lnTo>
                    <a:pt x="816" y="503"/>
                  </a:lnTo>
                  <a:lnTo>
                    <a:pt x="814" y="501"/>
                  </a:lnTo>
                  <a:lnTo>
                    <a:pt x="810" y="500"/>
                  </a:lnTo>
                  <a:lnTo>
                    <a:pt x="803" y="500"/>
                  </a:lnTo>
                  <a:lnTo>
                    <a:pt x="795" y="500"/>
                  </a:lnTo>
                  <a:lnTo>
                    <a:pt x="785" y="496"/>
                  </a:lnTo>
                  <a:lnTo>
                    <a:pt x="774" y="494"/>
                  </a:lnTo>
                  <a:lnTo>
                    <a:pt x="761" y="492"/>
                  </a:lnTo>
                  <a:lnTo>
                    <a:pt x="747" y="492"/>
                  </a:lnTo>
                  <a:lnTo>
                    <a:pt x="732" y="490"/>
                  </a:lnTo>
                  <a:lnTo>
                    <a:pt x="717" y="488"/>
                  </a:lnTo>
                  <a:lnTo>
                    <a:pt x="702" y="488"/>
                  </a:lnTo>
                  <a:lnTo>
                    <a:pt x="687" y="488"/>
                  </a:lnTo>
                  <a:lnTo>
                    <a:pt x="671" y="486"/>
                  </a:lnTo>
                  <a:lnTo>
                    <a:pt x="656" y="488"/>
                  </a:lnTo>
                  <a:lnTo>
                    <a:pt x="641" y="488"/>
                  </a:lnTo>
                  <a:lnTo>
                    <a:pt x="630" y="492"/>
                  </a:lnTo>
                  <a:lnTo>
                    <a:pt x="614" y="494"/>
                  </a:lnTo>
                  <a:lnTo>
                    <a:pt x="601" y="496"/>
                  </a:lnTo>
                  <a:lnTo>
                    <a:pt x="590" y="500"/>
                  </a:lnTo>
                  <a:lnTo>
                    <a:pt x="578" y="503"/>
                  </a:lnTo>
                  <a:lnTo>
                    <a:pt x="567" y="505"/>
                  </a:lnTo>
                  <a:lnTo>
                    <a:pt x="555" y="507"/>
                  </a:lnTo>
                  <a:lnTo>
                    <a:pt x="546" y="511"/>
                  </a:lnTo>
                  <a:lnTo>
                    <a:pt x="538" y="515"/>
                  </a:lnTo>
                  <a:lnTo>
                    <a:pt x="529" y="515"/>
                  </a:lnTo>
                  <a:lnTo>
                    <a:pt x="521" y="519"/>
                  </a:lnTo>
                  <a:lnTo>
                    <a:pt x="514" y="520"/>
                  </a:lnTo>
                  <a:lnTo>
                    <a:pt x="510" y="522"/>
                  </a:lnTo>
                  <a:lnTo>
                    <a:pt x="500" y="524"/>
                  </a:lnTo>
                  <a:lnTo>
                    <a:pt x="500" y="528"/>
                  </a:lnTo>
                  <a:lnTo>
                    <a:pt x="496" y="524"/>
                  </a:lnTo>
                  <a:lnTo>
                    <a:pt x="493" y="522"/>
                  </a:lnTo>
                  <a:lnTo>
                    <a:pt x="487" y="517"/>
                  </a:lnTo>
                  <a:lnTo>
                    <a:pt x="479" y="511"/>
                  </a:lnTo>
                  <a:lnTo>
                    <a:pt x="472" y="501"/>
                  </a:lnTo>
                  <a:lnTo>
                    <a:pt x="462" y="494"/>
                  </a:lnTo>
                  <a:lnTo>
                    <a:pt x="455" y="484"/>
                  </a:lnTo>
                  <a:lnTo>
                    <a:pt x="449" y="477"/>
                  </a:lnTo>
                  <a:lnTo>
                    <a:pt x="441" y="467"/>
                  </a:lnTo>
                  <a:lnTo>
                    <a:pt x="439" y="460"/>
                  </a:lnTo>
                  <a:lnTo>
                    <a:pt x="436" y="450"/>
                  </a:lnTo>
                  <a:lnTo>
                    <a:pt x="436" y="443"/>
                  </a:lnTo>
                  <a:lnTo>
                    <a:pt x="436" y="433"/>
                  </a:lnTo>
                  <a:lnTo>
                    <a:pt x="436" y="424"/>
                  </a:lnTo>
                  <a:lnTo>
                    <a:pt x="436" y="414"/>
                  </a:lnTo>
                  <a:lnTo>
                    <a:pt x="436" y="406"/>
                  </a:lnTo>
                  <a:lnTo>
                    <a:pt x="434" y="397"/>
                  </a:lnTo>
                  <a:lnTo>
                    <a:pt x="432" y="387"/>
                  </a:lnTo>
                  <a:lnTo>
                    <a:pt x="430" y="376"/>
                  </a:lnTo>
                  <a:lnTo>
                    <a:pt x="430" y="368"/>
                  </a:lnTo>
                  <a:lnTo>
                    <a:pt x="426" y="359"/>
                  </a:lnTo>
                  <a:lnTo>
                    <a:pt x="424" y="351"/>
                  </a:lnTo>
                  <a:lnTo>
                    <a:pt x="420" y="344"/>
                  </a:lnTo>
                  <a:lnTo>
                    <a:pt x="420" y="338"/>
                  </a:lnTo>
                  <a:lnTo>
                    <a:pt x="413" y="327"/>
                  </a:lnTo>
                  <a:lnTo>
                    <a:pt x="409" y="319"/>
                  </a:lnTo>
                  <a:lnTo>
                    <a:pt x="403" y="315"/>
                  </a:lnTo>
                  <a:lnTo>
                    <a:pt x="401" y="315"/>
                  </a:lnTo>
                  <a:lnTo>
                    <a:pt x="398" y="321"/>
                  </a:lnTo>
                  <a:lnTo>
                    <a:pt x="390" y="327"/>
                  </a:lnTo>
                  <a:lnTo>
                    <a:pt x="382" y="336"/>
                  </a:lnTo>
                  <a:lnTo>
                    <a:pt x="369" y="346"/>
                  </a:lnTo>
                  <a:lnTo>
                    <a:pt x="358" y="355"/>
                  </a:lnTo>
                  <a:lnTo>
                    <a:pt x="350" y="359"/>
                  </a:lnTo>
                  <a:lnTo>
                    <a:pt x="342" y="365"/>
                  </a:lnTo>
                  <a:lnTo>
                    <a:pt x="335" y="370"/>
                  </a:lnTo>
                  <a:lnTo>
                    <a:pt x="329" y="376"/>
                  </a:lnTo>
                  <a:lnTo>
                    <a:pt x="320" y="380"/>
                  </a:lnTo>
                  <a:lnTo>
                    <a:pt x="312" y="384"/>
                  </a:lnTo>
                  <a:lnTo>
                    <a:pt x="302" y="387"/>
                  </a:lnTo>
                  <a:lnTo>
                    <a:pt x="295" y="391"/>
                  </a:lnTo>
                  <a:lnTo>
                    <a:pt x="287" y="393"/>
                  </a:lnTo>
                  <a:lnTo>
                    <a:pt x="278" y="397"/>
                  </a:lnTo>
                  <a:lnTo>
                    <a:pt x="272" y="399"/>
                  </a:lnTo>
                  <a:lnTo>
                    <a:pt x="264" y="403"/>
                  </a:lnTo>
                  <a:lnTo>
                    <a:pt x="253" y="406"/>
                  </a:lnTo>
                  <a:lnTo>
                    <a:pt x="244" y="410"/>
                  </a:lnTo>
                  <a:lnTo>
                    <a:pt x="238" y="410"/>
                  </a:lnTo>
                  <a:lnTo>
                    <a:pt x="236" y="412"/>
                  </a:lnTo>
                  <a:lnTo>
                    <a:pt x="232" y="410"/>
                  </a:lnTo>
                  <a:lnTo>
                    <a:pt x="223" y="406"/>
                  </a:lnTo>
                  <a:lnTo>
                    <a:pt x="215" y="405"/>
                  </a:lnTo>
                  <a:lnTo>
                    <a:pt x="209" y="403"/>
                  </a:lnTo>
                  <a:lnTo>
                    <a:pt x="200" y="399"/>
                  </a:lnTo>
                  <a:lnTo>
                    <a:pt x="192" y="397"/>
                  </a:lnTo>
                  <a:lnTo>
                    <a:pt x="183" y="393"/>
                  </a:lnTo>
                  <a:lnTo>
                    <a:pt x="173" y="389"/>
                  </a:lnTo>
                  <a:lnTo>
                    <a:pt x="162" y="386"/>
                  </a:lnTo>
                  <a:lnTo>
                    <a:pt x="152" y="384"/>
                  </a:lnTo>
                  <a:lnTo>
                    <a:pt x="141" y="380"/>
                  </a:lnTo>
                  <a:lnTo>
                    <a:pt x="131" y="376"/>
                  </a:lnTo>
                  <a:lnTo>
                    <a:pt x="122" y="372"/>
                  </a:lnTo>
                  <a:lnTo>
                    <a:pt x="114" y="368"/>
                  </a:lnTo>
                  <a:lnTo>
                    <a:pt x="105" y="365"/>
                  </a:lnTo>
                  <a:lnTo>
                    <a:pt x="97" y="359"/>
                  </a:lnTo>
                  <a:lnTo>
                    <a:pt x="89" y="355"/>
                  </a:lnTo>
                  <a:lnTo>
                    <a:pt x="82" y="351"/>
                  </a:lnTo>
                  <a:lnTo>
                    <a:pt x="69" y="344"/>
                  </a:lnTo>
                  <a:lnTo>
                    <a:pt x="61" y="338"/>
                  </a:lnTo>
                  <a:lnTo>
                    <a:pt x="51" y="332"/>
                  </a:lnTo>
                  <a:lnTo>
                    <a:pt x="48" y="330"/>
                  </a:lnTo>
                  <a:lnTo>
                    <a:pt x="44" y="327"/>
                  </a:lnTo>
                  <a:lnTo>
                    <a:pt x="31" y="328"/>
                  </a:lnTo>
                  <a:lnTo>
                    <a:pt x="0" y="313"/>
                  </a:lnTo>
                  <a:lnTo>
                    <a:pt x="0" y="262"/>
                  </a:lnTo>
                  <a:lnTo>
                    <a:pt x="0" y="26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11" name="Freeform 63"/>
            <p:cNvSpPr>
              <a:spLocks/>
            </p:cNvSpPr>
            <p:nvPr/>
          </p:nvSpPr>
          <p:spPr bwMode="auto">
            <a:xfrm>
              <a:off x="1784" y="3370"/>
              <a:ext cx="44" cy="152"/>
            </a:xfrm>
            <a:custGeom>
              <a:avLst/>
              <a:gdLst>
                <a:gd name="T0" fmla="*/ 0 w 87"/>
                <a:gd name="T1" fmla="*/ 180 h 302"/>
                <a:gd name="T2" fmla="*/ 2 w 87"/>
                <a:gd name="T3" fmla="*/ 173 h 302"/>
                <a:gd name="T4" fmla="*/ 8 w 87"/>
                <a:gd name="T5" fmla="*/ 156 h 302"/>
                <a:gd name="T6" fmla="*/ 9 w 87"/>
                <a:gd name="T7" fmla="*/ 137 h 302"/>
                <a:gd name="T8" fmla="*/ 13 w 87"/>
                <a:gd name="T9" fmla="*/ 123 h 302"/>
                <a:gd name="T10" fmla="*/ 15 w 87"/>
                <a:gd name="T11" fmla="*/ 106 h 302"/>
                <a:gd name="T12" fmla="*/ 17 w 87"/>
                <a:gd name="T13" fmla="*/ 85 h 302"/>
                <a:gd name="T14" fmla="*/ 17 w 87"/>
                <a:gd name="T15" fmla="*/ 66 h 302"/>
                <a:gd name="T16" fmla="*/ 19 w 87"/>
                <a:gd name="T17" fmla="*/ 47 h 302"/>
                <a:gd name="T18" fmla="*/ 21 w 87"/>
                <a:gd name="T19" fmla="*/ 30 h 302"/>
                <a:gd name="T20" fmla="*/ 21 w 87"/>
                <a:gd name="T21" fmla="*/ 15 h 302"/>
                <a:gd name="T22" fmla="*/ 21 w 87"/>
                <a:gd name="T23" fmla="*/ 2 h 302"/>
                <a:gd name="T24" fmla="*/ 23 w 87"/>
                <a:gd name="T25" fmla="*/ 2 h 302"/>
                <a:gd name="T26" fmla="*/ 27 w 87"/>
                <a:gd name="T27" fmla="*/ 15 h 302"/>
                <a:gd name="T28" fmla="*/ 30 w 87"/>
                <a:gd name="T29" fmla="*/ 30 h 302"/>
                <a:gd name="T30" fmla="*/ 36 w 87"/>
                <a:gd name="T31" fmla="*/ 47 h 302"/>
                <a:gd name="T32" fmla="*/ 42 w 87"/>
                <a:gd name="T33" fmla="*/ 66 h 302"/>
                <a:gd name="T34" fmla="*/ 47 w 87"/>
                <a:gd name="T35" fmla="*/ 85 h 302"/>
                <a:gd name="T36" fmla="*/ 55 w 87"/>
                <a:gd name="T37" fmla="*/ 104 h 302"/>
                <a:gd name="T38" fmla="*/ 61 w 87"/>
                <a:gd name="T39" fmla="*/ 120 h 302"/>
                <a:gd name="T40" fmla="*/ 66 w 87"/>
                <a:gd name="T41" fmla="*/ 133 h 302"/>
                <a:gd name="T42" fmla="*/ 74 w 87"/>
                <a:gd name="T43" fmla="*/ 148 h 302"/>
                <a:gd name="T44" fmla="*/ 82 w 87"/>
                <a:gd name="T45" fmla="*/ 165 h 302"/>
                <a:gd name="T46" fmla="*/ 85 w 87"/>
                <a:gd name="T47" fmla="*/ 175 h 302"/>
                <a:gd name="T48" fmla="*/ 85 w 87"/>
                <a:gd name="T49" fmla="*/ 184 h 302"/>
                <a:gd name="T50" fmla="*/ 76 w 87"/>
                <a:gd name="T51" fmla="*/ 196 h 302"/>
                <a:gd name="T52" fmla="*/ 72 w 87"/>
                <a:gd name="T53" fmla="*/ 211 h 302"/>
                <a:gd name="T54" fmla="*/ 68 w 87"/>
                <a:gd name="T55" fmla="*/ 232 h 302"/>
                <a:gd name="T56" fmla="*/ 68 w 87"/>
                <a:gd name="T57" fmla="*/ 258 h 302"/>
                <a:gd name="T58" fmla="*/ 68 w 87"/>
                <a:gd name="T59" fmla="*/ 283 h 302"/>
                <a:gd name="T60" fmla="*/ 68 w 87"/>
                <a:gd name="T61" fmla="*/ 300 h 302"/>
                <a:gd name="T62" fmla="*/ 0 w 87"/>
                <a:gd name="T63" fmla="*/ 18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302">
                  <a:moveTo>
                    <a:pt x="0" y="182"/>
                  </a:moveTo>
                  <a:lnTo>
                    <a:pt x="0" y="180"/>
                  </a:lnTo>
                  <a:lnTo>
                    <a:pt x="2" y="179"/>
                  </a:lnTo>
                  <a:lnTo>
                    <a:pt x="2" y="173"/>
                  </a:lnTo>
                  <a:lnTo>
                    <a:pt x="6" y="165"/>
                  </a:lnTo>
                  <a:lnTo>
                    <a:pt x="8" y="156"/>
                  </a:lnTo>
                  <a:lnTo>
                    <a:pt x="9" y="144"/>
                  </a:lnTo>
                  <a:lnTo>
                    <a:pt x="9" y="137"/>
                  </a:lnTo>
                  <a:lnTo>
                    <a:pt x="13" y="131"/>
                  </a:lnTo>
                  <a:lnTo>
                    <a:pt x="13" y="123"/>
                  </a:lnTo>
                  <a:lnTo>
                    <a:pt x="15" y="116"/>
                  </a:lnTo>
                  <a:lnTo>
                    <a:pt x="15" y="106"/>
                  </a:lnTo>
                  <a:lnTo>
                    <a:pt x="17" y="97"/>
                  </a:lnTo>
                  <a:lnTo>
                    <a:pt x="17" y="85"/>
                  </a:lnTo>
                  <a:lnTo>
                    <a:pt x="17" y="78"/>
                  </a:lnTo>
                  <a:lnTo>
                    <a:pt x="17" y="66"/>
                  </a:lnTo>
                  <a:lnTo>
                    <a:pt x="19" y="57"/>
                  </a:lnTo>
                  <a:lnTo>
                    <a:pt x="19" y="47"/>
                  </a:lnTo>
                  <a:lnTo>
                    <a:pt x="21" y="40"/>
                  </a:lnTo>
                  <a:lnTo>
                    <a:pt x="21" y="30"/>
                  </a:lnTo>
                  <a:lnTo>
                    <a:pt x="21" y="23"/>
                  </a:lnTo>
                  <a:lnTo>
                    <a:pt x="21" y="15"/>
                  </a:lnTo>
                  <a:lnTo>
                    <a:pt x="21" y="9"/>
                  </a:lnTo>
                  <a:lnTo>
                    <a:pt x="21" y="2"/>
                  </a:lnTo>
                  <a:lnTo>
                    <a:pt x="23" y="0"/>
                  </a:lnTo>
                  <a:lnTo>
                    <a:pt x="23" y="2"/>
                  </a:lnTo>
                  <a:lnTo>
                    <a:pt x="25" y="9"/>
                  </a:lnTo>
                  <a:lnTo>
                    <a:pt x="27" y="15"/>
                  </a:lnTo>
                  <a:lnTo>
                    <a:pt x="28" y="23"/>
                  </a:lnTo>
                  <a:lnTo>
                    <a:pt x="30" y="30"/>
                  </a:lnTo>
                  <a:lnTo>
                    <a:pt x="34" y="40"/>
                  </a:lnTo>
                  <a:lnTo>
                    <a:pt x="36" y="47"/>
                  </a:lnTo>
                  <a:lnTo>
                    <a:pt x="38" y="59"/>
                  </a:lnTo>
                  <a:lnTo>
                    <a:pt x="42" y="66"/>
                  </a:lnTo>
                  <a:lnTo>
                    <a:pt x="46" y="78"/>
                  </a:lnTo>
                  <a:lnTo>
                    <a:pt x="47" y="85"/>
                  </a:lnTo>
                  <a:lnTo>
                    <a:pt x="51" y="95"/>
                  </a:lnTo>
                  <a:lnTo>
                    <a:pt x="55" y="104"/>
                  </a:lnTo>
                  <a:lnTo>
                    <a:pt x="59" y="114"/>
                  </a:lnTo>
                  <a:lnTo>
                    <a:pt x="61" y="120"/>
                  </a:lnTo>
                  <a:lnTo>
                    <a:pt x="65" y="127"/>
                  </a:lnTo>
                  <a:lnTo>
                    <a:pt x="66" y="133"/>
                  </a:lnTo>
                  <a:lnTo>
                    <a:pt x="70" y="141"/>
                  </a:lnTo>
                  <a:lnTo>
                    <a:pt x="74" y="148"/>
                  </a:lnTo>
                  <a:lnTo>
                    <a:pt x="80" y="158"/>
                  </a:lnTo>
                  <a:lnTo>
                    <a:pt x="82" y="165"/>
                  </a:lnTo>
                  <a:lnTo>
                    <a:pt x="85" y="169"/>
                  </a:lnTo>
                  <a:lnTo>
                    <a:pt x="85" y="175"/>
                  </a:lnTo>
                  <a:lnTo>
                    <a:pt x="87" y="179"/>
                  </a:lnTo>
                  <a:lnTo>
                    <a:pt x="85" y="184"/>
                  </a:lnTo>
                  <a:lnTo>
                    <a:pt x="80" y="192"/>
                  </a:lnTo>
                  <a:lnTo>
                    <a:pt x="76" y="196"/>
                  </a:lnTo>
                  <a:lnTo>
                    <a:pt x="74" y="203"/>
                  </a:lnTo>
                  <a:lnTo>
                    <a:pt x="72" y="211"/>
                  </a:lnTo>
                  <a:lnTo>
                    <a:pt x="72" y="220"/>
                  </a:lnTo>
                  <a:lnTo>
                    <a:pt x="68" y="232"/>
                  </a:lnTo>
                  <a:lnTo>
                    <a:pt x="68" y="245"/>
                  </a:lnTo>
                  <a:lnTo>
                    <a:pt x="68" y="258"/>
                  </a:lnTo>
                  <a:lnTo>
                    <a:pt x="68" y="272"/>
                  </a:lnTo>
                  <a:lnTo>
                    <a:pt x="68" y="283"/>
                  </a:lnTo>
                  <a:lnTo>
                    <a:pt x="68" y="293"/>
                  </a:lnTo>
                  <a:lnTo>
                    <a:pt x="68" y="300"/>
                  </a:lnTo>
                  <a:lnTo>
                    <a:pt x="68" y="302"/>
                  </a:lnTo>
                  <a:lnTo>
                    <a:pt x="0" y="182"/>
                  </a:lnTo>
                  <a:lnTo>
                    <a:pt x="0" y="18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12" name="Freeform 64"/>
            <p:cNvSpPr>
              <a:spLocks/>
            </p:cNvSpPr>
            <p:nvPr/>
          </p:nvSpPr>
          <p:spPr bwMode="auto">
            <a:xfrm>
              <a:off x="1612" y="3244"/>
              <a:ext cx="71" cy="22"/>
            </a:xfrm>
            <a:custGeom>
              <a:avLst/>
              <a:gdLst>
                <a:gd name="T0" fmla="*/ 0 w 140"/>
                <a:gd name="T1" fmla="*/ 44 h 44"/>
                <a:gd name="T2" fmla="*/ 0 w 140"/>
                <a:gd name="T3" fmla="*/ 40 h 44"/>
                <a:gd name="T4" fmla="*/ 4 w 140"/>
                <a:gd name="T5" fmla="*/ 38 h 44"/>
                <a:gd name="T6" fmla="*/ 9 w 140"/>
                <a:gd name="T7" fmla="*/ 30 h 44"/>
                <a:gd name="T8" fmla="*/ 17 w 140"/>
                <a:gd name="T9" fmla="*/ 27 h 44"/>
                <a:gd name="T10" fmla="*/ 24 w 140"/>
                <a:gd name="T11" fmla="*/ 19 h 44"/>
                <a:gd name="T12" fmla="*/ 34 w 140"/>
                <a:gd name="T13" fmla="*/ 13 h 44"/>
                <a:gd name="T14" fmla="*/ 47 w 140"/>
                <a:gd name="T15" fmla="*/ 8 h 44"/>
                <a:gd name="T16" fmla="*/ 59 w 140"/>
                <a:gd name="T17" fmla="*/ 6 h 44"/>
                <a:gd name="T18" fmla="*/ 68 w 140"/>
                <a:gd name="T19" fmla="*/ 2 h 44"/>
                <a:gd name="T20" fmla="*/ 80 w 140"/>
                <a:gd name="T21" fmla="*/ 0 h 44"/>
                <a:gd name="T22" fmla="*/ 89 w 140"/>
                <a:gd name="T23" fmla="*/ 0 h 44"/>
                <a:gd name="T24" fmla="*/ 99 w 140"/>
                <a:gd name="T25" fmla="*/ 2 h 44"/>
                <a:gd name="T26" fmla="*/ 106 w 140"/>
                <a:gd name="T27" fmla="*/ 2 h 44"/>
                <a:gd name="T28" fmla="*/ 112 w 140"/>
                <a:gd name="T29" fmla="*/ 4 h 44"/>
                <a:gd name="T30" fmla="*/ 116 w 140"/>
                <a:gd name="T31" fmla="*/ 6 h 44"/>
                <a:gd name="T32" fmla="*/ 118 w 140"/>
                <a:gd name="T33" fmla="*/ 6 h 44"/>
                <a:gd name="T34" fmla="*/ 140 w 140"/>
                <a:gd name="T35" fmla="*/ 27 h 44"/>
                <a:gd name="T36" fmla="*/ 139 w 140"/>
                <a:gd name="T37" fmla="*/ 27 h 44"/>
                <a:gd name="T38" fmla="*/ 135 w 140"/>
                <a:gd name="T39" fmla="*/ 27 h 44"/>
                <a:gd name="T40" fmla="*/ 129 w 140"/>
                <a:gd name="T41" fmla="*/ 27 h 44"/>
                <a:gd name="T42" fmla="*/ 123 w 140"/>
                <a:gd name="T43" fmla="*/ 27 h 44"/>
                <a:gd name="T44" fmla="*/ 112 w 140"/>
                <a:gd name="T45" fmla="*/ 27 h 44"/>
                <a:gd name="T46" fmla="*/ 102 w 140"/>
                <a:gd name="T47" fmla="*/ 27 h 44"/>
                <a:gd name="T48" fmla="*/ 89 w 140"/>
                <a:gd name="T49" fmla="*/ 27 h 44"/>
                <a:gd name="T50" fmla="*/ 78 w 140"/>
                <a:gd name="T51" fmla="*/ 27 h 44"/>
                <a:gd name="T52" fmla="*/ 70 w 140"/>
                <a:gd name="T53" fmla="*/ 27 h 44"/>
                <a:gd name="T54" fmla="*/ 64 w 140"/>
                <a:gd name="T55" fmla="*/ 27 h 44"/>
                <a:gd name="T56" fmla="*/ 55 w 140"/>
                <a:gd name="T57" fmla="*/ 29 h 44"/>
                <a:gd name="T58" fmla="*/ 49 w 140"/>
                <a:gd name="T59" fmla="*/ 30 h 44"/>
                <a:gd name="T60" fmla="*/ 36 w 140"/>
                <a:gd name="T61" fmla="*/ 32 h 44"/>
                <a:gd name="T62" fmla="*/ 24 w 140"/>
                <a:gd name="T63" fmla="*/ 36 h 44"/>
                <a:gd name="T64" fmla="*/ 13 w 140"/>
                <a:gd name="T65" fmla="*/ 38 h 44"/>
                <a:gd name="T66" fmla="*/ 5 w 140"/>
                <a:gd name="T67" fmla="*/ 40 h 44"/>
                <a:gd name="T68" fmla="*/ 2 w 140"/>
                <a:gd name="T69" fmla="*/ 42 h 44"/>
                <a:gd name="T70" fmla="*/ 0 w 140"/>
                <a:gd name="T71" fmla="*/ 44 h 44"/>
                <a:gd name="T72" fmla="*/ 0 w 140"/>
                <a:gd name="T7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44">
                  <a:moveTo>
                    <a:pt x="0" y="44"/>
                  </a:moveTo>
                  <a:lnTo>
                    <a:pt x="0" y="40"/>
                  </a:lnTo>
                  <a:lnTo>
                    <a:pt x="4" y="38"/>
                  </a:lnTo>
                  <a:lnTo>
                    <a:pt x="9" y="30"/>
                  </a:lnTo>
                  <a:lnTo>
                    <a:pt x="17" y="27"/>
                  </a:lnTo>
                  <a:lnTo>
                    <a:pt x="24" y="19"/>
                  </a:lnTo>
                  <a:lnTo>
                    <a:pt x="34" y="13"/>
                  </a:lnTo>
                  <a:lnTo>
                    <a:pt x="47" y="8"/>
                  </a:lnTo>
                  <a:lnTo>
                    <a:pt x="59" y="6"/>
                  </a:lnTo>
                  <a:lnTo>
                    <a:pt x="68" y="2"/>
                  </a:lnTo>
                  <a:lnTo>
                    <a:pt x="80" y="0"/>
                  </a:lnTo>
                  <a:lnTo>
                    <a:pt x="89" y="0"/>
                  </a:lnTo>
                  <a:lnTo>
                    <a:pt x="99" y="2"/>
                  </a:lnTo>
                  <a:lnTo>
                    <a:pt x="106" y="2"/>
                  </a:lnTo>
                  <a:lnTo>
                    <a:pt x="112" y="4"/>
                  </a:lnTo>
                  <a:lnTo>
                    <a:pt x="116" y="6"/>
                  </a:lnTo>
                  <a:lnTo>
                    <a:pt x="118" y="6"/>
                  </a:lnTo>
                  <a:lnTo>
                    <a:pt x="140" y="27"/>
                  </a:lnTo>
                  <a:lnTo>
                    <a:pt x="139" y="27"/>
                  </a:lnTo>
                  <a:lnTo>
                    <a:pt x="135" y="27"/>
                  </a:lnTo>
                  <a:lnTo>
                    <a:pt x="129" y="27"/>
                  </a:lnTo>
                  <a:lnTo>
                    <a:pt x="123" y="27"/>
                  </a:lnTo>
                  <a:lnTo>
                    <a:pt x="112" y="27"/>
                  </a:lnTo>
                  <a:lnTo>
                    <a:pt x="102" y="27"/>
                  </a:lnTo>
                  <a:lnTo>
                    <a:pt x="89" y="27"/>
                  </a:lnTo>
                  <a:lnTo>
                    <a:pt x="78" y="27"/>
                  </a:lnTo>
                  <a:lnTo>
                    <a:pt x="70" y="27"/>
                  </a:lnTo>
                  <a:lnTo>
                    <a:pt x="64" y="27"/>
                  </a:lnTo>
                  <a:lnTo>
                    <a:pt x="55" y="29"/>
                  </a:lnTo>
                  <a:lnTo>
                    <a:pt x="49" y="30"/>
                  </a:lnTo>
                  <a:lnTo>
                    <a:pt x="36" y="32"/>
                  </a:lnTo>
                  <a:lnTo>
                    <a:pt x="24" y="36"/>
                  </a:lnTo>
                  <a:lnTo>
                    <a:pt x="13" y="38"/>
                  </a:lnTo>
                  <a:lnTo>
                    <a:pt x="5" y="40"/>
                  </a:lnTo>
                  <a:lnTo>
                    <a:pt x="2" y="42"/>
                  </a:lnTo>
                  <a:lnTo>
                    <a:pt x="0" y="44"/>
                  </a:lnTo>
                  <a:lnTo>
                    <a:pt x="0" y="44"/>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13" name="Freeform 65"/>
            <p:cNvSpPr>
              <a:spLocks/>
            </p:cNvSpPr>
            <p:nvPr/>
          </p:nvSpPr>
          <p:spPr bwMode="auto">
            <a:xfrm>
              <a:off x="541" y="3446"/>
              <a:ext cx="335" cy="473"/>
            </a:xfrm>
            <a:custGeom>
              <a:avLst/>
              <a:gdLst>
                <a:gd name="T0" fmla="*/ 118 w 671"/>
                <a:gd name="T1" fmla="*/ 2 h 945"/>
                <a:gd name="T2" fmla="*/ 112 w 671"/>
                <a:gd name="T3" fmla="*/ 19 h 945"/>
                <a:gd name="T4" fmla="*/ 106 w 671"/>
                <a:gd name="T5" fmla="*/ 38 h 945"/>
                <a:gd name="T6" fmla="*/ 101 w 671"/>
                <a:gd name="T7" fmla="*/ 65 h 945"/>
                <a:gd name="T8" fmla="*/ 93 w 671"/>
                <a:gd name="T9" fmla="*/ 91 h 945"/>
                <a:gd name="T10" fmla="*/ 87 w 671"/>
                <a:gd name="T11" fmla="*/ 124 h 945"/>
                <a:gd name="T12" fmla="*/ 83 w 671"/>
                <a:gd name="T13" fmla="*/ 156 h 945"/>
                <a:gd name="T14" fmla="*/ 80 w 671"/>
                <a:gd name="T15" fmla="*/ 194 h 945"/>
                <a:gd name="T16" fmla="*/ 80 w 671"/>
                <a:gd name="T17" fmla="*/ 232 h 945"/>
                <a:gd name="T18" fmla="*/ 80 w 671"/>
                <a:gd name="T19" fmla="*/ 270 h 945"/>
                <a:gd name="T20" fmla="*/ 82 w 671"/>
                <a:gd name="T21" fmla="*/ 310 h 945"/>
                <a:gd name="T22" fmla="*/ 83 w 671"/>
                <a:gd name="T23" fmla="*/ 350 h 945"/>
                <a:gd name="T24" fmla="*/ 83 w 671"/>
                <a:gd name="T25" fmla="*/ 386 h 945"/>
                <a:gd name="T26" fmla="*/ 82 w 671"/>
                <a:gd name="T27" fmla="*/ 422 h 945"/>
                <a:gd name="T28" fmla="*/ 80 w 671"/>
                <a:gd name="T29" fmla="*/ 456 h 945"/>
                <a:gd name="T30" fmla="*/ 76 w 671"/>
                <a:gd name="T31" fmla="*/ 487 h 945"/>
                <a:gd name="T32" fmla="*/ 70 w 671"/>
                <a:gd name="T33" fmla="*/ 515 h 945"/>
                <a:gd name="T34" fmla="*/ 62 w 671"/>
                <a:gd name="T35" fmla="*/ 540 h 945"/>
                <a:gd name="T36" fmla="*/ 55 w 671"/>
                <a:gd name="T37" fmla="*/ 565 h 945"/>
                <a:gd name="T38" fmla="*/ 45 w 671"/>
                <a:gd name="T39" fmla="*/ 591 h 945"/>
                <a:gd name="T40" fmla="*/ 38 w 671"/>
                <a:gd name="T41" fmla="*/ 616 h 945"/>
                <a:gd name="T42" fmla="*/ 28 w 671"/>
                <a:gd name="T43" fmla="*/ 644 h 945"/>
                <a:gd name="T44" fmla="*/ 21 w 671"/>
                <a:gd name="T45" fmla="*/ 675 h 945"/>
                <a:gd name="T46" fmla="*/ 15 w 671"/>
                <a:gd name="T47" fmla="*/ 709 h 945"/>
                <a:gd name="T48" fmla="*/ 7 w 671"/>
                <a:gd name="T49" fmla="*/ 749 h 945"/>
                <a:gd name="T50" fmla="*/ 4 w 671"/>
                <a:gd name="T51" fmla="*/ 787 h 945"/>
                <a:gd name="T52" fmla="*/ 2 w 671"/>
                <a:gd name="T53" fmla="*/ 825 h 945"/>
                <a:gd name="T54" fmla="*/ 0 w 671"/>
                <a:gd name="T55" fmla="*/ 859 h 945"/>
                <a:gd name="T56" fmla="*/ 0 w 671"/>
                <a:gd name="T57" fmla="*/ 890 h 945"/>
                <a:gd name="T58" fmla="*/ 0 w 671"/>
                <a:gd name="T59" fmla="*/ 911 h 945"/>
                <a:gd name="T60" fmla="*/ 0 w 671"/>
                <a:gd name="T61" fmla="*/ 922 h 945"/>
                <a:gd name="T62" fmla="*/ 118 w 671"/>
                <a:gd name="T63" fmla="*/ 920 h 945"/>
                <a:gd name="T64" fmla="*/ 431 w 671"/>
                <a:gd name="T65" fmla="*/ 633 h 945"/>
                <a:gd name="T66" fmla="*/ 671 w 671"/>
                <a:gd name="T67" fmla="*/ 918 h 945"/>
                <a:gd name="T68" fmla="*/ 641 w 671"/>
                <a:gd name="T69" fmla="*/ 506 h 945"/>
                <a:gd name="T70" fmla="*/ 633 w 671"/>
                <a:gd name="T71" fmla="*/ 492 h 945"/>
                <a:gd name="T72" fmla="*/ 625 w 671"/>
                <a:gd name="T73" fmla="*/ 471 h 945"/>
                <a:gd name="T74" fmla="*/ 612 w 671"/>
                <a:gd name="T75" fmla="*/ 441 h 945"/>
                <a:gd name="T76" fmla="*/ 597 w 671"/>
                <a:gd name="T77" fmla="*/ 405 h 945"/>
                <a:gd name="T78" fmla="*/ 580 w 671"/>
                <a:gd name="T79" fmla="*/ 365 h 945"/>
                <a:gd name="T80" fmla="*/ 563 w 671"/>
                <a:gd name="T81" fmla="*/ 325 h 945"/>
                <a:gd name="T82" fmla="*/ 547 w 671"/>
                <a:gd name="T83" fmla="*/ 283 h 945"/>
                <a:gd name="T84" fmla="*/ 530 w 671"/>
                <a:gd name="T85" fmla="*/ 243 h 945"/>
                <a:gd name="T86" fmla="*/ 515 w 671"/>
                <a:gd name="T87" fmla="*/ 207 h 945"/>
                <a:gd name="T88" fmla="*/ 504 w 671"/>
                <a:gd name="T89" fmla="*/ 175 h 945"/>
                <a:gd name="T90" fmla="*/ 492 w 671"/>
                <a:gd name="T91" fmla="*/ 148 h 945"/>
                <a:gd name="T92" fmla="*/ 483 w 671"/>
                <a:gd name="T93" fmla="*/ 124 h 945"/>
                <a:gd name="T94" fmla="*/ 477 w 671"/>
                <a:gd name="T95" fmla="*/ 106 h 945"/>
                <a:gd name="T96" fmla="*/ 471 w 671"/>
                <a:gd name="T97" fmla="*/ 91 h 945"/>
                <a:gd name="T98" fmla="*/ 426 w 671"/>
                <a:gd name="T99" fmla="*/ 34 h 945"/>
                <a:gd name="T100" fmla="*/ 120 w 671"/>
                <a:gd name="T101"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1" h="945">
                  <a:moveTo>
                    <a:pt x="120" y="0"/>
                  </a:moveTo>
                  <a:lnTo>
                    <a:pt x="118" y="2"/>
                  </a:lnTo>
                  <a:lnTo>
                    <a:pt x="114" y="13"/>
                  </a:lnTo>
                  <a:lnTo>
                    <a:pt x="112" y="19"/>
                  </a:lnTo>
                  <a:lnTo>
                    <a:pt x="108" y="28"/>
                  </a:lnTo>
                  <a:lnTo>
                    <a:pt x="106" y="38"/>
                  </a:lnTo>
                  <a:lnTo>
                    <a:pt x="104" y="51"/>
                  </a:lnTo>
                  <a:lnTo>
                    <a:pt x="101" y="65"/>
                  </a:lnTo>
                  <a:lnTo>
                    <a:pt x="97" y="76"/>
                  </a:lnTo>
                  <a:lnTo>
                    <a:pt x="93" y="91"/>
                  </a:lnTo>
                  <a:lnTo>
                    <a:pt x="91" y="106"/>
                  </a:lnTo>
                  <a:lnTo>
                    <a:pt x="87" y="124"/>
                  </a:lnTo>
                  <a:lnTo>
                    <a:pt x="85" y="139"/>
                  </a:lnTo>
                  <a:lnTo>
                    <a:pt x="83" y="156"/>
                  </a:lnTo>
                  <a:lnTo>
                    <a:pt x="83" y="177"/>
                  </a:lnTo>
                  <a:lnTo>
                    <a:pt x="80" y="194"/>
                  </a:lnTo>
                  <a:lnTo>
                    <a:pt x="80" y="213"/>
                  </a:lnTo>
                  <a:lnTo>
                    <a:pt x="80" y="232"/>
                  </a:lnTo>
                  <a:lnTo>
                    <a:pt x="80" y="251"/>
                  </a:lnTo>
                  <a:lnTo>
                    <a:pt x="80" y="270"/>
                  </a:lnTo>
                  <a:lnTo>
                    <a:pt x="80" y="291"/>
                  </a:lnTo>
                  <a:lnTo>
                    <a:pt x="82" y="310"/>
                  </a:lnTo>
                  <a:lnTo>
                    <a:pt x="83" y="331"/>
                  </a:lnTo>
                  <a:lnTo>
                    <a:pt x="83" y="350"/>
                  </a:lnTo>
                  <a:lnTo>
                    <a:pt x="83" y="367"/>
                  </a:lnTo>
                  <a:lnTo>
                    <a:pt x="83" y="386"/>
                  </a:lnTo>
                  <a:lnTo>
                    <a:pt x="83" y="405"/>
                  </a:lnTo>
                  <a:lnTo>
                    <a:pt x="82" y="422"/>
                  </a:lnTo>
                  <a:lnTo>
                    <a:pt x="82" y="439"/>
                  </a:lnTo>
                  <a:lnTo>
                    <a:pt x="80" y="456"/>
                  </a:lnTo>
                  <a:lnTo>
                    <a:pt x="80" y="473"/>
                  </a:lnTo>
                  <a:lnTo>
                    <a:pt x="76" y="487"/>
                  </a:lnTo>
                  <a:lnTo>
                    <a:pt x="74" y="502"/>
                  </a:lnTo>
                  <a:lnTo>
                    <a:pt x="70" y="515"/>
                  </a:lnTo>
                  <a:lnTo>
                    <a:pt x="66" y="527"/>
                  </a:lnTo>
                  <a:lnTo>
                    <a:pt x="62" y="540"/>
                  </a:lnTo>
                  <a:lnTo>
                    <a:pt x="59" y="553"/>
                  </a:lnTo>
                  <a:lnTo>
                    <a:pt x="55" y="565"/>
                  </a:lnTo>
                  <a:lnTo>
                    <a:pt x="51" y="578"/>
                  </a:lnTo>
                  <a:lnTo>
                    <a:pt x="45" y="591"/>
                  </a:lnTo>
                  <a:lnTo>
                    <a:pt x="42" y="603"/>
                  </a:lnTo>
                  <a:lnTo>
                    <a:pt x="38" y="616"/>
                  </a:lnTo>
                  <a:lnTo>
                    <a:pt x="34" y="629"/>
                  </a:lnTo>
                  <a:lnTo>
                    <a:pt x="28" y="644"/>
                  </a:lnTo>
                  <a:lnTo>
                    <a:pt x="24" y="658"/>
                  </a:lnTo>
                  <a:lnTo>
                    <a:pt x="21" y="675"/>
                  </a:lnTo>
                  <a:lnTo>
                    <a:pt x="19" y="692"/>
                  </a:lnTo>
                  <a:lnTo>
                    <a:pt x="15" y="709"/>
                  </a:lnTo>
                  <a:lnTo>
                    <a:pt x="11" y="730"/>
                  </a:lnTo>
                  <a:lnTo>
                    <a:pt x="7" y="749"/>
                  </a:lnTo>
                  <a:lnTo>
                    <a:pt x="7" y="768"/>
                  </a:lnTo>
                  <a:lnTo>
                    <a:pt x="4" y="787"/>
                  </a:lnTo>
                  <a:lnTo>
                    <a:pt x="4" y="806"/>
                  </a:lnTo>
                  <a:lnTo>
                    <a:pt x="2" y="825"/>
                  </a:lnTo>
                  <a:lnTo>
                    <a:pt x="2" y="844"/>
                  </a:lnTo>
                  <a:lnTo>
                    <a:pt x="0" y="859"/>
                  </a:lnTo>
                  <a:lnTo>
                    <a:pt x="0" y="876"/>
                  </a:lnTo>
                  <a:lnTo>
                    <a:pt x="0" y="890"/>
                  </a:lnTo>
                  <a:lnTo>
                    <a:pt x="0" y="903"/>
                  </a:lnTo>
                  <a:lnTo>
                    <a:pt x="0" y="911"/>
                  </a:lnTo>
                  <a:lnTo>
                    <a:pt x="0" y="918"/>
                  </a:lnTo>
                  <a:lnTo>
                    <a:pt x="0" y="922"/>
                  </a:lnTo>
                  <a:lnTo>
                    <a:pt x="0" y="926"/>
                  </a:lnTo>
                  <a:lnTo>
                    <a:pt x="118" y="920"/>
                  </a:lnTo>
                  <a:lnTo>
                    <a:pt x="312" y="464"/>
                  </a:lnTo>
                  <a:lnTo>
                    <a:pt x="431" y="633"/>
                  </a:lnTo>
                  <a:lnTo>
                    <a:pt x="507" y="945"/>
                  </a:lnTo>
                  <a:lnTo>
                    <a:pt x="671" y="918"/>
                  </a:lnTo>
                  <a:lnTo>
                    <a:pt x="642" y="509"/>
                  </a:lnTo>
                  <a:lnTo>
                    <a:pt x="641" y="506"/>
                  </a:lnTo>
                  <a:lnTo>
                    <a:pt x="637" y="502"/>
                  </a:lnTo>
                  <a:lnTo>
                    <a:pt x="633" y="492"/>
                  </a:lnTo>
                  <a:lnTo>
                    <a:pt x="631" y="485"/>
                  </a:lnTo>
                  <a:lnTo>
                    <a:pt x="625" y="471"/>
                  </a:lnTo>
                  <a:lnTo>
                    <a:pt x="620" y="458"/>
                  </a:lnTo>
                  <a:lnTo>
                    <a:pt x="612" y="441"/>
                  </a:lnTo>
                  <a:lnTo>
                    <a:pt x="606" y="426"/>
                  </a:lnTo>
                  <a:lnTo>
                    <a:pt x="597" y="405"/>
                  </a:lnTo>
                  <a:lnTo>
                    <a:pt x="589" y="386"/>
                  </a:lnTo>
                  <a:lnTo>
                    <a:pt x="580" y="365"/>
                  </a:lnTo>
                  <a:lnTo>
                    <a:pt x="572" y="346"/>
                  </a:lnTo>
                  <a:lnTo>
                    <a:pt x="563" y="325"/>
                  </a:lnTo>
                  <a:lnTo>
                    <a:pt x="555" y="304"/>
                  </a:lnTo>
                  <a:lnTo>
                    <a:pt x="547" y="283"/>
                  </a:lnTo>
                  <a:lnTo>
                    <a:pt x="540" y="264"/>
                  </a:lnTo>
                  <a:lnTo>
                    <a:pt x="530" y="243"/>
                  </a:lnTo>
                  <a:lnTo>
                    <a:pt x="523" y="224"/>
                  </a:lnTo>
                  <a:lnTo>
                    <a:pt x="515" y="207"/>
                  </a:lnTo>
                  <a:lnTo>
                    <a:pt x="509" y="190"/>
                  </a:lnTo>
                  <a:lnTo>
                    <a:pt x="504" y="175"/>
                  </a:lnTo>
                  <a:lnTo>
                    <a:pt x="498" y="162"/>
                  </a:lnTo>
                  <a:lnTo>
                    <a:pt x="492" y="148"/>
                  </a:lnTo>
                  <a:lnTo>
                    <a:pt x="488" y="135"/>
                  </a:lnTo>
                  <a:lnTo>
                    <a:pt x="483" y="124"/>
                  </a:lnTo>
                  <a:lnTo>
                    <a:pt x="479" y="114"/>
                  </a:lnTo>
                  <a:lnTo>
                    <a:pt x="477" y="106"/>
                  </a:lnTo>
                  <a:lnTo>
                    <a:pt x="475" y="101"/>
                  </a:lnTo>
                  <a:lnTo>
                    <a:pt x="471" y="91"/>
                  </a:lnTo>
                  <a:lnTo>
                    <a:pt x="471" y="89"/>
                  </a:lnTo>
                  <a:lnTo>
                    <a:pt x="426" y="34"/>
                  </a:lnTo>
                  <a:lnTo>
                    <a:pt x="120" y="0"/>
                  </a:lnTo>
                  <a:lnTo>
                    <a:pt x="12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14" name="Freeform 66"/>
            <p:cNvSpPr>
              <a:spLocks/>
            </p:cNvSpPr>
            <p:nvPr/>
          </p:nvSpPr>
          <p:spPr bwMode="auto">
            <a:xfrm>
              <a:off x="603" y="2897"/>
              <a:ext cx="53" cy="99"/>
            </a:xfrm>
            <a:custGeom>
              <a:avLst/>
              <a:gdLst>
                <a:gd name="T0" fmla="*/ 57 w 107"/>
                <a:gd name="T1" fmla="*/ 0 h 198"/>
                <a:gd name="T2" fmla="*/ 63 w 107"/>
                <a:gd name="T3" fmla="*/ 57 h 198"/>
                <a:gd name="T4" fmla="*/ 76 w 107"/>
                <a:gd name="T5" fmla="*/ 80 h 198"/>
                <a:gd name="T6" fmla="*/ 95 w 107"/>
                <a:gd name="T7" fmla="*/ 46 h 198"/>
                <a:gd name="T8" fmla="*/ 105 w 107"/>
                <a:gd name="T9" fmla="*/ 59 h 198"/>
                <a:gd name="T10" fmla="*/ 103 w 107"/>
                <a:gd name="T11" fmla="*/ 74 h 198"/>
                <a:gd name="T12" fmla="*/ 107 w 107"/>
                <a:gd name="T13" fmla="*/ 112 h 198"/>
                <a:gd name="T14" fmla="*/ 82 w 107"/>
                <a:gd name="T15" fmla="*/ 198 h 198"/>
                <a:gd name="T16" fmla="*/ 36 w 107"/>
                <a:gd name="T17" fmla="*/ 194 h 198"/>
                <a:gd name="T18" fmla="*/ 0 w 107"/>
                <a:gd name="T19" fmla="*/ 105 h 198"/>
                <a:gd name="T20" fmla="*/ 36 w 107"/>
                <a:gd name="T21" fmla="*/ 38 h 198"/>
                <a:gd name="T22" fmla="*/ 38 w 107"/>
                <a:gd name="T23" fmla="*/ 17 h 198"/>
                <a:gd name="T24" fmla="*/ 57 w 107"/>
                <a:gd name="T25" fmla="*/ 0 h 198"/>
                <a:gd name="T26" fmla="*/ 57 w 107"/>
                <a:gd name="T2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98">
                  <a:moveTo>
                    <a:pt x="57" y="0"/>
                  </a:moveTo>
                  <a:lnTo>
                    <a:pt x="63" y="57"/>
                  </a:lnTo>
                  <a:lnTo>
                    <a:pt x="76" y="80"/>
                  </a:lnTo>
                  <a:lnTo>
                    <a:pt x="95" y="46"/>
                  </a:lnTo>
                  <a:lnTo>
                    <a:pt x="105" y="59"/>
                  </a:lnTo>
                  <a:lnTo>
                    <a:pt x="103" y="74"/>
                  </a:lnTo>
                  <a:lnTo>
                    <a:pt x="107" y="112"/>
                  </a:lnTo>
                  <a:lnTo>
                    <a:pt x="82" y="198"/>
                  </a:lnTo>
                  <a:lnTo>
                    <a:pt x="36" y="194"/>
                  </a:lnTo>
                  <a:lnTo>
                    <a:pt x="0" y="105"/>
                  </a:lnTo>
                  <a:lnTo>
                    <a:pt x="36" y="38"/>
                  </a:lnTo>
                  <a:lnTo>
                    <a:pt x="38" y="17"/>
                  </a:lnTo>
                  <a:lnTo>
                    <a:pt x="57" y="0"/>
                  </a:lnTo>
                  <a:lnTo>
                    <a:pt x="57"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15" name="Freeform 67"/>
            <p:cNvSpPr>
              <a:spLocks/>
            </p:cNvSpPr>
            <p:nvPr/>
          </p:nvSpPr>
          <p:spPr bwMode="auto">
            <a:xfrm>
              <a:off x="574" y="2978"/>
              <a:ext cx="404" cy="526"/>
            </a:xfrm>
            <a:custGeom>
              <a:avLst/>
              <a:gdLst>
                <a:gd name="T0" fmla="*/ 236 w 808"/>
                <a:gd name="T1" fmla="*/ 469 h 1051"/>
                <a:gd name="T2" fmla="*/ 289 w 808"/>
                <a:gd name="T3" fmla="*/ 523 h 1051"/>
                <a:gd name="T4" fmla="*/ 316 w 808"/>
                <a:gd name="T5" fmla="*/ 523 h 1051"/>
                <a:gd name="T6" fmla="*/ 348 w 808"/>
                <a:gd name="T7" fmla="*/ 523 h 1051"/>
                <a:gd name="T8" fmla="*/ 386 w 808"/>
                <a:gd name="T9" fmla="*/ 523 h 1051"/>
                <a:gd name="T10" fmla="*/ 426 w 808"/>
                <a:gd name="T11" fmla="*/ 523 h 1051"/>
                <a:gd name="T12" fmla="*/ 459 w 808"/>
                <a:gd name="T13" fmla="*/ 523 h 1051"/>
                <a:gd name="T14" fmla="*/ 485 w 808"/>
                <a:gd name="T15" fmla="*/ 523 h 1051"/>
                <a:gd name="T16" fmla="*/ 512 w 808"/>
                <a:gd name="T17" fmla="*/ 523 h 1051"/>
                <a:gd name="T18" fmla="*/ 529 w 808"/>
                <a:gd name="T19" fmla="*/ 523 h 1051"/>
                <a:gd name="T20" fmla="*/ 537 w 808"/>
                <a:gd name="T21" fmla="*/ 521 h 1051"/>
                <a:gd name="T22" fmla="*/ 563 w 808"/>
                <a:gd name="T23" fmla="*/ 515 h 1051"/>
                <a:gd name="T24" fmla="*/ 597 w 808"/>
                <a:gd name="T25" fmla="*/ 509 h 1051"/>
                <a:gd name="T26" fmla="*/ 639 w 808"/>
                <a:gd name="T27" fmla="*/ 504 h 1051"/>
                <a:gd name="T28" fmla="*/ 681 w 808"/>
                <a:gd name="T29" fmla="*/ 496 h 1051"/>
                <a:gd name="T30" fmla="*/ 719 w 808"/>
                <a:gd name="T31" fmla="*/ 490 h 1051"/>
                <a:gd name="T32" fmla="*/ 751 w 808"/>
                <a:gd name="T33" fmla="*/ 486 h 1051"/>
                <a:gd name="T34" fmla="*/ 778 w 808"/>
                <a:gd name="T35" fmla="*/ 485 h 1051"/>
                <a:gd name="T36" fmla="*/ 807 w 808"/>
                <a:gd name="T37" fmla="*/ 483 h 1051"/>
                <a:gd name="T38" fmla="*/ 793 w 808"/>
                <a:gd name="T39" fmla="*/ 587 h 1051"/>
                <a:gd name="T40" fmla="*/ 774 w 808"/>
                <a:gd name="T41" fmla="*/ 595 h 1051"/>
                <a:gd name="T42" fmla="*/ 748 w 808"/>
                <a:gd name="T43" fmla="*/ 606 h 1051"/>
                <a:gd name="T44" fmla="*/ 710 w 808"/>
                <a:gd name="T45" fmla="*/ 627 h 1051"/>
                <a:gd name="T46" fmla="*/ 660 w 808"/>
                <a:gd name="T47" fmla="*/ 656 h 1051"/>
                <a:gd name="T48" fmla="*/ 601 w 808"/>
                <a:gd name="T49" fmla="*/ 696 h 1051"/>
                <a:gd name="T50" fmla="*/ 531 w 808"/>
                <a:gd name="T51" fmla="*/ 743 h 1051"/>
                <a:gd name="T52" fmla="*/ 468 w 808"/>
                <a:gd name="T53" fmla="*/ 791 h 1051"/>
                <a:gd name="T54" fmla="*/ 411 w 808"/>
                <a:gd name="T55" fmla="*/ 829 h 1051"/>
                <a:gd name="T56" fmla="*/ 379 w 808"/>
                <a:gd name="T57" fmla="*/ 853 h 1051"/>
                <a:gd name="T58" fmla="*/ 388 w 808"/>
                <a:gd name="T59" fmla="*/ 965 h 1051"/>
                <a:gd name="T60" fmla="*/ 369 w 808"/>
                <a:gd name="T61" fmla="*/ 983 h 1051"/>
                <a:gd name="T62" fmla="*/ 348 w 808"/>
                <a:gd name="T63" fmla="*/ 1005 h 1051"/>
                <a:gd name="T64" fmla="*/ 316 w 808"/>
                <a:gd name="T65" fmla="*/ 1026 h 1051"/>
                <a:gd name="T66" fmla="*/ 276 w 808"/>
                <a:gd name="T67" fmla="*/ 1043 h 1051"/>
                <a:gd name="T68" fmla="*/ 230 w 808"/>
                <a:gd name="T69" fmla="*/ 1049 h 1051"/>
                <a:gd name="T70" fmla="*/ 183 w 808"/>
                <a:gd name="T71" fmla="*/ 1042 h 1051"/>
                <a:gd name="T72" fmla="*/ 135 w 808"/>
                <a:gd name="T73" fmla="*/ 1024 h 1051"/>
                <a:gd name="T74" fmla="*/ 97 w 808"/>
                <a:gd name="T75" fmla="*/ 1005 h 1051"/>
                <a:gd name="T76" fmla="*/ 69 w 808"/>
                <a:gd name="T77" fmla="*/ 988 h 1051"/>
                <a:gd name="T78" fmla="*/ 59 w 808"/>
                <a:gd name="T79" fmla="*/ 981 h 1051"/>
                <a:gd name="T80" fmla="*/ 52 w 808"/>
                <a:gd name="T81" fmla="*/ 967 h 1051"/>
                <a:gd name="T82" fmla="*/ 38 w 808"/>
                <a:gd name="T83" fmla="*/ 935 h 1051"/>
                <a:gd name="T84" fmla="*/ 25 w 808"/>
                <a:gd name="T85" fmla="*/ 891 h 1051"/>
                <a:gd name="T86" fmla="*/ 12 w 808"/>
                <a:gd name="T87" fmla="*/ 836 h 1051"/>
                <a:gd name="T88" fmla="*/ 4 w 808"/>
                <a:gd name="T89" fmla="*/ 775 h 1051"/>
                <a:gd name="T90" fmla="*/ 0 w 808"/>
                <a:gd name="T91" fmla="*/ 707 h 1051"/>
                <a:gd name="T92" fmla="*/ 2 w 808"/>
                <a:gd name="T93" fmla="*/ 639 h 1051"/>
                <a:gd name="T94" fmla="*/ 6 w 808"/>
                <a:gd name="T95" fmla="*/ 578 h 1051"/>
                <a:gd name="T96" fmla="*/ 14 w 808"/>
                <a:gd name="T97" fmla="*/ 534 h 1051"/>
                <a:gd name="T98" fmla="*/ 16 w 808"/>
                <a:gd name="T99" fmla="*/ 509 h 1051"/>
                <a:gd name="T100" fmla="*/ 16 w 808"/>
                <a:gd name="T101" fmla="*/ 500 h 1051"/>
                <a:gd name="T102" fmla="*/ 14 w 808"/>
                <a:gd name="T103" fmla="*/ 466 h 1051"/>
                <a:gd name="T104" fmla="*/ 14 w 808"/>
                <a:gd name="T105" fmla="*/ 408 h 1051"/>
                <a:gd name="T106" fmla="*/ 14 w 808"/>
                <a:gd name="T107" fmla="*/ 338 h 1051"/>
                <a:gd name="T108" fmla="*/ 19 w 808"/>
                <a:gd name="T109" fmla="*/ 264 h 1051"/>
                <a:gd name="T110" fmla="*/ 25 w 808"/>
                <a:gd name="T111" fmla="*/ 192 h 1051"/>
                <a:gd name="T112" fmla="*/ 38 w 808"/>
                <a:gd name="T113" fmla="*/ 133 h 1051"/>
                <a:gd name="T114" fmla="*/ 52 w 808"/>
                <a:gd name="T115" fmla="*/ 82 h 1051"/>
                <a:gd name="T116" fmla="*/ 67 w 808"/>
                <a:gd name="T117" fmla="*/ 44 h 1051"/>
                <a:gd name="T118" fmla="*/ 80 w 808"/>
                <a:gd name="T119" fmla="*/ 15 h 1051"/>
                <a:gd name="T120" fmla="*/ 143 w 808"/>
                <a:gd name="T12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051">
                  <a:moveTo>
                    <a:pt x="143" y="0"/>
                  </a:moveTo>
                  <a:lnTo>
                    <a:pt x="173" y="150"/>
                  </a:lnTo>
                  <a:lnTo>
                    <a:pt x="236" y="469"/>
                  </a:lnTo>
                  <a:lnTo>
                    <a:pt x="276" y="523"/>
                  </a:lnTo>
                  <a:lnTo>
                    <a:pt x="278" y="523"/>
                  </a:lnTo>
                  <a:lnTo>
                    <a:pt x="289" y="523"/>
                  </a:lnTo>
                  <a:lnTo>
                    <a:pt x="295" y="523"/>
                  </a:lnTo>
                  <a:lnTo>
                    <a:pt x="305" y="523"/>
                  </a:lnTo>
                  <a:lnTo>
                    <a:pt x="316" y="523"/>
                  </a:lnTo>
                  <a:lnTo>
                    <a:pt x="327" y="523"/>
                  </a:lnTo>
                  <a:lnTo>
                    <a:pt x="337" y="523"/>
                  </a:lnTo>
                  <a:lnTo>
                    <a:pt x="348" y="523"/>
                  </a:lnTo>
                  <a:lnTo>
                    <a:pt x="362" y="523"/>
                  </a:lnTo>
                  <a:lnTo>
                    <a:pt x="375" y="523"/>
                  </a:lnTo>
                  <a:lnTo>
                    <a:pt x="386" y="523"/>
                  </a:lnTo>
                  <a:lnTo>
                    <a:pt x="400" y="523"/>
                  </a:lnTo>
                  <a:lnTo>
                    <a:pt x="413" y="523"/>
                  </a:lnTo>
                  <a:lnTo>
                    <a:pt x="426" y="523"/>
                  </a:lnTo>
                  <a:lnTo>
                    <a:pt x="438" y="523"/>
                  </a:lnTo>
                  <a:lnTo>
                    <a:pt x="447" y="523"/>
                  </a:lnTo>
                  <a:lnTo>
                    <a:pt x="459" y="523"/>
                  </a:lnTo>
                  <a:lnTo>
                    <a:pt x="468" y="523"/>
                  </a:lnTo>
                  <a:lnTo>
                    <a:pt x="476" y="523"/>
                  </a:lnTo>
                  <a:lnTo>
                    <a:pt x="485" y="523"/>
                  </a:lnTo>
                  <a:lnTo>
                    <a:pt x="493" y="523"/>
                  </a:lnTo>
                  <a:lnTo>
                    <a:pt x="500" y="523"/>
                  </a:lnTo>
                  <a:lnTo>
                    <a:pt x="512" y="523"/>
                  </a:lnTo>
                  <a:lnTo>
                    <a:pt x="521" y="523"/>
                  </a:lnTo>
                  <a:lnTo>
                    <a:pt x="525" y="523"/>
                  </a:lnTo>
                  <a:lnTo>
                    <a:pt x="529" y="523"/>
                  </a:lnTo>
                  <a:lnTo>
                    <a:pt x="529" y="521"/>
                  </a:lnTo>
                  <a:lnTo>
                    <a:pt x="533" y="521"/>
                  </a:lnTo>
                  <a:lnTo>
                    <a:pt x="537" y="521"/>
                  </a:lnTo>
                  <a:lnTo>
                    <a:pt x="544" y="519"/>
                  </a:lnTo>
                  <a:lnTo>
                    <a:pt x="552" y="517"/>
                  </a:lnTo>
                  <a:lnTo>
                    <a:pt x="563" y="515"/>
                  </a:lnTo>
                  <a:lnTo>
                    <a:pt x="573" y="513"/>
                  </a:lnTo>
                  <a:lnTo>
                    <a:pt x="586" y="513"/>
                  </a:lnTo>
                  <a:lnTo>
                    <a:pt x="597" y="509"/>
                  </a:lnTo>
                  <a:lnTo>
                    <a:pt x="611" y="507"/>
                  </a:lnTo>
                  <a:lnTo>
                    <a:pt x="624" y="504"/>
                  </a:lnTo>
                  <a:lnTo>
                    <a:pt x="639" y="504"/>
                  </a:lnTo>
                  <a:lnTo>
                    <a:pt x="653" y="500"/>
                  </a:lnTo>
                  <a:lnTo>
                    <a:pt x="668" y="498"/>
                  </a:lnTo>
                  <a:lnTo>
                    <a:pt x="681" y="496"/>
                  </a:lnTo>
                  <a:lnTo>
                    <a:pt x="696" y="494"/>
                  </a:lnTo>
                  <a:lnTo>
                    <a:pt x="708" y="490"/>
                  </a:lnTo>
                  <a:lnTo>
                    <a:pt x="719" y="490"/>
                  </a:lnTo>
                  <a:lnTo>
                    <a:pt x="730" y="486"/>
                  </a:lnTo>
                  <a:lnTo>
                    <a:pt x="742" y="486"/>
                  </a:lnTo>
                  <a:lnTo>
                    <a:pt x="751" y="486"/>
                  </a:lnTo>
                  <a:lnTo>
                    <a:pt x="761" y="485"/>
                  </a:lnTo>
                  <a:lnTo>
                    <a:pt x="769" y="485"/>
                  </a:lnTo>
                  <a:lnTo>
                    <a:pt x="778" y="485"/>
                  </a:lnTo>
                  <a:lnTo>
                    <a:pt x="789" y="483"/>
                  </a:lnTo>
                  <a:lnTo>
                    <a:pt x="799" y="483"/>
                  </a:lnTo>
                  <a:lnTo>
                    <a:pt x="807" y="483"/>
                  </a:lnTo>
                  <a:lnTo>
                    <a:pt x="808" y="483"/>
                  </a:lnTo>
                  <a:lnTo>
                    <a:pt x="797" y="587"/>
                  </a:lnTo>
                  <a:lnTo>
                    <a:pt x="793" y="587"/>
                  </a:lnTo>
                  <a:lnTo>
                    <a:pt x="788" y="591"/>
                  </a:lnTo>
                  <a:lnTo>
                    <a:pt x="782" y="591"/>
                  </a:lnTo>
                  <a:lnTo>
                    <a:pt x="774" y="595"/>
                  </a:lnTo>
                  <a:lnTo>
                    <a:pt x="767" y="597"/>
                  </a:lnTo>
                  <a:lnTo>
                    <a:pt x="759" y="602"/>
                  </a:lnTo>
                  <a:lnTo>
                    <a:pt x="748" y="606"/>
                  </a:lnTo>
                  <a:lnTo>
                    <a:pt x="736" y="612"/>
                  </a:lnTo>
                  <a:lnTo>
                    <a:pt x="723" y="618"/>
                  </a:lnTo>
                  <a:lnTo>
                    <a:pt x="710" y="627"/>
                  </a:lnTo>
                  <a:lnTo>
                    <a:pt x="694" y="635"/>
                  </a:lnTo>
                  <a:lnTo>
                    <a:pt x="679" y="644"/>
                  </a:lnTo>
                  <a:lnTo>
                    <a:pt x="660" y="656"/>
                  </a:lnTo>
                  <a:lnTo>
                    <a:pt x="643" y="669"/>
                  </a:lnTo>
                  <a:lnTo>
                    <a:pt x="622" y="680"/>
                  </a:lnTo>
                  <a:lnTo>
                    <a:pt x="601" y="696"/>
                  </a:lnTo>
                  <a:lnTo>
                    <a:pt x="576" y="711"/>
                  </a:lnTo>
                  <a:lnTo>
                    <a:pt x="556" y="728"/>
                  </a:lnTo>
                  <a:lnTo>
                    <a:pt x="531" y="743"/>
                  </a:lnTo>
                  <a:lnTo>
                    <a:pt x="508" y="758"/>
                  </a:lnTo>
                  <a:lnTo>
                    <a:pt x="487" y="773"/>
                  </a:lnTo>
                  <a:lnTo>
                    <a:pt x="468" y="791"/>
                  </a:lnTo>
                  <a:lnTo>
                    <a:pt x="447" y="804"/>
                  </a:lnTo>
                  <a:lnTo>
                    <a:pt x="428" y="815"/>
                  </a:lnTo>
                  <a:lnTo>
                    <a:pt x="411" y="829"/>
                  </a:lnTo>
                  <a:lnTo>
                    <a:pt x="400" y="840"/>
                  </a:lnTo>
                  <a:lnTo>
                    <a:pt x="386" y="848"/>
                  </a:lnTo>
                  <a:lnTo>
                    <a:pt x="379" y="853"/>
                  </a:lnTo>
                  <a:lnTo>
                    <a:pt x="373" y="857"/>
                  </a:lnTo>
                  <a:lnTo>
                    <a:pt x="373" y="861"/>
                  </a:lnTo>
                  <a:lnTo>
                    <a:pt x="388" y="965"/>
                  </a:lnTo>
                  <a:lnTo>
                    <a:pt x="384" y="967"/>
                  </a:lnTo>
                  <a:lnTo>
                    <a:pt x="377" y="977"/>
                  </a:lnTo>
                  <a:lnTo>
                    <a:pt x="369" y="983"/>
                  </a:lnTo>
                  <a:lnTo>
                    <a:pt x="363" y="990"/>
                  </a:lnTo>
                  <a:lnTo>
                    <a:pt x="356" y="998"/>
                  </a:lnTo>
                  <a:lnTo>
                    <a:pt x="348" y="1005"/>
                  </a:lnTo>
                  <a:lnTo>
                    <a:pt x="337" y="1013"/>
                  </a:lnTo>
                  <a:lnTo>
                    <a:pt x="327" y="1021"/>
                  </a:lnTo>
                  <a:lnTo>
                    <a:pt x="316" y="1026"/>
                  </a:lnTo>
                  <a:lnTo>
                    <a:pt x="303" y="1034"/>
                  </a:lnTo>
                  <a:lnTo>
                    <a:pt x="289" y="1040"/>
                  </a:lnTo>
                  <a:lnTo>
                    <a:pt x="276" y="1043"/>
                  </a:lnTo>
                  <a:lnTo>
                    <a:pt x="261" y="1047"/>
                  </a:lnTo>
                  <a:lnTo>
                    <a:pt x="247" y="1051"/>
                  </a:lnTo>
                  <a:lnTo>
                    <a:pt x="230" y="1049"/>
                  </a:lnTo>
                  <a:lnTo>
                    <a:pt x="215" y="1047"/>
                  </a:lnTo>
                  <a:lnTo>
                    <a:pt x="198" y="1043"/>
                  </a:lnTo>
                  <a:lnTo>
                    <a:pt x="183" y="1042"/>
                  </a:lnTo>
                  <a:lnTo>
                    <a:pt x="168" y="1036"/>
                  </a:lnTo>
                  <a:lnTo>
                    <a:pt x="152" y="1030"/>
                  </a:lnTo>
                  <a:lnTo>
                    <a:pt x="135" y="1024"/>
                  </a:lnTo>
                  <a:lnTo>
                    <a:pt x="122" y="1019"/>
                  </a:lnTo>
                  <a:lnTo>
                    <a:pt x="109" y="1011"/>
                  </a:lnTo>
                  <a:lnTo>
                    <a:pt x="97" y="1005"/>
                  </a:lnTo>
                  <a:lnTo>
                    <a:pt x="84" y="998"/>
                  </a:lnTo>
                  <a:lnTo>
                    <a:pt x="76" y="994"/>
                  </a:lnTo>
                  <a:lnTo>
                    <a:pt x="69" y="988"/>
                  </a:lnTo>
                  <a:lnTo>
                    <a:pt x="63" y="986"/>
                  </a:lnTo>
                  <a:lnTo>
                    <a:pt x="59" y="984"/>
                  </a:lnTo>
                  <a:lnTo>
                    <a:pt x="59" y="981"/>
                  </a:lnTo>
                  <a:lnTo>
                    <a:pt x="57" y="979"/>
                  </a:lnTo>
                  <a:lnTo>
                    <a:pt x="55" y="973"/>
                  </a:lnTo>
                  <a:lnTo>
                    <a:pt x="52" y="967"/>
                  </a:lnTo>
                  <a:lnTo>
                    <a:pt x="46" y="958"/>
                  </a:lnTo>
                  <a:lnTo>
                    <a:pt x="42" y="948"/>
                  </a:lnTo>
                  <a:lnTo>
                    <a:pt x="38" y="935"/>
                  </a:lnTo>
                  <a:lnTo>
                    <a:pt x="35" y="924"/>
                  </a:lnTo>
                  <a:lnTo>
                    <a:pt x="29" y="908"/>
                  </a:lnTo>
                  <a:lnTo>
                    <a:pt x="25" y="891"/>
                  </a:lnTo>
                  <a:lnTo>
                    <a:pt x="19" y="874"/>
                  </a:lnTo>
                  <a:lnTo>
                    <a:pt x="16" y="857"/>
                  </a:lnTo>
                  <a:lnTo>
                    <a:pt x="12" y="836"/>
                  </a:lnTo>
                  <a:lnTo>
                    <a:pt x="8" y="817"/>
                  </a:lnTo>
                  <a:lnTo>
                    <a:pt x="4" y="796"/>
                  </a:lnTo>
                  <a:lnTo>
                    <a:pt x="4" y="775"/>
                  </a:lnTo>
                  <a:lnTo>
                    <a:pt x="0" y="753"/>
                  </a:lnTo>
                  <a:lnTo>
                    <a:pt x="0" y="730"/>
                  </a:lnTo>
                  <a:lnTo>
                    <a:pt x="0" y="707"/>
                  </a:lnTo>
                  <a:lnTo>
                    <a:pt x="0" y="684"/>
                  </a:lnTo>
                  <a:lnTo>
                    <a:pt x="0" y="659"/>
                  </a:lnTo>
                  <a:lnTo>
                    <a:pt x="2" y="639"/>
                  </a:lnTo>
                  <a:lnTo>
                    <a:pt x="4" y="618"/>
                  </a:lnTo>
                  <a:lnTo>
                    <a:pt x="6" y="597"/>
                  </a:lnTo>
                  <a:lnTo>
                    <a:pt x="6" y="578"/>
                  </a:lnTo>
                  <a:lnTo>
                    <a:pt x="10" y="561"/>
                  </a:lnTo>
                  <a:lnTo>
                    <a:pt x="10" y="545"/>
                  </a:lnTo>
                  <a:lnTo>
                    <a:pt x="14" y="534"/>
                  </a:lnTo>
                  <a:lnTo>
                    <a:pt x="14" y="523"/>
                  </a:lnTo>
                  <a:lnTo>
                    <a:pt x="14" y="515"/>
                  </a:lnTo>
                  <a:lnTo>
                    <a:pt x="16" y="509"/>
                  </a:lnTo>
                  <a:lnTo>
                    <a:pt x="17" y="509"/>
                  </a:lnTo>
                  <a:lnTo>
                    <a:pt x="16" y="507"/>
                  </a:lnTo>
                  <a:lnTo>
                    <a:pt x="16" y="500"/>
                  </a:lnTo>
                  <a:lnTo>
                    <a:pt x="16" y="490"/>
                  </a:lnTo>
                  <a:lnTo>
                    <a:pt x="16" y="481"/>
                  </a:lnTo>
                  <a:lnTo>
                    <a:pt x="14" y="466"/>
                  </a:lnTo>
                  <a:lnTo>
                    <a:pt x="14" y="448"/>
                  </a:lnTo>
                  <a:lnTo>
                    <a:pt x="14" y="428"/>
                  </a:lnTo>
                  <a:lnTo>
                    <a:pt x="14" y="408"/>
                  </a:lnTo>
                  <a:lnTo>
                    <a:pt x="14" y="386"/>
                  </a:lnTo>
                  <a:lnTo>
                    <a:pt x="14" y="363"/>
                  </a:lnTo>
                  <a:lnTo>
                    <a:pt x="14" y="338"/>
                  </a:lnTo>
                  <a:lnTo>
                    <a:pt x="16" y="313"/>
                  </a:lnTo>
                  <a:lnTo>
                    <a:pt x="17" y="287"/>
                  </a:lnTo>
                  <a:lnTo>
                    <a:pt x="19" y="264"/>
                  </a:lnTo>
                  <a:lnTo>
                    <a:pt x="21" y="239"/>
                  </a:lnTo>
                  <a:lnTo>
                    <a:pt x="25" y="216"/>
                  </a:lnTo>
                  <a:lnTo>
                    <a:pt x="25" y="192"/>
                  </a:lnTo>
                  <a:lnTo>
                    <a:pt x="29" y="171"/>
                  </a:lnTo>
                  <a:lnTo>
                    <a:pt x="35" y="150"/>
                  </a:lnTo>
                  <a:lnTo>
                    <a:pt x="38" y="133"/>
                  </a:lnTo>
                  <a:lnTo>
                    <a:pt x="42" y="112"/>
                  </a:lnTo>
                  <a:lnTo>
                    <a:pt x="48" y="97"/>
                  </a:lnTo>
                  <a:lnTo>
                    <a:pt x="52" y="82"/>
                  </a:lnTo>
                  <a:lnTo>
                    <a:pt x="59" y="68"/>
                  </a:lnTo>
                  <a:lnTo>
                    <a:pt x="63" y="55"/>
                  </a:lnTo>
                  <a:lnTo>
                    <a:pt x="67" y="44"/>
                  </a:lnTo>
                  <a:lnTo>
                    <a:pt x="71" y="34"/>
                  </a:lnTo>
                  <a:lnTo>
                    <a:pt x="74" y="26"/>
                  </a:lnTo>
                  <a:lnTo>
                    <a:pt x="80" y="15"/>
                  </a:lnTo>
                  <a:lnTo>
                    <a:pt x="82" y="13"/>
                  </a:lnTo>
                  <a:lnTo>
                    <a:pt x="143" y="0"/>
                  </a:lnTo>
                  <a:lnTo>
                    <a:pt x="143"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16" name="Freeform 68"/>
            <p:cNvSpPr>
              <a:spLocks/>
            </p:cNvSpPr>
            <p:nvPr/>
          </p:nvSpPr>
          <p:spPr bwMode="auto">
            <a:xfrm>
              <a:off x="716" y="3247"/>
              <a:ext cx="257" cy="255"/>
            </a:xfrm>
            <a:custGeom>
              <a:avLst/>
              <a:gdLst>
                <a:gd name="T0" fmla="*/ 465 w 513"/>
                <a:gd name="T1" fmla="*/ 62 h 509"/>
                <a:gd name="T2" fmla="*/ 418 w 513"/>
                <a:gd name="T3" fmla="*/ 49 h 509"/>
                <a:gd name="T4" fmla="*/ 405 w 513"/>
                <a:gd name="T5" fmla="*/ 59 h 509"/>
                <a:gd name="T6" fmla="*/ 389 w 513"/>
                <a:gd name="T7" fmla="*/ 66 h 509"/>
                <a:gd name="T8" fmla="*/ 370 w 513"/>
                <a:gd name="T9" fmla="*/ 80 h 509"/>
                <a:gd name="T10" fmla="*/ 344 w 513"/>
                <a:gd name="T11" fmla="*/ 91 h 509"/>
                <a:gd name="T12" fmla="*/ 315 w 513"/>
                <a:gd name="T13" fmla="*/ 106 h 509"/>
                <a:gd name="T14" fmla="*/ 281 w 513"/>
                <a:gd name="T15" fmla="*/ 121 h 509"/>
                <a:gd name="T16" fmla="*/ 245 w 513"/>
                <a:gd name="T17" fmla="*/ 137 h 509"/>
                <a:gd name="T18" fmla="*/ 203 w 513"/>
                <a:gd name="T19" fmla="*/ 150 h 509"/>
                <a:gd name="T20" fmla="*/ 161 w 513"/>
                <a:gd name="T21" fmla="*/ 163 h 509"/>
                <a:gd name="T22" fmla="*/ 119 w 513"/>
                <a:gd name="T23" fmla="*/ 177 h 509"/>
                <a:gd name="T24" fmla="*/ 81 w 513"/>
                <a:gd name="T25" fmla="*/ 188 h 509"/>
                <a:gd name="T26" fmla="*/ 49 w 513"/>
                <a:gd name="T27" fmla="*/ 196 h 509"/>
                <a:gd name="T28" fmla="*/ 22 w 513"/>
                <a:gd name="T29" fmla="*/ 201 h 509"/>
                <a:gd name="T30" fmla="*/ 5 w 513"/>
                <a:gd name="T31" fmla="*/ 205 h 509"/>
                <a:gd name="T32" fmla="*/ 0 w 513"/>
                <a:gd name="T33" fmla="*/ 209 h 509"/>
                <a:gd name="T34" fmla="*/ 95 w 513"/>
                <a:gd name="T35" fmla="*/ 243 h 509"/>
                <a:gd name="T36" fmla="*/ 53 w 513"/>
                <a:gd name="T37" fmla="*/ 325 h 509"/>
                <a:gd name="T38" fmla="*/ 57 w 513"/>
                <a:gd name="T39" fmla="*/ 338 h 509"/>
                <a:gd name="T40" fmla="*/ 59 w 513"/>
                <a:gd name="T41" fmla="*/ 355 h 509"/>
                <a:gd name="T42" fmla="*/ 60 w 513"/>
                <a:gd name="T43" fmla="*/ 376 h 509"/>
                <a:gd name="T44" fmla="*/ 60 w 513"/>
                <a:gd name="T45" fmla="*/ 391 h 509"/>
                <a:gd name="T46" fmla="*/ 59 w 513"/>
                <a:gd name="T47" fmla="*/ 408 h 509"/>
                <a:gd name="T48" fmla="*/ 53 w 513"/>
                <a:gd name="T49" fmla="*/ 426 h 509"/>
                <a:gd name="T50" fmla="*/ 45 w 513"/>
                <a:gd name="T51" fmla="*/ 446 h 509"/>
                <a:gd name="T52" fmla="*/ 32 w 513"/>
                <a:gd name="T53" fmla="*/ 465 h 509"/>
                <a:gd name="T54" fmla="*/ 19 w 513"/>
                <a:gd name="T55" fmla="*/ 486 h 509"/>
                <a:gd name="T56" fmla="*/ 7 w 513"/>
                <a:gd name="T57" fmla="*/ 502 h 509"/>
                <a:gd name="T58" fmla="*/ 3 w 513"/>
                <a:gd name="T59" fmla="*/ 509 h 509"/>
                <a:gd name="T60" fmla="*/ 9 w 513"/>
                <a:gd name="T61" fmla="*/ 505 h 509"/>
                <a:gd name="T62" fmla="*/ 26 w 513"/>
                <a:gd name="T63" fmla="*/ 496 h 509"/>
                <a:gd name="T64" fmla="*/ 47 w 513"/>
                <a:gd name="T65" fmla="*/ 485 h 509"/>
                <a:gd name="T66" fmla="*/ 68 w 513"/>
                <a:gd name="T67" fmla="*/ 471 h 509"/>
                <a:gd name="T68" fmla="*/ 83 w 513"/>
                <a:gd name="T69" fmla="*/ 454 h 509"/>
                <a:gd name="T70" fmla="*/ 95 w 513"/>
                <a:gd name="T71" fmla="*/ 441 h 509"/>
                <a:gd name="T72" fmla="*/ 104 w 513"/>
                <a:gd name="T73" fmla="*/ 427 h 509"/>
                <a:gd name="T74" fmla="*/ 114 w 513"/>
                <a:gd name="T75" fmla="*/ 329 h 509"/>
                <a:gd name="T76" fmla="*/ 129 w 513"/>
                <a:gd name="T77" fmla="*/ 315 h 509"/>
                <a:gd name="T78" fmla="*/ 146 w 513"/>
                <a:gd name="T79" fmla="*/ 304 h 509"/>
                <a:gd name="T80" fmla="*/ 167 w 513"/>
                <a:gd name="T81" fmla="*/ 291 h 509"/>
                <a:gd name="T82" fmla="*/ 192 w 513"/>
                <a:gd name="T83" fmla="*/ 273 h 509"/>
                <a:gd name="T84" fmla="*/ 214 w 513"/>
                <a:gd name="T85" fmla="*/ 258 h 509"/>
                <a:gd name="T86" fmla="*/ 237 w 513"/>
                <a:gd name="T87" fmla="*/ 243 h 509"/>
                <a:gd name="T88" fmla="*/ 258 w 513"/>
                <a:gd name="T89" fmla="*/ 228 h 509"/>
                <a:gd name="T90" fmla="*/ 279 w 513"/>
                <a:gd name="T91" fmla="*/ 213 h 509"/>
                <a:gd name="T92" fmla="*/ 296 w 513"/>
                <a:gd name="T93" fmla="*/ 197 h 509"/>
                <a:gd name="T94" fmla="*/ 313 w 513"/>
                <a:gd name="T95" fmla="*/ 186 h 509"/>
                <a:gd name="T96" fmla="*/ 330 w 513"/>
                <a:gd name="T97" fmla="*/ 173 h 509"/>
                <a:gd name="T98" fmla="*/ 346 w 513"/>
                <a:gd name="T99" fmla="*/ 159 h 509"/>
                <a:gd name="T100" fmla="*/ 363 w 513"/>
                <a:gd name="T101" fmla="*/ 148 h 509"/>
                <a:gd name="T102" fmla="*/ 382 w 513"/>
                <a:gd name="T103" fmla="*/ 135 h 509"/>
                <a:gd name="T104" fmla="*/ 401 w 513"/>
                <a:gd name="T105" fmla="*/ 121 h 509"/>
                <a:gd name="T106" fmla="*/ 422 w 513"/>
                <a:gd name="T107" fmla="*/ 108 h 509"/>
                <a:gd name="T108" fmla="*/ 441 w 513"/>
                <a:gd name="T109" fmla="*/ 93 h 509"/>
                <a:gd name="T110" fmla="*/ 460 w 513"/>
                <a:gd name="T111" fmla="*/ 82 h 509"/>
                <a:gd name="T112" fmla="*/ 479 w 513"/>
                <a:gd name="T113" fmla="*/ 70 h 509"/>
                <a:gd name="T114" fmla="*/ 494 w 513"/>
                <a:gd name="T115" fmla="*/ 61 h 509"/>
                <a:gd name="T116" fmla="*/ 509 w 513"/>
                <a:gd name="T117" fmla="*/ 51 h 509"/>
                <a:gd name="T118" fmla="*/ 513 w 513"/>
                <a:gd name="T119" fmla="*/ 4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509">
                  <a:moveTo>
                    <a:pt x="513" y="49"/>
                  </a:moveTo>
                  <a:lnTo>
                    <a:pt x="465" y="62"/>
                  </a:lnTo>
                  <a:lnTo>
                    <a:pt x="437" y="0"/>
                  </a:lnTo>
                  <a:lnTo>
                    <a:pt x="418" y="49"/>
                  </a:lnTo>
                  <a:lnTo>
                    <a:pt x="414" y="51"/>
                  </a:lnTo>
                  <a:lnTo>
                    <a:pt x="405" y="59"/>
                  </a:lnTo>
                  <a:lnTo>
                    <a:pt x="397" y="62"/>
                  </a:lnTo>
                  <a:lnTo>
                    <a:pt x="389" y="66"/>
                  </a:lnTo>
                  <a:lnTo>
                    <a:pt x="380" y="72"/>
                  </a:lnTo>
                  <a:lnTo>
                    <a:pt x="370" y="80"/>
                  </a:lnTo>
                  <a:lnTo>
                    <a:pt x="357" y="83"/>
                  </a:lnTo>
                  <a:lnTo>
                    <a:pt x="344" y="91"/>
                  </a:lnTo>
                  <a:lnTo>
                    <a:pt x="329" y="99"/>
                  </a:lnTo>
                  <a:lnTo>
                    <a:pt x="315" y="106"/>
                  </a:lnTo>
                  <a:lnTo>
                    <a:pt x="298" y="114"/>
                  </a:lnTo>
                  <a:lnTo>
                    <a:pt x="281" y="121"/>
                  </a:lnTo>
                  <a:lnTo>
                    <a:pt x="262" y="129"/>
                  </a:lnTo>
                  <a:lnTo>
                    <a:pt x="245" y="137"/>
                  </a:lnTo>
                  <a:lnTo>
                    <a:pt x="224" y="142"/>
                  </a:lnTo>
                  <a:lnTo>
                    <a:pt x="203" y="150"/>
                  </a:lnTo>
                  <a:lnTo>
                    <a:pt x="182" y="156"/>
                  </a:lnTo>
                  <a:lnTo>
                    <a:pt x="161" y="163"/>
                  </a:lnTo>
                  <a:lnTo>
                    <a:pt x="140" y="169"/>
                  </a:lnTo>
                  <a:lnTo>
                    <a:pt x="119" y="177"/>
                  </a:lnTo>
                  <a:lnTo>
                    <a:pt x="98" y="180"/>
                  </a:lnTo>
                  <a:lnTo>
                    <a:pt x="81" y="188"/>
                  </a:lnTo>
                  <a:lnTo>
                    <a:pt x="62" y="192"/>
                  </a:lnTo>
                  <a:lnTo>
                    <a:pt x="49" y="196"/>
                  </a:lnTo>
                  <a:lnTo>
                    <a:pt x="32" y="197"/>
                  </a:lnTo>
                  <a:lnTo>
                    <a:pt x="22" y="201"/>
                  </a:lnTo>
                  <a:lnTo>
                    <a:pt x="11" y="203"/>
                  </a:lnTo>
                  <a:lnTo>
                    <a:pt x="5" y="205"/>
                  </a:lnTo>
                  <a:lnTo>
                    <a:pt x="0" y="207"/>
                  </a:lnTo>
                  <a:lnTo>
                    <a:pt x="0" y="209"/>
                  </a:lnTo>
                  <a:lnTo>
                    <a:pt x="11" y="249"/>
                  </a:lnTo>
                  <a:lnTo>
                    <a:pt x="95" y="243"/>
                  </a:lnTo>
                  <a:lnTo>
                    <a:pt x="53" y="319"/>
                  </a:lnTo>
                  <a:lnTo>
                    <a:pt x="53" y="325"/>
                  </a:lnTo>
                  <a:lnTo>
                    <a:pt x="55" y="331"/>
                  </a:lnTo>
                  <a:lnTo>
                    <a:pt x="57" y="338"/>
                  </a:lnTo>
                  <a:lnTo>
                    <a:pt x="57" y="346"/>
                  </a:lnTo>
                  <a:lnTo>
                    <a:pt x="59" y="355"/>
                  </a:lnTo>
                  <a:lnTo>
                    <a:pt x="60" y="367"/>
                  </a:lnTo>
                  <a:lnTo>
                    <a:pt x="60" y="376"/>
                  </a:lnTo>
                  <a:lnTo>
                    <a:pt x="60" y="384"/>
                  </a:lnTo>
                  <a:lnTo>
                    <a:pt x="60" y="391"/>
                  </a:lnTo>
                  <a:lnTo>
                    <a:pt x="59" y="399"/>
                  </a:lnTo>
                  <a:lnTo>
                    <a:pt x="59" y="408"/>
                  </a:lnTo>
                  <a:lnTo>
                    <a:pt x="57" y="416"/>
                  </a:lnTo>
                  <a:lnTo>
                    <a:pt x="53" y="426"/>
                  </a:lnTo>
                  <a:lnTo>
                    <a:pt x="49" y="433"/>
                  </a:lnTo>
                  <a:lnTo>
                    <a:pt x="45" y="446"/>
                  </a:lnTo>
                  <a:lnTo>
                    <a:pt x="40" y="454"/>
                  </a:lnTo>
                  <a:lnTo>
                    <a:pt x="32" y="465"/>
                  </a:lnTo>
                  <a:lnTo>
                    <a:pt x="26" y="475"/>
                  </a:lnTo>
                  <a:lnTo>
                    <a:pt x="19" y="486"/>
                  </a:lnTo>
                  <a:lnTo>
                    <a:pt x="11" y="494"/>
                  </a:lnTo>
                  <a:lnTo>
                    <a:pt x="7" y="502"/>
                  </a:lnTo>
                  <a:lnTo>
                    <a:pt x="3" y="505"/>
                  </a:lnTo>
                  <a:lnTo>
                    <a:pt x="3" y="509"/>
                  </a:lnTo>
                  <a:lnTo>
                    <a:pt x="3" y="507"/>
                  </a:lnTo>
                  <a:lnTo>
                    <a:pt x="9" y="505"/>
                  </a:lnTo>
                  <a:lnTo>
                    <a:pt x="15" y="502"/>
                  </a:lnTo>
                  <a:lnTo>
                    <a:pt x="26" y="496"/>
                  </a:lnTo>
                  <a:lnTo>
                    <a:pt x="36" y="490"/>
                  </a:lnTo>
                  <a:lnTo>
                    <a:pt x="47" y="485"/>
                  </a:lnTo>
                  <a:lnTo>
                    <a:pt x="57" y="477"/>
                  </a:lnTo>
                  <a:lnTo>
                    <a:pt x="68" y="471"/>
                  </a:lnTo>
                  <a:lnTo>
                    <a:pt x="76" y="462"/>
                  </a:lnTo>
                  <a:lnTo>
                    <a:pt x="83" y="454"/>
                  </a:lnTo>
                  <a:lnTo>
                    <a:pt x="89" y="446"/>
                  </a:lnTo>
                  <a:lnTo>
                    <a:pt x="95" y="441"/>
                  </a:lnTo>
                  <a:lnTo>
                    <a:pt x="102" y="429"/>
                  </a:lnTo>
                  <a:lnTo>
                    <a:pt x="104" y="427"/>
                  </a:lnTo>
                  <a:lnTo>
                    <a:pt x="112" y="332"/>
                  </a:lnTo>
                  <a:lnTo>
                    <a:pt x="114" y="329"/>
                  </a:lnTo>
                  <a:lnTo>
                    <a:pt x="123" y="321"/>
                  </a:lnTo>
                  <a:lnTo>
                    <a:pt x="129" y="315"/>
                  </a:lnTo>
                  <a:lnTo>
                    <a:pt x="138" y="312"/>
                  </a:lnTo>
                  <a:lnTo>
                    <a:pt x="146" y="304"/>
                  </a:lnTo>
                  <a:lnTo>
                    <a:pt x="157" y="298"/>
                  </a:lnTo>
                  <a:lnTo>
                    <a:pt x="167" y="291"/>
                  </a:lnTo>
                  <a:lnTo>
                    <a:pt x="178" y="281"/>
                  </a:lnTo>
                  <a:lnTo>
                    <a:pt x="192" y="273"/>
                  </a:lnTo>
                  <a:lnTo>
                    <a:pt x="203" y="266"/>
                  </a:lnTo>
                  <a:lnTo>
                    <a:pt x="214" y="258"/>
                  </a:lnTo>
                  <a:lnTo>
                    <a:pt x="226" y="251"/>
                  </a:lnTo>
                  <a:lnTo>
                    <a:pt x="237" y="243"/>
                  </a:lnTo>
                  <a:lnTo>
                    <a:pt x="249" y="235"/>
                  </a:lnTo>
                  <a:lnTo>
                    <a:pt x="258" y="228"/>
                  </a:lnTo>
                  <a:lnTo>
                    <a:pt x="270" y="218"/>
                  </a:lnTo>
                  <a:lnTo>
                    <a:pt x="279" y="213"/>
                  </a:lnTo>
                  <a:lnTo>
                    <a:pt x="287" y="205"/>
                  </a:lnTo>
                  <a:lnTo>
                    <a:pt x="296" y="197"/>
                  </a:lnTo>
                  <a:lnTo>
                    <a:pt x="304" y="194"/>
                  </a:lnTo>
                  <a:lnTo>
                    <a:pt x="313" y="186"/>
                  </a:lnTo>
                  <a:lnTo>
                    <a:pt x="323" y="180"/>
                  </a:lnTo>
                  <a:lnTo>
                    <a:pt x="330" y="173"/>
                  </a:lnTo>
                  <a:lnTo>
                    <a:pt x="338" y="169"/>
                  </a:lnTo>
                  <a:lnTo>
                    <a:pt x="346" y="159"/>
                  </a:lnTo>
                  <a:lnTo>
                    <a:pt x="355" y="156"/>
                  </a:lnTo>
                  <a:lnTo>
                    <a:pt x="363" y="148"/>
                  </a:lnTo>
                  <a:lnTo>
                    <a:pt x="372" y="142"/>
                  </a:lnTo>
                  <a:lnTo>
                    <a:pt x="382" y="135"/>
                  </a:lnTo>
                  <a:lnTo>
                    <a:pt x="393" y="131"/>
                  </a:lnTo>
                  <a:lnTo>
                    <a:pt x="401" y="121"/>
                  </a:lnTo>
                  <a:lnTo>
                    <a:pt x="410" y="116"/>
                  </a:lnTo>
                  <a:lnTo>
                    <a:pt x="422" y="108"/>
                  </a:lnTo>
                  <a:lnTo>
                    <a:pt x="431" y="101"/>
                  </a:lnTo>
                  <a:lnTo>
                    <a:pt x="441" y="93"/>
                  </a:lnTo>
                  <a:lnTo>
                    <a:pt x="450" y="89"/>
                  </a:lnTo>
                  <a:lnTo>
                    <a:pt x="460" y="82"/>
                  </a:lnTo>
                  <a:lnTo>
                    <a:pt x="471" y="76"/>
                  </a:lnTo>
                  <a:lnTo>
                    <a:pt x="479" y="70"/>
                  </a:lnTo>
                  <a:lnTo>
                    <a:pt x="486" y="64"/>
                  </a:lnTo>
                  <a:lnTo>
                    <a:pt x="494" y="61"/>
                  </a:lnTo>
                  <a:lnTo>
                    <a:pt x="500" y="57"/>
                  </a:lnTo>
                  <a:lnTo>
                    <a:pt x="509" y="51"/>
                  </a:lnTo>
                  <a:lnTo>
                    <a:pt x="513" y="49"/>
                  </a:lnTo>
                  <a:lnTo>
                    <a:pt x="513" y="49"/>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17" name="Freeform 69"/>
            <p:cNvSpPr>
              <a:spLocks/>
            </p:cNvSpPr>
            <p:nvPr/>
          </p:nvSpPr>
          <p:spPr bwMode="auto">
            <a:xfrm>
              <a:off x="606" y="3005"/>
              <a:ext cx="55" cy="208"/>
            </a:xfrm>
            <a:custGeom>
              <a:avLst/>
              <a:gdLst>
                <a:gd name="T0" fmla="*/ 89 w 110"/>
                <a:gd name="T1" fmla="*/ 0 h 416"/>
                <a:gd name="T2" fmla="*/ 19 w 110"/>
                <a:gd name="T3" fmla="*/ 13 h 416"/>
                <a:gd name="T4" fmla="*/ 51 w 110"/>
                <a:gd name="T5" fmla="*/ 36 h 416"/>
                <a:gd name="T6" fmla="*/ 51 w 110"/>
                <a:gd name="T7" fmla="*/ 42 h 416"/>
                <a:gd name="T8" fmla="*/ 51 w 110"/>
                <a:gd name="T9" fmla="*/ 48 h 416"/>
                <a:gd name="T10" fmla="*/ 55 w 110"/>
                <a:gd name="T11" fmla="*/ 55 h 416"/>
                <a:gd name="T12" fmla="*/ 55 w 110"/>
                <a:gd name="T13" fmla="*/ 65 h 416"/>
                <a:gd name="T14" fmla="*/ 55 w 110"/>
                <a:gd name="T15" fmla="*/ 78 h 416"/>
                <a:gd name="T16" fmla="*/ 53 w 110"/>
                <a:gd name="T17" fmla="*/ 84 h 416"/>
                <a:gd name="T18" fmla="*/ 53 w 110"/>
                <a:gd name="T19" fmla="*/ 89 h 416"/>
                <a:gd name="T20" fmla="*/ 51 w 110"/>
                <a:gd name="T21" fmla="*/ 97 h 416"/>
                <a:gd name="T22" fmla="*/ 51 w 110"/>
                <a:gd name="T23" fmla="*/ 105 h 416"/>
                <a:gd name="T24" fmla="*/ 48 w 110"/>
                <a:gd name="T25" fmla="*/ 112 h 416"/>
                <a:gd name="T26" fmla="*/ 44 w 110"/>
                <a:gd name="T27" fmla="*/ 120 h 416"/>
                <a:gd name="T28" fmla="*/ 40 w 110"/>
                <a:gd name="T29" fmla="*/ 127 h 416"/>
                <a:gd name="T30" fmla="*/ 38 w 110"/>
                <a:gd name="T31" fmla="*/ 135 h 416"/>
                <a:gd name="T32" fmla="*/ 34 w 110"/>
                <a:gd name="T33" fmla="*/ 144 h 416"/>
                <a:gd name="T34" fmla="*/ 30 w 110"/>
                <a:gd name="T35" fmla="*/ 152 h 416"/>
                <a:gd name="T36" fmla="*/ 27 w 110"/>
                <a:gd name="T37" fmla="*/ 160 h 416"/>
                <a:gd name="T38" fmla="*/ 21 w 110"/>
                <a:gd name="T39" fmla="*/ 167 h 416"/>
                <a:gd name="T40" fmla="*/ 17 w 110"/>
                <a:gd name="T41" fmla="*/ 173 h 416"/>
                <a:gd name="T42" fmla="*/ 13 w 110"/>
                <a:gd name="T43" fmla="*/ 181 h 416"/>
                <a:gd name="T44" fmla="*/ 10 w 110"/>
                <a:gd name="T45" fmla="*/ 190 h 416"/>
                <a:gd name="T46" fmla="*/ 10 w 110"/>
                <a:gd name="T47" fmla="*/ 198 h 416"/>
                <a:gd name="T48" fmla="*/ 4 w 110"/>
                <a:gd name="T49" fmla="*/ 211 h 416"/>
                <a:gd name="T50" fmla="*/ 4 w 110"/>
                <a:gd name="T51" fmla="*/ 224 h 416"/>
                <a:gd name="T52" fmla="*/ 4 w 110"/>
                <a:gd name="T53" fmla="*/ 236 h 416"/>
                <a:gd name="T54" fmla="*/ 10 w 110"/>
                <a:gd name="T55" fmla="*/ 245 h 416"/>
                <a:gd name="T56" fmla="*/ 13 w 110"/>
                <a:gd name="T57" fmla="*/ 257 h 416"/>
                <a:gd name="T58" fmla="*/ 21 w 110"/>
                <a:gd name="T59" fmla="*/ 266 h 416"/>
                <a:gd name="T60" fmla="*/ 27 w 110"/>
                <a:gd name="T61" fmla="*/ 276 h 416"/>
                <a:gd name="T62" fmla="*/ 34 w 110"/>
                <a:gd name="T63" fmla="*/ 287 h 416"/>
                <a:gd name="T64" fmla="*/ 38 w 110"/>
                <a:gd name="T65" fmla="*/ 295 h 416"/>
                <a:gd name="T66" fmla="*/ 38 w 110"/>
                <a:gd name="T67" fmla="*/ 308 h 416"/>
                <a:gd name="T68" fmla="*/ 36 w 110"/>
                <a:gd name="T69" fmla="*/ 317 h 416"/>
                <a:gd name="T70" fmla="*/ 32 w 110"/>
                <a:gd name="T71" fmla="*/ 329 h 416"/>
                <a:gd name="T72" fmla="*/ 27 w 110"/>
                <a:gd name="T73" fmla="*/ 338 h 416"/>
                <a:gd name="T74" fmla="*/ 19 w 110"/>
                <a:gd name="T75" fmla="*/ 350 h 416"/>
                <a:gd name="T76" fmla="*/ 11 w 110"/>
                <a:gd name="T77" fmla="*/ 357 h 416"/>
                <a:gd name="T78" fmla="*/ 6 w 110"/>
                <a:gd name="T79" fmla="*/ 367 h 416"/>
                <a:gd name="T80" fmla="*/ 0 w 110"/>
                <a:gd name="T81" fmla="*/ 371 h 416"/>
                <a:gd name="T82" fmla="*/ 0 w 110"/>
                <a:gd name="T83" fmla="*/ 375 h 416"/>
                <a:gd name="T84" fmla="*/ 10 w 110"/>
                <a:gd name="T85" fmla="*/ 416 h 416"/>
                <a:gd name="T86" fmla="*/ 46 w 110"/>
                <a:gd name="T87" fmla="*/ 352 h 416"/>
                <a:gd name="T88" fmla="*/ 97 w 110"/>
                <a:gd name="T89" fmla="*/ 361 h 416"/>
                <a:gd name="T90" fmla="*/ 105 w 110"/>
                <a:gd name="T91" fmla="*/ 219 h 416"/>
                <a:gd name="T92" fmla="*/ 110 w 110"/>
                <a:gd name="T93" fmla="*/ 97 h 416"/>
                <a:gd name="T94" fmla="*/ 89 w 110"/>
                <a:gd name="T95" fmla="*/ 0 h 416"/>
                <a:gd name="T96" fmla="*/ 89 w 110"/>
                <a:gd name="T9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416">
                  <a:moveTo>
                    <a:pt x="89" y="0"/>
                  </a:moveTo>
                  <a:lnTo>
                    <a:pt x="19" y="13"/>
                  </a:lnTo>
                  <a:lnTo>
                    <a:pt x="51" y="36"/>
                  </a:lnTo>
                  <a:lnTo>
                    <a:pt x="51" y="42"/>
                  </a:lnTo>
                  <a:lnTo>
                    <a:pt x="51" y="48"/>
                  </a:lnTo>
                  <a:lnTo>
                    <a:pt x="55" y="55"/>
                  </a:lnTo>
                  <a:lnTo>
                    <a:pt x="55" y="65"/>
                  </a:lnTo>
                  <a:lnTo>
                    <a:pt x="55" y="78"/>
                  </a:lnTo>
                  <a:lnTo>
                    <a:pt x="53" y="84"/>
                  </a:lnTo>
                  <a:lnTo>
                    <a:pt x="53" y="89"/>
                  </a:lnTo>
                  <a:lnTo>
                    <a:pt x="51" y="97"/>
                  </a:lnTo>
                  <a:lnTo>
                    <a:pt x="51" y="105"/>
                  </a:lnTo>
                  <a:lnTo>
                    <a:pt x="48" y="112"/>
                  </a:lnTo>
                  <a:lnTo>
                    <a:pt x="44" y="120"/>
                  </a:lnTo>
                  <a:lnTo>
                    <a:pt x="40" y="127"/>
                  </a:lnTo>
                  <a:lnTo>
                    <a:pt x="38" y="135"/>
                  </a:lnTo>
                  <a:lnTo>
                    <a:pt x="34" y="144"/>
                  </a:lnTo>
                  <a:lnTo>
                    <a:pt x="30" y="152"/>
                  </a:lnTo>
                  <a:lnTo>
                    <a:pt x="27" y="160"/>
                  </a:lnTo>
                  <a:lnTo>
                    <a:pt x="21" y="167"/>
                  </a:lnTo>
                  <a:lnTo>
                    <a:pt x="17" y="173"/>
                  </a:lnTo>
                  <a:lnTo>
                    <a:pt x="13" y="181"/>
                  </a:lnTo>
                  <a:lnTo>
                    <a:pt x="10" y="190"/>
                  </a:lnTo>
                  <a:lnTo>
                    <a:pt x="10" y="198"/>
                  </a:lnTo>
                  <a:lnTo>
                    <a:pt x="4" y="211"/>
                  </a:lnTo>
                  <a:lnTo>
                    <a:pt x="4" y="224"/>
                  </a:lnTo>
                  <a:lnTo>
                    <a:pt x="4" y="236"/>
                  </a:lnTo>
                  <a:lnTo>
                    <a:pt x="10" y="245"/>
                  </a:lnTo>
                  <a:lnTo>
                    <a:pt x="13" y="257"/>
                  </a:lnTo>
                  <a:lnTo>
                    <a:pt x="21" y="266"/>
                  </a:lnTo>
                  <a:lnTo>
                    <a:pt x="27" y="276"/>
                  </a:lnTo>
                  <a:lnTo>
                    <a:pt x="34" y="287"/>
                  </a:lnTo>
                  <a:lnTo>
                    <a:pt x="38" y="295"/>
                  </a:lnTo>
                  <a:lnTo>
                    <a:pt x="38" y="308"/>
                  </a:lnTo>
                  <a:lnTo>
                    <a:pt x="36" y="317"/>
                  </a:lnTo>
                  <a:lnTo>
                    <a:pt x="32" y="329"/>
                  </a:lnTo>
                  <a:lnTo>
                    <a:pt x="27" y="338"/>
                  </a:lnTo>
                  <a:lnTo>
                    <a:pt x="19" y="350"/>
                  </a:lnTo>
                  <a:lnTo>
                    <a:pt x="11" y="357"/>
                  </a:lnTo>
                  <a:lnTo>
                    <a:pt x="6" y="367"/>
                  </a:lnTo>
                  <a:lnTo>
                    <a:pt x="0" y="371"/>
                  </a:lnTo>
                  <a:lnTo>
                    <a:pt x="0" y="375"/>
                  </a:lnTo>
                  <a:lnTo>
                    <a:pt x="10" y="416"/>
                  </a:lnTo>
                  <a:lnTo>
                    <a:pt x="46" y="352"/>
                  </a:lnTo>
                  <a:lnTo>
                    <a:pt x="97" y="361"/>
                  </a:lnTo>
                  <a:lnTo>
                    <a:pt x="105" y="219"/>
                  </a:lnTo>
                  <a:lnTo>
                    <a:pt x="110" y="97"/>
                  </a:lnTo>
                  <a:lnTo>
                    <a:pt x="89" y="0"/>
                  </a:lnTo>
                  <a:lnTo>
                    <a:pt x="89" y="0"/>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18" name="Freeform 70"/>
            <p:cNvSpPr>
              <a:spLocks/>
            </p:cNvSpPr>
            <p:nvPr/>
          </p:nvSpPr>
          <p:spPr bwMode="auto">
            <a:xfrm>
              <a:off x="585" y="3609"/>
              <a:ext cx="218" cy="300"/>
            </a:xfrm>
            <a:custGeom>
              <a:avLst/>
              <a:gdLst>
                <a:gd name="T0" fmla="*/ 48 w 438"/>
                <a:gd name="T1" fmla="*/ 194 h 601"/>
                <a:gd name="T2" fmla="*/ 53 w 438"/>
                <a:gd name="T3" fmla="*/ 207 h 601"/>
                <a:gd name="T4" fmla="*/ 59 w 438"/>
                <a:gd name="T5" fmla="*/ 222 h 601"/>
                <a:gd name="T6" fmla="*/ 69 w 438"/>
                <a:gd name="T7" fmla="*/ 245 h 601"/>
                <a:gd name="T8" fmla="*/ 72 w 438"/>
                <a:gd name="T9" fmla="*/ 272 h 601"/>
                <a:gd name="T10" fmla="*/ 76 w 438"/>
                <a:gd name="T11" fmla="*/ 304 h 601"/>
                <a:gd name="T12" fmla="*/ 76 w 438"/>
                <a:gd name="T13" fmla="*/ 336 h 601"/>
                <a:gd name="T14" fmla="*/ 74 w 438"/>
                <a:gd name="T15" fmla="*/ 376 h 601"/>
                <a:gd name="T16" fmla="*/ 65 w 438"/>
                <a:gd name="T17" fmla="*/ 414 h 601"/>
                <a:gd name="T18" fmla="*/ 55 w 438"/>
                <a:gd name="T19" fmla="*/ 454 h 601"/>
                <a:gd name="T20" fmla="*/ 42 w 438"/>
                <a:gd name="T21" fmla="*/ 490 h 601"/>
                <a:gd name="T22" fmla="*/ 31 w 438"/>
                <a:gd name="T23" fmla="*/ 525 h 601"/>
                <a:gd name="T24" fmla="*/ 17 w 438"/>
                <a:gd name="T25" fmla="*/ 551 h 601"/>
                <a:gd name="T26" fmla="*/ 8 w 438"/>
                <a:gd name="T27" fmla="*/ 576 h 601"/>
                <a:gd name="T28" fmla="*/ 2 w 438"/>
                <a:gd name="T29" fmla="*/ 589 h 601"/>
                <a:gd name="T30" fmla="*/ 0 w 438"/>
                <a:gd name="T31" fmla="*/ 595 h 601"/>
                <a:gd name="T32" fmla="*/ 42 w 438"/>
                <a:gd name="T33" fmla="*/ 593 h 601"/>
                <a:gd name="T34" fmla="*/ 50 w 438"/>
                <a:gd name="T35" fmla="*/ 580 h 601"/>
                <a:gd name="T36" fmla="*/ 61 w 438"/>
                <a:gd name="T37" fmla="*/ 555 h 601"/>
                <a:gd name="T38" fmla="*/ 78 w 438"/>
                <a:gd name="T39" fmla="*/ 523 h 601"/>
                <a:gd name="T40" fmla="*/ 97 w 438"/>
                <a:gd name="T41" fmla="*/ 485 h 601"/>
                <a:gd name="T42" fmla="*/ 120 w 438"/>
                <a:gd name="T43" fmla="*/ 443 h 601"/>
                <a:gd name="T44" fmla="*/ 143 w 438"/>
                <a:gd name="T45" fmla="*/ 399 h 601"/>
                <a:gd name="T46" fmla="*/ 164 w 438"/>
                <a:gd name="T47" fmla="*/ 359 h 601"/>
                <a:gd name="T48" fmla="*/ 183 w 438"/>
                <a:gd name="T49" fmla="*/ 321 h 601"/>
                <a:gd name="T50" fmla="*/ 198 w 438"/>
                <a:gd name="T51" fmla="*/ 291 h 601"/>
                <a:gd name="T52" fmla="*/ 211 w 438"/>
                <a:gd name="T53" fmla="*/ 264 h 601"/>
                <a:gd name="T54" fmla="*/ 223 w 438"/>
                <a:gd name="T55" fmla="*/ 241 h 601"/>
                <a:gd name="T56" fmla="*/ 230 w 438"/>
                <a:gd name="T57" fmla="*/ 224 h 601"/>
                <a:gd name="T58" fmla="*/ 236 w 438"/>
                <a:gd name="T59" fmla="*/ 213 h 601"/>
                <a:gd name="T60" fmla="*/ 244 w 438"/>
                <a:gd name="T61" fmla="*/ 203 h 601"/>
                <a:gd name="T62" fmla="*/ 352 w 438"/>
                <a:gd name="T63" fmla="*/ 367 h 601"/>
                <a:gd name="T64" fmla="*/ 390 w 438"/>
                <a:gd name="T65" fmla="*/ 367 h 601"/>
                <a:gd name="T66" fmla="*/ 358 w 438"/>
                <a:gd name="T67" fmla="*/ 238 h 601"/>
                <a:gd name="T68" fmla="*/ 282 w 438"/>
                <a:gd name="T69" fmla="*/ 124 h 601"/>
                <a:gd name="T70" fmla="*/ 263 w 438"/>
                <a:gd name="T71" fmla="*/ 118 h 601"/>
                <a:gd name="T72" fmla="*/ 244 w 438"/>
                <a:gd name="T73" fmla="*/ 110 h 601"/>
                <a:gd name="T74" fmla="*/ 226 w 438"/>
                <a:gd name="T75" fmla="*/ 103 h 601"/>
                <a:gd name="T76" fmla="*/ 213 w 438"/>
                <a:gd name="T77" fmla="*/ 97 h 601"/>
                <a:gd name="T78" fmla="*/ 198 w 438"/>
                <a:gd name="T79" fmla="*/ 91 h 601"/>
                <a:gd name="T80" fmla="*/ 181 w 438"/>
                <a:gd name="T81" fmla="*/ 78 h 601"/>
                <a:gd name="T82" fmla="*/ 162 w 438"/>
                <a:gd name="T83" fmla="*/ 59 h 601"/>
                <a:gd name="T84" fmla="*/ 149 w 438"/>
                <a:gd name="T85" fmla="*/ 44 h 601"/>
                <a:gd name="T86" fmla="*/ 135 w 438"/>
                <a:gd name="T87" fmla="*/ 30 h 601"/>
                <a:gd name="T88" fmla="*/ 126 w 438"/>
                <a:gd name="T89" fmla="*/ 15 h 601"/>
                <a:gd name="T90" fmla="*/ 116 w 438"/>
                <a:gd name="T91" fmla="*/ 4 h 601"/>
                <a:gd name="T92" fmla="*/ 114 w 438"/>
                <a:gd name="T93"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8" h="601">
                  <a:moveTo>
                    <a:pt x="114" y="0"/>
                  </a:moveTo>
                  <a:lnTo>
                    <a:pt x="48" y="194"/>
                  </a:lnTo>
                  <a:lnTo>
                    <a:pt x="50" y="196"/>
                  </a:lnTo>
                  <a:lnTo>
                    <a:pt x="53" y="207"/>
                  </a:lnTo>
                  <a:lnTo>
                    <a:pt x="55" y="213"/>
                  </a:lnTo>
                  <a:lnTo>
                    <a:pt x="59" y="222"/>
                  </a:lnTo>
                  <a:lnTo>
                    <a:pt x="63" y="232"/>
                  </a:lnTo>
                  <a:lnTo>
                    <a:pt x="69" y="245"/>
                  </a:lnTo>
                  <a:lnTo>
                    <a:pt x="71" y="257"/>
                  </a:lnTo>
                  <a:lnTo>
                    <a:pt x="72" y="272"/>
                  </a:lnTo>
                  <a:lnTo>
                    <a:pt x="74" y="287"/>
                  </a:lnTo>
                  <a:lnTo>
                    <a:pt x="76" y="304"/>
                  </a:lnTo>
                  <a:lnTo>
                    <a:pt x="76" y="319"/>
                  </a:lnTo>
                  <a:lnTo>
                    <a:pt x="76" y="336"/>
                  </a:lnTo>
                  <a:lnTo>
                    <a:pt x="76" y="357"/>
                  </a:lnTo>
                  <a:lnTo>
                    <a:pt x="74" y="376"/>
                  </a:lnTo>
                  <a:lnTo>
                    <a:pt x="69" y="395"/>
                  </a:lnTo>
                  <a:lnTo>
                    <a:pt x="65" y="414"/>
                  </a:lnTo>
                  <a:lnTo>
                    <a:pt x="59" y="433"/>
                  </a:lnTo>
                  <a:lnTo>
                    <a:pt x="55" y="454"/>
                  </a:lnTo>
                  <a:lnTo>
                    <a:pt x="48" y="471"/>
                  </a:lnTo>
                  <a:lnTo>
                    <a:pt x="42" y="490"/>
                  </a:lnTo>
                  <a:lnTo>
                    <a:pt x="34" y="508"/>
                  </a:lnTo>
                  <a:lnTo>
                    <a:pt x="31" y="525"/>
                  </a:lnTo>
                  <a:lnTo>
                    <a:pt x="23" y="540"/>
                  </a:lnTo>
                  <a:lnTo>
                    <a:pt x="17" y="551"/>
                  </a:lnTo>
                  <a:lnTo>
                    <a:pt x="14" y="565"/>
                  </a:lnTo>
                  <a:lnTo>
                    <a:pt x="8" y="576"/>
                  </a:lnTo>
                  <a:lnTo>
                    <a:pt x="4" y="582"/>
                  </a:lnTo>
                  <a:lnTo>
                    <a:pt x="2" y="589"/>
                  </a:lnTo>
                  <a:lnTo>
                    <a:pt x="0" y="593"/>
                  </a:lnTo>
                  <a:lnTo>
                    <a:pt x="0" y="595"/>
                  </a:lnTo>
                  <a:lnTo>
                    <a:pt x="42" y="595"/>
                  </a:lnTo>
                  <a:lnTo>
                    <a:pt x="42" y="593"/>
                  </a:lnTo>
                  <a:lnTo>
                    <a:pt x="46" y="587"/>
                  </a:lnTo>
                  <a:lnTo>
                    <a:pt x="50" y="580"/>
                  </a:lnTo>
                  <a:lnTo>
                    <a:pt x="55" y="568"/>
                  </a:lnTo>
                  <a:lnTo>
                    <a:pt x="61" y="555"/>
                  </a:lnTo>
                  <a:lnTo>
                    <a:pt x="71" y="540"/>
                  </a:lnTo>
                  <a:lnTo>
                    <a:pt x="78" y="523"/>
                  </a:lnTo>
                  <a:lnTo>
                    <a:pt x="90" y="506"/>
                  </a:lnTo>
                  <a:lnTo>
                    <a:pt x="97" y="485"/>
                  </a:lnTo>
                  <a:lnTo>
                    <a:pt x="111" y="464"/>
                  </a:lnTo>
                  <a:lnTo>
                    <a:pt x="120" y="443"/>
                  </a:lnTo>
                  <a:lnTo>
                    <a:pt x="131" y="420"/>
                  </a:lnTo>
                  <a:lnTo>
                    <a:pt x="143" y="399"/>
                  </a:lnTo>
                  <a:lnTo>
                    <a:pt x="152" y="380"/>
                  </a:lnTo>
                  <a:lnTo>
                    <a:pt x="164" y="359"/>
                  </a:lnTo>
                  <a:lnTo>
                    <a:pt x="175" y="340"/>
                  </a:lnTo>
                  <a:lnTo>
                    <a:pt x="183" y="321"/>
                  </a:lnTo>
                  <a:lnTo>
                    <a:pt x="190" y="306"/>
                  </a:lnTo>
                  <a:lnTo>
                    <a:pt x="198" y="291"/>
                  </a:lnTo>
                  <a:lnTo>
                    <a:pt x="206" y="278"/>
                  </a:lnTo>
                  <a:lnTo>
                    <a:pt x="211" y="264"/>
                  </a:lnTo>
                  <a:lnTo>
                    <a:pt x="217" y="253"/>
                  </a:lnTo>
                  <a:lnTo>
                    <a:pt x="223" y="241"/>
                  </a:lnTo>
                  <a:lnTo>
                    <a:pt x="226" y="234"/>
                  </a:lnTo>
                  <a:lnTo>
                    <a:pt x="230" y="224"/>
                  </a:lnTo>
                  <a:lnTo>
                    <a:pt x="234" y="219"/>
                  </a:lnTo>
                  <a:lnTo>
                    <a:pt x="236" y="213"/>
                  </a:lnTo>
                  <a:lnTo>
                    <a:pt x="240" y="209"/>
                  </a:lnTo>
                  <a:lnTo>
                    <a:pt x="244" y="203"/>
                  </a:lnTo>
                  <a:lnTo>
                    <a:pt x="244" y="202"/>
                  </a:lnTo>
                  <a:lnTo>
                    <a:pt x="352" y="367"/>
                  </a:lnTo>
                  <a:lnTo>
                    <a:pt x="420" y="601"/>
                  </a:lnTo>
                  <a:lnTo>
                    <a:pt x="390" y="367"/>
                  </a:lnTo>
                  <a:lnTo>
                    <a:pt x="438" y="285"/>
                  </a:lnTo>
                  <a:lnTo>
                    <a:pt x="358" y="238"/>
                  </a:lnTo>
                  <a:lnTo>
                    <a:pt x="285" y="127"/>
                  </a:lnTo>
                  <a:lnTo>
                    <a:pt x="282" y="124"/>
                  </a:lnTo>
                  <a:lnTo>
                    <a:pt x="274" y="122"/>
                  </a:lnTo>
                  <a:lnTo>
                    <a:pt x="263" y="118"/>
                  </a:lnTo>
                  <a:lnTo>
                    <a:pt x="251" y="114"/>
                  </a:lnTo>
                  <a:lnTo>
                    <a:pt x="244" y="110"/>
                  </a:lnTo>
                  <a:lnTo>
                    <a:pt x="236" y="106"/>
                  </a:lnTo>
                  <a:lnTo>
                    <a:pt x="226" y="103"/>
                  </a:lnTo>
                  <a:lnTo>
                    <a:pt x="221" y="101"/>
                  </a:lnTo>
                  <a:lnTo>
                    <a:pt x="213" y="97"/>
                  </a:lnTo>
                  <a:lnTo>
                    <a:pt x="206" y="93"/>
                  </a:lnTo>
                  <a:lnTo>
                    <a:pt x="198" y="91"/>
                  </a:lnTo>
                  <a:lnTo>
                    <a:pt x="194" y="87"/>
                  </a:lnTo>
                  <a:lnTo>
                    <a:pt x="181" y="78"/>
                  </a:lnTo>
                  <a:lnTo>
                    <a:pt x="169" y="67"/>
                  </a:lnTo>
                  <a:lnTo>
                    <a:pt x="162" y="59"/>
                  </a:lnTo>
                  <a:lnTo>
                    <a:pt x="156" y="51"/>
                  </a:lnTo>
                  <a:lnTo>
                    <a:pt x="149" y="44"/>
                  </a:lnTo>
                  <a:lnTo>
                    <a:pt x="143" y="38"/>
                  </a:lnTo>
                  <a:lnTo>
                    <a:pt x="135" y="30"/>
                  </a:lnTo>
                  <a:lnTo>
                    <a:pt x="131" y="21"/>
                  </a:lnTo>
                  <a:lnTo>
                    <a:pt x="126" y="15"/>
                  </a:lnTo>
                  <a:lnTo>
                    <a:pt x="122" y="11"/>
                  </a:lnTo>
                  <a:lnTo>
                    <a:pt x="116" y="4"/>
                  </a:lnTo>
                  <a:lnTo>
                    <a:pt x="114" y="0"/>
                  </a:lnTo>
                  <a:lnTo>
                    <a:pt x="11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19" name="Freeform 71"/>
            <p:cNvSpPr>
              <a:spLocks/>
            </p:cNvSpPr>
            <p:nvPr/>
          </p:nvSpPr>
          <p:spPr bwMode="auto">
            <a:xfrm>
              <a:off x="639" y="3062"/>
              <a:ext cx="124" cy="168"/>
            </a:xfrm>
            <a:custGeom>
              <a:avLst/>
              <a:gdLst>
                <a:gd name="T0" fmla="*/ 237 w 249"/>
                <a:gd name="T1" fmla="*/ 21 h 337"/>
                <a:gd name="T2" fmla="*/ 245 w 249"/>
                <a:gd name="T3" fmla="*/ 93 h 337"/>
                <a:gd name="T4" fmla="*/ 237 w 249"/>
                <a:gd name="T5" fmla="*/ 101 h 337"/>
                <a:gd name="T6" fmla="*/ 249 w 249"/>
                <a:gd name="T7" fmla="*/ 156 h 337"/>
                <a:gd name="T8" fmla="*/ 232 w 249"/>
                <a:gd name="T9" fmla="*/ 169 h 337"/>
                <a:gd name="T10" fmla="*/ 214 w 249"/>
                <a:gd name="T11" fmla="*/ 240 h 337"/>
                <a:gd name="T12" fmla="*/ 211 w 249"/>
                <a:gd name="T13" fmla="*/ 240 h 337"/>
                <a:gd name="T14" fmla="*/ 205 w 249"/>
                <a:gd name="T15" fmla="*/ 241 h 337"/>
                <a:gd name="T16" fmla="*/ 194 w 249"/>
                <a:gd name="T17" fmla="*/ 243 h 337"/>
                <a:gd name="T18" fmla="*/ 182 w 249"/>
                <a:gd name="T19" fmla="*/ 249 h 337"/>
                <a:gd name="T20" fmla="*/ 169 w 249"/>
                <a:gd name="T21" fmla="*/ 251 h 337"/>
                <a:gd name="T22" fmla="*/ 159 w 249"/>
                <a:gd name="T23" fmla="*/ 255 h 337"/>
                <a:gd name="T24" fmla="*/ 152 w 249"/>
                <a:gd name="T25" fmla="*/ 259 h 337"/>
                <a:gd name="T26" fmla="*/ 148 w 249"/>
                <a:gd name="T27" fmla="*/ 264 h 337"/>
                <a:gd name="T28" fmla="*/ 146 w 249"/>
                <a:gd name="T29" fmla="*/ 270 h 337"/>
                <a:gd name="T30" fmla="*/ 144 w 249"/>
                <a:gd name="T31" fmla="*/ 280 h 337"/>
                <a:gd name="T32" fmla="*/ 138 w 249"/>
                <a:gd name="T33" fmla="*/ 291 h 337"/>
                <a:gd name="T34" fmla="*/ 135 w 249"/>
                <a:gd name="T35" fmla="*/ 304 h 337"/>
                <a:gd name="T36" fmla="*/ 131 w 249"/>
                <a:gd name="T37" fmla="*/ 314 h 337"/>
                <a:gd name="T38" fmla="*/ 127 w 249"/>
                <a:gd name="T39" fmla="*/ 325 h 337"/>
                <a:gd name="T40" fmla="*/ 123 w 249"/>
                <a:gd name="T41" fmla="*/ 333 h 337"/>
                <a:gd name="T42" fmla="*/ 123 w 249"/>
                <a:gd name="T43" fmla="*/ 337 h 337"/>
                <a:gd name="T44" fmla="*/ 0 w 249"/>
                <a:gd name="T45" fmla="*/ 253 h 337"/>
                <a:gd name="T46" fmla="*/ 22 w 249"/>
                <a:gd name="T47" fmla="*/ 146 h 337"/>
                <a:gd name="T48" fmla="*/ 76 w 249"/>
                <a:gd name="T49" fmla="*/ 0 h 337"/>
                <a:gd name="T50" fmla="*/ 237 w 249"/>
                <a:gd name="T51" fmla="*/ 21 h 337"/>
                <a:gd name="T52" fmla="*/ 237 w 249"/>
                <a:gd name="T53" fmla="*/ 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337">
                  <a:moveTo>
                    <a:pt x="237" y="21"/>
                  </a:moveTo>
                  <a:lnTo>
                    <a:pt x="245" y="93"/>
                  </a:lnTo>
                  <a:lnTo>
                    <a:pt x="237" y="101"/>
                  </a:lnTo>
                  <a:lnTo>
                    <a:pt x="249" y="156"/>
                  </a:lnTo>
                  <a:lnTo>
                    <a:pt x="232" y="169"/>
                  </a:lnTo>
                  <a:lnTo>
                    <a:pt x="214" y="240"/>
                  </a:lnTo>
                  <a:lnTo>
                    <a:pt x="211" y="240"/>
                  </a:lnTo>
                  <a:lnTo>
                    <a:pt x="205" y="241"/>
                  </a:lnTo>
                  <a:lnTo>
                    <a:pt x="194" y="243"/>
                  </a:lnTo>
                  <a:lnTo>
                    <a:pt x="182" y="249"/>
                  </a:lnTo>
                  <a:lnTo>
                    <a:pt x="169" y="251"/>
                  </a:lnTo>
                  <a:lnTo>
                    <a:pt x="159" y="255"/>
                  </a:lnTo>
                  <a:lnTo>
                    <a:pt x="152" y="259"/>
                  </a:lnTo>
                  <a:lnTo>
                    <a:pt x="148" y="264"/>
                  </a:lnTo>
                  <a:lnTo>
                    <a:pt x="146" y="270"/>
                  </a:lnTo>
                  <a:lnTo>
                    <a:pt x="144" y="280"/>
                  </a:lnTo>
                  <a:lnTo>
                    <a:pt x="138" y="291"/>
                  </a:lnTo>
                  <a:lnTo>
                    <a:pt x="135" y="304"/>
                  </a:lnTo>
                  <a:lnTo>
                    <a:pt x="131" y="314"/>
                  </a:lnTo>
                  <a:lnTo>
                    <a:pt x="127" y="325"/>
                  </a:lnTo>
                  <a:lnTo>
                    <a:pt x="123" y="333"/>
                  </a:lnTo>
                  <a:lnTo>
                    <a:pt x="123" y="337"/>
                  </a:lnTo>
                  <a:lnTo>
                    <a:pt x="0" y="253"/>
                  </a:lnTo>
                  <a:lnTo>
                    <a:pt x="22" y="146"/>
                  </a:lnTo>
                  <a:lnTo>
                    <a:pt x="76" y="0"/>
                  </a:lnTo>
                  <a:lnTo>
                    <a:pt x="237" y="21"/>
                  </a:lnTo>
                  <a:lnTo>
                    <a:pt x="237" y="21"/>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20" name="Freeform 72"/>
            <p:cNvSpPr>
              <a:spLocks/>
            </p:cNvSpPr>
            <p:nvPr/>
          </p:nvSpPr>
          <p:spPr bwMode="auto">
            <a:xfrm>
              <a:off x="637" y="3216"/>
              <a:ext cx="75" cy="31"/>
            </a:xfrm>
            <a:custGeom>
              <a:avLst/>
              <a:gdLst>
                <a:gd name="T0" fmla="*/ 30 w 150"/>
                <a:gd name="T1" fmla="*/ 0 h 61"/>
                <a:gd name="T2" fmla="*/ 127 w 150"/>
                <a:gd name="T3" fmla="*/ 27 h 61"/>
                <a:gd name="T4" fmla="*/ 150 w 150"/>
                <a:gd name="T5" fmla="*/ 46 h 61"/>
                <a:gd name="T6" fmla="*/ 146 w 150"/>
                <a:gd name="T7" fmla="*/ 46 h 61"/>
                <a:gd name="T8" fmla="*/ 139 w 150"/>
                <a:gd name="T9" fmla="*/ 47 h 61"/>
                <a:gd name="T10" fmla="*/ 129 w 150"/>
                <a:gd name="T11" fmla="*/ 49 h 61"/>
                <a:gd name="T12" fmla="*/ 118 w 150"/>
                <a:gd name="T13" fmla="*/ 53 h 61"/>
                <a:gd name="T14" fmla="*/ 110 w 150"/>
                <a:gd name="T15" fmla="*/ 53 h 61"/>
                <a:gd name="T16" fmla="*/ 101 w 150"/>
                <a:gd name="T17" fmla="*/ 57 h 61"/>
                <a:gd name="T18" fmla="*/ 93 w 150"/>
                <a:gd name="T19" fmla="*/ 57 h 61"/>
                <a:gd name="T20" fmla="*/ 87 w 150"/>
                <a:gd name="T21" fmla="*/ 59 h 61"/>
                <a:gd name="T22" fmla="*/ 80 w 150"/>
                <a:gd name="T23" fmla="*/ 59 h 61"/>
                <a:gd name="T24" fmla="*/ 72 w 150"/>
                <a:gd name="T25" fmla="*/ 59 h 61"/>
                <a:gd name="T26" fmla="*/ 64 w 150"/>
                <a:gd name="T27" fmla="*/ 59 h 61"/>
                <a:gd name="T28" fmla="*/ 59 w 150"/>
                <a:gd name="T29" fmla="*/ 61 h 61"/>
                <a:gd name="T30" fmla="*/ 51 w 150"/>
                <a:gd name="T31" fmla="*/ 57 h 61"/>
                <a:gd name="T32" fmla="*/ 44 w 150"/>
                <a:gd name="T33" fmla="*/ 57 h 61"/>
                <a:gd name="T34" fmla="*/ 38 w 150"/>
                <a:gd name="T35" fmla="*/ 53 h 61"/>
                <a:gd name="T36" fmla="*/ 32 w 150"/>
                <a:gd name="T37" fmla="*/ 53 h 61"/>
                <a:gd name="T38" fmla="*/ 21 w 150"/>
                <a:gd name="T39" fmla="*/ 47 h 61"/>
                <a:gd name="T40" fmla="*/ 15 w 150"/>
                <a:gd name="T41" fmla="*/ 42 h 61"/>
                <a:gd name="T42" fmla="*/ 7 w 150"/>
                <a:gd name="T43" fmla="*/ 36 h 61"/>
                <a:gd name="T44" fmla="*/ 4 w 150"/>
                <a:gd name="T45" fmla="*/ 32 h 61"/>
                <a:gd name="T46" fmla="*/ 0 w 150"/>
                <a:gd name="T47" fmla="*/ 28 h 61"/>
                <a:gd name="T48" fmla="*/ 30 w 150"/>
                <a:gd name="T49" fmla="*/ 0 h 61"/>
                <a:gd name="T50" fmla="*/ 30 w 150"/>
                <a:gd name="T5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61">
                  <a:moveTo>
                    <a:pt x="30" y="0"/>
                  </a:moveTo>
                  <a:lnTo>
                    <a:pt x="127" y="27"/>
                  </a:lnTo>
                  <a:lnTo>
                    <a:pt x="150" y="46"/>
                  </a:lnTo>
                  <a:lnTo>
                    <a:pt x="146" y="46"/>
                  </a:lnTo>
                  <a:lnTo>
                    <a:pt x="139" y="47"/>
                  </a:lnTo>
                  <a:lnTo>
                    <a:pt x="129" y="49"/>
                  </a:lnTo>
                  <a:lnTo>
                    <a:pt x="118" y="53"/>
                  </a:lnTo>
                  <a:lnTo>
                    <a:pt x="110" y="53"/>
                  </a:lnTo>
                  <a:lnTo>
                    <a:pt x="101" y="57"/>
                  </a:lnTo>
                  <a:lnTo>
                    <a:pt x="93" y="57"/>
                  </a:lnTo>
                  <a:lnTo>
                    <a:pt x="87" y="59"/>
                  </a:lnTo>
                  <a:lnTo>
                    <a:pt x="80" y="59"/>
                  </a:lnTo>
                  <a:lnTo>
                    <a:pt x="72" y="59"/>
                  </a:lnTo>
                  <a:lnTo>
                    <a:pt x="64" y="59"/>
                  </a:lnTo>
                  <a:lnTo>
                    <a:pt x="59" y="61"/>
                  </a:lnTo>
                  <a:lnTo>
                    <a:pt x="51" y="57"/>
                  </a:lnTo>
                  <a:lnTo>
                    <a:pt x="44" y="57"/>
                  </a:lnTo>
                  <a:lnTo>
                    <a:pt x="38" y="53"/>
                  </a:lnTo>
                  <a:lnTo>
                    <a:pt x="32" y="53"/>
                  </a:lnTo>
                  <a:lnTo>
                    <a:pt x="21" y="47"/>
                  </a:lnTo>
                  <a:lnTo>
                    <a:pt x="15" y="42"/>
                  </a:lnTo>
                  <a:lnTo>
                    <a:pt x="7" y="36"/>
                  </a:lnTo>
                  <a:lnTo>
                    <a:pt x="4" y="32"/>
                  </a:lnTo>
                  <a:lnTo>
                    <a:pt x="0" y="28"/>
                  </a:lnTo>
                  <a:lnTo>
                    <a:pt x="30" y="0"/>
                  </a:lnTo>
                  <a:lnTo>
                    <a:pt x="30" y="0"/>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21" name="Freeform 73"/>
            <p:cNvSpPr>
              <a:spLocks/>
            </p:cNvSpPr>
            <p:nvPr/>
          </p:nvSpPr>
          <p:spPr bwMode="auto">
            <a:xfrm>
              <a:off x="971" y="3195"/>
              <a:ext cx="94" cy="63"/>
            </a:xfrm>
            <a:custGeom>
              <a:avLst/>
              <a:gdLst>
                <a:gd name="T0" fmla="*/ 0 w 188"/>
                <a:gd name="T1" fmla="*/ 52 h 128"/>
                <a:gd name="T2" fmla="*/ 59 w 188"/>
                <a:gd name="T3" fmla="*/ 19 h 128"/>
                <a:gd name="T4" fmla="*/ 90 w 188"/>
                <a:gd name="T5" fmla="*/ 23 h 128"/>
                <a:gd name="T6" fmla="*/ 188 w 188"/>
                <a:gd name="T7" fmla="*/ 0 h 128"/>
                <a:gd name="T8" fmla="*/ 188 w 188"/>
                <a:gd name="T9" fmla="*/ 17 h 128"/>
                <a:gd name="T10" fmla="*/ 147 w 188"/>
                <a:gd name="T11" fmla="*/ 34 h 128"/>
                <a:gd name="T12" fmla="*/ 154 w 188"/>
                <a:gd name="T13" fmla="*/ 71 h 128"/>
                <a:gd name="T14" fmla="*/ 95 w 188"/>
                <a:gd name="T15" fmla="*/ 126 h 128"/>
                <a:gd name="T16" fmla="*/ 69 w 188"/>
                <a:gd name="T17" fmla="*/ 118 h 128"/>
                <a:gd name="T18" fmla="*/ 46 w 188"/>
                <a:gd name="T19" fmla="*/ 88 h 128"/>
                <a:gd name="T20" fmla="*/ 0 w 188"/>
                <a:gd name="T21" fmla="*/ 128 h 128"/>
                <a:gd name="T22" fmla="*/ 0 w 188"/>
                <a:gd name="T23" fmla="*/ 52 h 128"/>
                <a:gd name="T24" fmla="*/ 0 w 188"/>
                <a:gd name="T25"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28">
                  <a:moveTo>
                    <a:pt x="0" y="52"/>
                  </a:moveTo>
                  <a:lnTo>
                    <a:pt x="59" y="19"/>
                  </a:lnTo>
                  <a:lnTo>
                    <a:pt x="90" y="23"/>
                  </a:lnTo>
                  <a:lnTo>
                    <a:pt x="188" y="0"/>
                  </a:lnTo>
                  <a:lnTo>
                    <a:pt x="188" y="17"/>
                  </a:lnTo>
                  <a:lnTo>
                    <a:pt x="147" y="34"/>
                  </a:lnTo>
                  <a:lnTo>
                    <a:pt x="154" y="71"/>
                  </a:lnTo>
                  <a:lnTo>
                    <a:pt x="95" y="126"/>
                  </a:lnTo>
                  <a:lnTo>
                    <a:pt x="69" y="118"/>
                  </a:lnTo>
                  <a:lnTo>
                    <a:pt x="46" y="88"/>
                  </a:lnTo>
                  <a:lnTo>
                    <a:pt x="0" y="128"/>
                  </a:lnTo>
                  <a:lnTo>
                    <a:pt x="0" y="52"/>
                  </a:lnTo>
                  <a:lnTo>
                    <a:pt x="0" y="5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22" name="Freeform 74"/>
            <p:cNvSpPr>
              <a:spLocks/>
            </p:cNvSpPr>
            <p:nvPr/>
          </p:nvSpPr>
          <p:spPr bwMode="auto">
            <a:xfrm>
              <a:off x="638" y="3032"/>
              <a:ext cx="138" cy="130"/>
            </a:xfrm>
            <a:custGeom>
              <a:avLst/>
              <a:gdLst>
                <a:gd name="T0" fmla="*/ 131 w 275"/>
                <a:gd name="T1" fmla="*/ 154 h 261"/>
                <a:gd name="T2" fmla="*/ 144 w 275"/>
                <a:gd name="T3" fmla="*/ 156 h 261"/>
                <a:gd name="T4" fmla="*/ 161 w 275"/>
                <a:gd name="T5" fmla="*/ 152 h 261"/>
                <a:gd name="T6" fmla="*/ 178 w 275"/>
                <a:gd name="T7" fmla="*/ 148 h 261"/>
                <a:gd name="T8" fmla="*/ 190 w 275"/>
                <a:gd name="T9" fmla="*/ 131 h 261"/>
                <a:gd name="T10" fmla="*/ 197 w 275"/>
                <a:gd name="T11" fmla="*/ 116 h 261"/>
                <a:gd name="T12" fmla="*/ 201 w 275"/>
                <a:gd name="T13" fmla="*/ 103 h 261"/>
                <a:gd name="T14" fmla="*/ 205 w 275"/>
                <a:gd name="T15" fmla="*/ 97 h 261"/>
                <a:gd name="T16" fmla="*/ 220 w 275"/>
                <a:gd name="T17" fmla="*/ 97 h 261"/>
                <a:gd name="T18" fmla="*/ 237 w 275"/>
                <a:gd name="T19" fmla="*/ 93 h 261"/>
                <a:gd name="T20" fmla="*/ 254 w 275"/>
                <a:gd name="T21" fmla="*/ 89 h 261"/>
                <a:gd name="T22" fmla="*/ 262 w 275"/>
                <a:gd name="T23" fmla="*/ 76 h 261"/>
                <a:gd name="T24" fmla="*/ 272 w 275"/>
                <a:gd name="T25" fmla="*/ 61 h 261"/>
                <a:gd name="T26" fmla="*/ 275 w 275"/>
                <a:gd name="T27" fmla="*/ 44 h 261"/>
                <a:gd name="T28" fmla="*/ 272 w 275"/>
                <a:gd name="T29" fmla="*/ 38 h 261"/>
                <a:gd name="T30" fmla="*/ 260 w 275"/>
                <a:gd name="T31" fmla="*/ 29 h 261"/>
                <a:gd name="T32" fmla="*/ 239 w 275"/>
                <a:gd name="T33" fmla="*/ 21 h 261"/>
                <a:gd name="T34" fmla="*/ 224 w 275"/>
                <a:gd name="T35" fmla="*/ 17 h 261"/>
                <a:gd name="T36" fmla="*/ 205 w 275"/>
                <a:gd name="T37" fmla="*/ 13 h 261"/>
                <a:gd name="T38" fmla="*/ 184 w 275"/>
                <a:gd name="T39" fmla="*/ 8 h 261"/>
                <a:gd name="T40" fmla="*/ 165 w 275"/>
                <a:gd name="T41" fmla="*/ 6 h 261"/>
                <a:gd name="T42" fmla="*/ 142 w 275"/>
                <a:gd name="T43" fmla="*/ 2 h 261"/>
                <a:gd name="T44" fmla="*/ 121 w 275"/>
                <a:gd name="T45" fmla="*/ 0 h 261"/>
                <a:gd name="T46" fmla="*/ 102 w 275"/>
                <a:gd name="T47" fmla="*/ 0 h 261"/>
                <a:gd name="T48" fmla="*/ 87 w 275"/>
                <a:gd name="T49" fmla="*/ 0 h 261"/>
                <a:gd name="T50" fmla="*/ 74 w 275"/>
                <a:gd name="T51" fmla="*/ 0 h 261"/>
                <a:gd name="T52" fmla="*/ 62 w 275"/>
                <a:gd name="T53" fmla="*/ 0 h 261"/>
                <a:gd name="T54" fmla="*/ 49 w 275"/>
                <a:gd name="T55" fmla="*/ 4 h 261"/>
                <a:gd name="T56" fmla="*/ 43 w 275"/>
                <a:gd name="T57" fmla="*/ 10 h 261"/>
                <a:gd name="T58" fmla="*/ 30 w 275"/>
                <a:gd name="T59" fmla="*/ 15 h 261"/>
                <a:gd name="T60" fmla="*/ 19 w 275"/>
                <a:gd name="T61" fmla="*/ 23 h 261"/>
                <a:gd name="T62" fmla="*/ 11 w 275"/>
                <a:gd name="T63" fmla="*/ 38 h 261"/>
                <a:gd name="T64" fmla="*/ 5 w 275"/>
                <a:gd name="T65" fmla="*/ 55 h 261"/>
                <a:gd name="T66" fmla="*/ 4 w 275"/>
                <a:gd name="T67" fmla="*/ 80 h 261"/>
                <a:gd name="T68" fmla="*/ 2 w 275"/>
                <a:gd name="T69" fmla="*/ 93 h 261"/>
                <a:gd name="T70" fmla="*/ 2 w 275"/>
                <a:gd name="T71" fmla="*/ 110 h 261"/>
                <a:gd name="T72" fmla="*/ 2 w 275"/>
                <a:gd name="T73" fmla="*/ 126 h 261"/>
                <a:gd name="T74" fmla="*/ 2 w 275"/>
                <a:gd name="T75" fmla="*/ 143 h 261"/>
                <a:gd name="T76" fmla="*/ 0 w 275"/>
                <a:gd name="T77" fmla="*/ 156 h 261"/>
                <a:gd name="T78" fmla="*/ 0 w 275"/>
                <a:gd name="T79" fmla="*/ 173 h 261"/>
                <a:gd name="T80" fmla="*/ 0 w 275"/>
                <a:gd name="T81" fmla="*/ 186 h 261"/>
                <a:gd name="T82" fmla="*/ 2 w 275"/>
                <a:gd name="T83" fmla="*/ 202 h 261"/>
                <a:gd name="T84" fmla="*/ 4 w 275"/>
                <a:gd name="T85" fmla="*/ 226 h 261"/>
                <a:gd name="T86" fmla="*/ 11 w 275"/>
                <a:gd name="T87" fmla="*/ 245 h 261"/>
                <a:gd name="T88" fmla="*/ 28 w 275"/>
                <a:gd name="T89" fmla="*/ 261 h 261"/>
                <a:gd name="T90" fmla="*/ 53 w 275"/>
                <a:gd name="T91" fmla="*/ 249 h 261"/>
                <a:gd name="T92" fmla="*/ 66 w 275"/>
                <a:gd name="T93" fmla="*/ 234 h 261"/>
                <a:gd name="T94" fmla="*/ 80 w 275"/>
                <a:gd name="T95" fmla="*/ 219 h 261"/>
                <a:gd name="T96" fmla="*/ 89 w 275"/>
                <a:gd name="T97" fmla="*/ 205 h 261"/>
                <a:gd name="T98" fmla="*/ 95 w 275"/>
                <a:gd name="T99" fmla="*/ 200 h 261"/>
                <a:gd name="T100" fmla="*/ 91 w 275"/>
                <a:gd name="T101" fmla="*/ 194 h 261"/>
                <a:gd name="T102" fmla="*/ 87 w 275"/>
                <a:gd name="T103" fmla="*/ 181 h 261"/>
                <a:gd name="T104" fmla="*/ 83 w 275"/>
                <a:gd name="T105" fmla="*/ 166 h 261"/>
                <a:gd name="T106" fmla="*/ 83 w 275"/>
                <a:gd name="T107" fmla="*/ 152 h 261"/>
                <a:gd name="T108" fmla="*/ 87 w 275"/>
                <a:gd name="T109" fmla="*/ 139 h 261"/>
                <a:gd name="T110" fmla="*/ 95 w 275"/>
                <a:gd name="T111" fmla="*/ 131 h 261"/>
                <a:gd name="T112" fmla="*/ 110 w 275"/>
                <a:gd name="T113" fmla="*/ 131 h 261"/>
                <a:gd name="T114" fmla="*/ 121 w 275"/>
                <a:gd name="T115" fmla="*/ 143 h 261"/>
                <a:gd name="T116" fmla="*/ 125 w 275"/>
                <a:gd name="T117" fmla="*/ 1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5" h="261">
                  <a:moveTo>
                    <a:pt x="125" y="154"/>
                  </a:moveTo>
                  <a:lnTo>
                    <a:pt x="131" y="154"/>
                  </a:lnTo>
                  <a:lnTo>
                    <a:pt x="137" y="154"/>
                  </a:lnTo>
                  <a:lnTo>
                    <a:pt x="144" y="156"/>
                  </a:lnTo>
                  <a:lnTo>
                    <a:pt x="152" y="154"/>
                  </a:lnTo>
                  <a:lnTo>
                    <a:pt x="161" y="152"/>
                  </a:lnTo>
                  <a:lnTo>
                    <a:pt x="169" y="150"/>
                  </a:lnTo>
                  <a:lnTo>
                    <a:pt x="178" y="148"/>
                  </a:lnTo>
                  <a:lnTo>
                    <a:pt x="184" y="139"/>
                  </a:lnTo>
                  <a:lnTo>
                    <a:pt x="190" y="131"/>
                  </a:lnTo>
                  <a:lnTo>
                    <a:pt x="194" y="124"/>
                  </a:lnTo>
                  <a:lnTo>
                    <a:pt x="197" y="116"/>
                  </a:lnTo>
                  <a:lnTo>
                    <a:pt x="199" y="108"/>
                  </a:lnTo>
                  <a:lnTo>
                    <a:pt x="201" y="103"/>
                  </a:lnTo>
                  <a:lnTo>
                    <a:pt x="203" y="97"/>
                  </a:lnTo>
                  <a:lnTo>
                    <a:pt x="205" y="97"/>
                  </a:lnTo>
                  <a:lnTo>
                    <a:pt x="209" y="97"/>
                  </a:lnTo>
                  <a:lnTo>
                    <a:pt x="220" y="97"/>
                  </a:lnTo>
                  <a:lnTo>
                    <a:pt x="230" y="95"/>
                  </a:lnTo>
                  <a:lnTo>
                    <a:pt x="237" y="93"/>
                  </a:lnTo>
                  <a:lnTo>
                    <a:pt x="245" y="91"/>
                  </a:lnTo>
                  <a:lnTo>
                    <a:pt x="254" y="89"/>
                  </a:lnTo>
                  <a:lnTo>
                    <a:pt x="258" y="82"/>
                  </a:lnTo>
                  <a:lnTo>
                    <a:pt x="262" y="76"/>
                  </a:lnTo>
                  <a:lnTo>
                    <a:pt x="268" y="67"/>
                  </a:lnTo>
                  <a:lnTo>
                    <a:pt x="272" y="61"/>
                  </a:lnTo>
                  <a:lnTo>
                    <a:pt x="275" y="48"/>
                  </a:lnTo>
                  <a:lnTo>
                    <a:pt x="275" y="44"/>
                  </a:lnTo>
                  <a:lnTo>
                    <a:pt x="275" y="42"/>
                  </a:lnTo>
                  <a:lnTo>
                    <a:pt x="272" y="38"/>
                  </a:lnTo>
                  <a:lnTo>
                    <a:pt x="266" y="34"/>
                  </a:lnTo>
                  <a:lnTo>
                    <a:pt x="260" y="29"/>
                  </a:lnTo>
                  <a:lnTo>
                    <a:pt x="251" y="25"/>
                  </a:lnTo>
                  <a:lnTo>
                    <a:pt x="239" y="21"/>
                  </a:lnTo>
                  <a:lnTo>
                    <a:pt x="232" y="17"/>
                  </a:lnTo>
                  <a:lnTo>
                    <a:pt x="224" y="17"/>
                  </a:lnTo>
                  <a:lnTo>
                    <a:pt x="215" y="13"/>
                  </a:lnTo>
                  <a:lnTo>
                    <a:pt x="205" y="13"/>
                  </a:lnTo>
                  <a:lnTo>
                    <a:pt x="196" y="10"/>
                  </a:lnTo>
                  <a:lnTo>
                    <a:pt x="184" y="8"/>
                  </a:lnTo>
                  <a:lnTo>
                    <a:pt x="175" y="6"/>
                  </a:lnTo>
                  <a:lnTo>
                    <a:pt x="165" y="6"/>
                  </a:lnTo>
                  <a:lnTo>
                    <a:pt x="154" y="4"/>
                  </a:lnTo>
                  <a:lnTo>
                    <a:pt x="142" y="2"/>
                  </a:lnTo>
                  <a:lnTo>
                    <a:pt x="133" y="0"/>
                  </a:lnTo>
                  <a:lnTo>
                    <a:pt x="121" y="0"/>
                  </a:lnTo>
                  <a:lnTo>
                    <a:pt x="112" y="0"/>
                  </a:lnTo>
                  <a:lnTo>
                    <a:pt x="102" y="0"/>
                  </a:lnTo>
                  <a:lnTo>
                    <a:pt x="95" y="0"/>
                  </a:lnTo>
                  <a:lnTo>
                    <a:pt x="87" y="0"/>
                  </a:lnTo>
                  <a:lnTo>
                    <a:pt x="80" y="0"/>
                  </a:lnTo>
                  <a:lnTo>
                    <a:pt x="74" y="0"/>
                  </a:lnTo>
                  <a:lnTo>
                    <a:pt x="66" y="0"/>
                  </a:lnTo>
                  <a:lnTo>
                    <a:pt x="62" y="0"/>
                  </a:lnTo>
                  <a:lnTo>
                    <a:pt x="55" y="2"/>
                  </a:lnTo>
                  <a:lnTo>
                    <a:pt x="49" y="4"/>
                  </a:lnTo>
                  <a:lnTo>
                    <a:pt x="45" y="8"/>
                  </a:lnTo>
                  <a:lnTo>
                    <a:pt x="43" y="10"/>
                  </a:lnTo>
                  <a:lnTo>
                    <a:pt x="38" y="10"/>
                  </a:lnTo>
                  <a:lnTo>
                    <a:pt x="30" y="15"/>
                  </a:lnTo>
                  <a:lnTo>
                    <a:pt x="24" y="17"/>
                  </a:lnTo>
                  <a:lnTo>
                    <a:pt x="19" y="23"/>
                  </a:lnTo>
                  <a:lnTo>
                    <a:pt x="15" y="29"/>
                  </a:lnTo>
                  <a:lnTo>
                    <a:pt x="11" y="38"/>
                  </a:lnTo>
                  <a:lnTo>
                    <a:pt x="7" y="44"/>
                  </a:lnTo>
                  <a:lnTo>
                    <a:pt x="5" y="55"/>
                  </a:lnTo>
                  <a:lnTo>
                    <a:pt x="4" y="67"/>
                  </a:lnTo>
                  <a:lnTo>
                    <a:pt x="4" y="80"/>
                  </a:lnTo>
                  <a:lnTo>
                    <a:pt x="2" y="88"/>
                  </a:lnTo>
                  <a:lnTo>
                    <a:pt x="2" y="93"/>
                  </a:lnTo>
                  <a:lnTo>
                    <a:pt x="2" y="101"/>
                  </a:lnTo>
                  <a:lnTo>
                    <a:pt x="2" y="110"/>
                  </a:lnTo>
                  <a:lnTo>
                    <a:pt x="2" y="118"/>
                  </a:lnTo>
                  <a:lnTo>
                    <a:pt x="2" y="126"/>
                  </a:lnTo>
                  <a:lnTo>
                    <a:pt x="2" y="133"/>
                  </a:lnTo>
                  <a:lnTo>
                    <a:pt x="2" y="143"/>
                  </a:lnTo>
                  <a:lnTo>
                    <a:pt x="0" y="148"/>
                  </a:lnTo>
                  <a:lnTo>
                    <a:pt x="0" y="156"/>
                  </a:lnTo>
                  <a:lnTo>
                    <a:pt x="0" y="164"/>
                  </a:lnTo>
                  <a:lnTo>
                    <a:pt x="0" y="173"/>
                  </a:lnTo>
                  <a:lnTo>
                    <a:pt x="0" y="179"/>
                  </a:lnTo>
                  <a:lnTo>
                    <a:pt x="0" y="186"/>
                  </a:lnTo>
                  <a:lnTo>
                    <a:pt x="0" y="194"/>
                  </a:lnTo>
                  <a:lnTo>
                    <a:pt x="2" y="202"/>
                  </a:lnTo>
                  <a:lnTo>
                    <a:pt x="2" y="213"/>
                  </a:lnTo>
                  <a:lnTo>
                    <a:pt x="4" y="226"/>
                  </a:lnTo>
                  <a:lnTo>
                    <a:pt x="7" y="236"/>
                  </a:lnTo>
                  <a:lnTo>
                    <a:pt x="11" y="245"/>
                  </a:lnTo>
                  <a:lnTo>
                    <a:pt x="17" y="257"/>
                  </a:lnTo>
                  <a:lnTo>
                    <a:pt x="28" y="261"/>
                  </a:lnTo>
                  <a:lnTo>
                    <a:pt x="38" y="257"/>
                  </a:lnTo>
                  <a:lnTo>
                    <a:pt x="53" y="249"/>
                  </a:lnTo>
                  <a:lnTo>
                    <a:pt x="59" y="242"/>
                  </a:lnTo>
                  <a:lnTo>
                    <a:pt x="66" y="234"/>
                  </a:lnTo>
                  <a:lnTo>
                    <a:pt x="72" y="226"/>
                  </a:lnTo>
                  <a:lnTo>
                    <a:pt x="80" y="219"/>
                  </a:lnTo>
                  <a:lnTo>
                    <a:pt x="83" y="211"/>
                  </a:lnTo>
                  <a:lnTo>
                    <a:pt x="89" y="205"/>
                  </a:lnTo>
                  <a:lnTo>
                    <a:pt x="91" y="200"/>
                  </a:lnTo>
                  <a:lnTo>
                    <a:pt x="95" y="200"/>
                  </a:lnTo>
                  <a:lnTo>
                    <a:pt x="93" y="198"/>
                  </a:lnTo>
                  <a:lnTo>
                    <a:pt x="91" y="194"/>
                  </a:lnTo>
                  <a:lnTo>
                    <a:pt x="89" y="188"/>
                  </a:lnTo>
                  <a:lnTo>
                    <a:pt x="87" y="181"/>
                  </a:lnTo>
                  <a:lnTo>
                    <a:pt x="85" y="173"/>
                  </a:lnTo>
                  <a:lnTo>
                    <a:pt x="83" y="166"/>
                  </a:lnTo>
                  <a:lnTo>
                    <a:pt x="83" y="158"/>
                  </a:lnTo>
                  <a:lnTo>
                    <a:pt x="83" y="152"/>
                  </a:lnTo>
                  <a:lnTo>
                    <a:pt x="83" y="143"/>
                  </a:lnTo>
                  <a:lnTo>
                    <a:pt x="87" y="139"/>
                  </a:lnTo>
                  <a:lnTo>
                    <a:pt x="91" y="133"/>
                  </a:lnTo>
                  <a:lnTo>
                    <a:pt x="95" y="131"/>
                  </a:lnTo>
                  <a:lnTo>
                    <a:pt x="102" y="128"/>
                  </a:lnTo>
                  <a:lnTo>
                    <a:pt x="110" y="131"/>
                  </a:lnTo>
                  <a:lnTo>
                    <a:pt x="116" y="135"/>
                  </a:lnTo>
                  <a:lnTo>
                    <a:pt x="121" y="143"/>
                  </a:lnTo>
                  <a:lnTo>
                    <a:pt x="123" y="150"/>
                  </a:lnTo>
                  <a:lnTo>
                    <a:pt x="125" y="154"/>
                  </a:lnTo>
                  <a:lnTo>
                    <a:pt x="125" y="15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23" name="Freeform 75"/>
            <p:cNvSpPr>
              <a:spLocks/>
            </p:cNvSpPr>
            <p:nvPr/>
          </p:nvSpPr>
          <p:spPr bwMode="auto">
            <a:xfrm>
              <a:off x="1802" y="3522"/>
              <a:ext cx="20" cy="27"/>
            </a:xfrm>
            <a:custGeom>
              <a:avLst/>
              <a:gdLst>
                <a:gd name="T0" fmla="*/ 10 w 42"/>
                <a:gd name="T1" fmla="*/ 0 h 55"/>
                <a:gd name="T2" fmla="*/ 0 w 42"/>
                <a:gd name="T3" fmla="*/ 29 h 55"/>
                <a:gd name="T4" fmla="*/ 38 w 42"/>
                <a:gd name="T5" fmla="*/ 55 h 55"/>
                <a:gd name="T6" fmla="*/ 42 w 42"/>
                <a:gd name="T7" fmla="*/ 38 h 55"/>
                <a:gd name="T8" fmla="*/ 25 w 42"/>
                <a:gd name="T9" fmla="*/ 13 h 55"/>
                <a:gd name="T10" fmla="*/ 10 w 42"/>
                <a:gd name="T11" fmla="*/ 0 h 55"/>
                <a:gd name="T12" fmla="*/ 10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10" y="0"/>
                  </a:moveTo>
                  <a:lnTo>
                    <a:pt x="0" y="29"/>
                  </a:lnTo>
                  <a:lnTo>
                    <a:pt x="38" y="55"/>
                  </a:lnTo>
                  <a:lnTo>
                    <a:pt x="42" y="38"/>
                  </a:lnTo>
                  <a:lnTo>
                    <a:pt x="25" y="13"/>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24" name="Freeform 76"/>
            <p:cNvSpPr>
              <a:spLocks/>
            </p:cNvSpPr>
            <p:nvPr/>
          </p:nvSpPr>
          <p:spPr bwMode="auto">
            <a:xfrm>
              <a:off x="1818" y="3555"/>
              <a:ext cx="20" cy="27"/>
            </a:xfrm>
            <a:custGeom>
              <a:avLst/>
              <a:gdLst>
                <a:gd name="T0" fmla="*/ 10 w 40"/>
                <a:gd name="T1" fmla="*/ 0 h 55"/>
                <a:gd name="T2" fmla="*/ 0 w 40"/>
                <a:gd name="T3" fmla="*/ 26 h 55"/>
                <a:gd name="T4" fmla="*/ 37 w 40"/>
                <a:gd name="T5" fmla="*/ 55 h 55"/>
                <a:gd name="T6" fmla="*/ 40 w 40"/>
                <a:gd name="T7" fmla="*/ 38 h 55"/>
                <a:gd name="T8" fmla="*/ 25 w 40"/>
                <a:gd name="T9" fmla="*/ 11 h 55"/>
                <a:gd name="T10" fmla="*/ 10 w 40"/>
                <a:gd name="T11" fmla="*/ 0 h 55"/>
                <a:gd name="T12" fmla="*/ 1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10" y="0"/>
                  </a:moveTo>
                  <a:lnTo>
                    <a:pt x="0" y="26"/>
                  </a:lnTo>
                  <a:lnTo>
                    <a:pt x="37" y="55"/>
                  </a:lnTo>
                  <a:lnTo>
                    <a:pt x="40" y="38"/>
                  </a:lnTo>
                  <a:lnTo>
                    <a:pt x="25" y="11"/>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25" name="Freeform 77"/>
            <p:cNvSpPr>
              <a:spLocks/>
            </p:cNvSpPr>
            <p:nvPr/>
          </p:nvSpPr>
          <p:spPr bwMode="auto">
            <a:xfrm>
              <a:off x="1833" y="3588"/>
              <a:ext cx="21" cy="28"/>
            </a:xfrm>
            <a:custGeom>
              <a:avLst/>
              <a:gdLst>
                <a:gd name="T0" fmla="*/ 9 w 42"/>
                <a:gd name="T1" fmla="*/ 0 h 55"/>
                <a:gd name="T2" fmla="*/ 0 w 42"/>
                <a:gd name="T3" fmla="*/ 27 h 55"/>
                <a:gd name="T4" fmla="*/ 38 w 42"/>
                <a:gd name="T5" fmla="*/ 55 h 55"/>
                <a:gd name="T6" fmla="*/ 42 w 42"/>
                <a:gd name="T7" fmla="*/ 38 h 55"/>
                <a:gd name="T8" fmla="*/ 26 w 42"/>
                <a:gd name="T9" fmla="*/ 12 h 55"/>
                <a:gd name="T10" fmla="*/ 9 w 42"/>
                <a:gd name="T11" fmla="*/ 0 h 55"/>
                <a:gd name="T12" fmla="*/ 9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9" y="0"/>
                  </a:moveTo>
                  <a:lnTo>
                    <a:pt x="0" y="27"/>
                  </a:lnTo>
                  <a:lnTo>
                    <a:pt x="38" y="55"/>
                  </a:lnTo>
                  <a:lnTo>
                    <a:pt x="42" y="38"/>
                  </a:lnTo>
                  <a:lnTo>
                    <a:pt x="26" y="12"/>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26" name="Freeform 78"/>
            <p:cNvSpPr>
              <a:spLocks/>
            </p:cNvSpPr>
            <p:nvPr/>
          </p:nvSpPr>
          <p:spPr bwMode="auto">
            <a:xfrm>
              <a:off x="1850" y="3621"/>
              <a:ext cx="19" cy="28"/>
            </a:xfrm>
            <a:custGeom>
              <a:avLst/>
              <a:gdLst>
                <a:gd name="T0" fmla="*/ 10 w 38"/>
                <a:gd name="T1" fmla="*/ 0 h 55"/>
                <a:gd name="T2" fmla="*/ 0 w 38"/>
                <a:gd name="T3" fmla="*/ 28 h 55"/>
                <a:gd name="T4" fmla="*/ 36 w 38"/>
                <a:gd name="T5" fmla="*/ 55 h 55"/>
                <a:gd name="T6" fmla="*/ 38 w 38"/>
                <a:gd name="T7" fmla="*/ 38 h 55"/>
                <a:gd name="T8" fmla="*/ 23 w 38"/>
                <a:gd name="T9" fmla="*/ 13 h 55"/>
                <a:gd name="T10" fmla="*/ 10 w 38"/>
                <a:gd name="T11" fmla="*/ 0 h 55"/>
                <a:gd name="T12" fmla="*/ 10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10" y="0"/>
                  </a:moveTo>
                  <a:lnTo>
                    <a:pt x="0" y="28"/>
                  </a:lnTo>
                  <a:lnTo>
                    <a:pt x="36" y="55"/>
                  </a:lnTo>
                  <a:lnTo>
                    <a:pt x="38" y="38"/>
                  </a:lnTo>
                  <a:lnTo>
                    <a:pt x="23" y="13"/>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27" name="Freeform 79"/>
            <p:cNvSpPr>
              <a:spLocks/>
            </p:cNvSpPr>
            <p:nvPr/>
          </p:nvSpPr>
          <p:spPr bwMode="auto">
            <a:xfrm>
              <a:off x="1866" y="3656"/>
              <a:ext cx="20" cy="26"/>
            </a:xfrm>
            <a:custGeom>
              <a:avLst/>
              <a:gdLst>
                <a:gd name="T0" fmla="*/ 10 w 40"/>
                <a:gd name="T1" fmla="*/ 0 h 53"/>
                <a:gd name="T2" fmla="*/ 0 w 40"/>
                <a:gd name="T3" fmla="*/ 27 h 53"/>
                <a:gd name="T4" fmla="*/ 35 w 40"/>
                <a:gd name="T5" fmla="*/ 53 h 53"/>
                <a:gd name="T6" fmla="*/ 40 w 40"/>
                <a:gd name="T7" fmla="*/ 36 h 53"/>
                <a:gd name="T8" fmla="*/ 21 w 40"/>
                <a:gd name="T9" fmla="*/ 12 h 53"/>
                <a:gd name="T10" fmla="*/ 10 w 40"/>
                <a:gd name="T11" fmla="*/ 0 h 53"/>
                <a:gd name="T12" fmla="*/ 10 w 40"/>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40" h="53">
                  <a:moveTo>
                    <a:pt x="10" y="0"/>
                  </a:moveTo>
                  <a:lnTo>
                    <a:pt x="0" y="27"/>
                  </a:lnTo>
                  <a:lnTo>
                    <a:pt x="35" y="53"/>
                  </a:lnTo>
                  <a:lnTo>
                    <a:pt x="40" y="36"/>
                  </a:lnTo>
                  <a:lnTo>
                    <a:pt x="21" y="12"/>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28" name="Freeform 80"/>
            <p:cNvSpPr>
              <a:spLocks/>
            </p:cNvSpPr>
            <p:nvPr/>
          </p:nvSpPr>
          <p:spPr bwMode="auto">
            <a:xfrm>
              <a:off x="1881" y="3688"/>
              <a:ext cx="20" cy="28"/>
            </a:xfrm>
            <a:custGeom>
              <a:avLst/>
              <a:gdLst>
                <a:gd name="T0" fmla="*/ 9 w 40"/>
                <a:gd name="T1" fmla="*/ 0 h 57"/>
                <a:gd name="T2" fmla="*/ 0 w 40"/>
                <a:gd name="T3" fmla="*/ 28 h 57"/>
                <a:gd name="T4" fmla="*/ 36 w 40"/>
                <a:gd name="T5" fmla="*/ 57 h 57"/>
                <a:gd name="T6" fmla="*/ 40 w 40"/>
                <a:gd name="T7" fmla="*/ 38 h 57"/>
                <a:gd name="T8" fmla="*/ 25 w 40"/>
                <a:gd name="T9" fmla="*/ 13 h 57"/>
                <a:gd name="T10" fmla="*/ 9 w 40"/>
                <a:gd name="T11" fmla="*/ 0 h 57"/>
                <a:gd name="T12" fmla="*/ 9 w 4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0" h="57">
                  <a:moveTo>
                    <a:pt x="9" y="0"/>
                  </a:moveTo>
                  <a:lnTo>
                    <a:pt x="0" y="28"/>
                  </a:lnTo>
                  <a:lnTo>
                    <a:pt x="36" y="57"/>
                  </a:lnTo>
                  <a:lnTo>
                    <a:pt x="40" y="38"/>
                  </a:lnTo>
                  <a:lnTo>
                    <a:pt x="25" y="13"/>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29" name="Freeform 81"/>
            <p:cNvSpPr>
              <a:spLocks/>
            </p:cNvSpPr>
            <p:nvPr/>
          </p:nvSpPr>
          <p:spPr bwMode="auto">
            <a:xfrm>
              <a:off x="1898" y="3721"/>
              <a:ext cx="20" cy="29"/>
            </a:xfrm>
            <a:custGeom>
              <a:avLst/>
              <a:gdLst>
                <a:gd name="T0" fmla="*/ 8 w 40"/>
                <a:gd name="T1" fmla="*/ 0 h 57"/>
                <a:gd name="T2" fmla="*/ 0 w 40"/>
                <a:gd name="T3" fmla="*/ 29 h 57"/>
                <a:gd name="T4" fmla="*/ 34 w 40"/>
                <a:gd name="T5" fmla="*/ 57 h 57"/>
                <a:gd name="T6" fmla="*/ 40 w 40"/>
                <a:gd name="T7" fmla="*/ 38 h 57"/>
                <a:gd name="T8" fmla="*/ 23 w 40"/>
                <a:gd name="T9" fmla="*/ 14 h 57"/>
                <a:gd name="T10" fmla="*/ 8 w 40"/>
                <a:gd name="T11" fmla="*/ 0 h 57"/>
                <a:gd name="T12" fmla="*/ 8 w 4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0" h="57">
                  <a:moveTo>
                    <a:pt x="8" y="0"/>
                  </a:moveTo>
                  <a:lnTo>
                    <a:pt x="0" y="29"/>
                  </a:lnTo>
                  <a:lnTo>
                    <a:pt x="34" y="57"/>
                  </a:lnTo>
                  <a:lnTo>
                    <a:pt x="40" y="38"/>
                  </a:lnTo>
                  <a:lnTo>
                    <a:pt x="23" y="14"/>
                  </a:lnTo>
                  <a:lnTo>
                    <a:pt x="8" y="0"/>
                  </a:lnTo>
                  <a:lnTo>
                    <a:pt x="8"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30" name="Freeform 82"/>
            <p:cNvSpPr>
              <a:spLocks/>
            </p:cNvSpPr>
            <p:nvPr/>
          </p:nvSpPr>
          <p:spPr bwMode="auto">
            <a:xfrm>
              <a:off x="1914" y="3754"/>
              <a:ext cx="19" cy="29"/>
            </a:xfrm>
            <a:custGeom>
              <a:avLst/>
              <a:gdLst>
                <a:gd name="T0" fmla="*/ 9 w 38"/>
                <a:gd name="T1" fmla="*/ 0 h 57"/>
                <a:gd name="T2" fmla="*/ 0 w 38"/>
                <a:gd name="T3" fmla="*/ 28 h 57"/>
                <a:gd name="T4" fmla="*/ 36 w 38"/>
                <a:gd name="T5" fmla="*/ 57 h 57"/>
                <a:gd name="T6" fmla="*/ 38 w 38"/>
                <a:gd name="T7" fmla="*/ 38 h 57"/>
                <a:gd name="T8" fmla="*/ 22 w 38"/>
                <a:gd name="T9" fmla="*/ 13 h 57"/>
                <a:gd name="T10" fmla="*/ 9 w 38"/>
                <a:gd name="T11" fmla="*/ 0 h 57"/>
                <a:gd name="T12" fmla="*/ 9 w 3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 h="57">
                  <a:moveTo>
                    <a:pt x="9" y="0"/>
                  </a:moveTo>
                  <a:lnTo>
                    <a:pt x="0" y="28"/>
                  </a:lnTo>
                  <a:lnTo>
                    <a:pt x="36" y="57"/>
                  </a:lnTo>
                  <a:lnTo>
                    <a:pt x="38" y="38"/>
                  </a:lnTo>
                  <a:lnTo>
                    <a:pt x="22" y="13"/>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31" name="Freeform 83"/>
            <p:cNvSpPr>
              <a:spLocks/>
            </p:cNvSpPr>
            <p:nvPr/>
          </p:nvSpPr>
          <p:spPr bwMode="auto">
            <a:xfrm>
              <a:off x="1793" y="3547"/>
              <a:ext cx="21" cy="24"/>
            </a:xfrm>
            <a:custGeom>
              <a:avLst/>
              <a:gdLst>
                <a:gd name="T0" fmla="*/ 11 w 42"/>
                <a:gd name="T1" fmla="*/ 0 h 48"/>
                <a:gd name="T2" fmla="*/ 42 w 42"/>
                <a:gd name="T3" fmla="*/ 23 h 48"/>
                <a:gd name="T4" fmla="*/ 30 w 42"/>
                <a:gd name="T5" fmla="*/ 48 h 48"/>
                <a:gd name="T6" fmla="*/ 0 w 42"/>
                <a:gd name="T7" fmla="*/ 31 h 48"/>
                <a:gd name="T8" fmla="*/ 11 w 42"/>
                <a:gd name="T9" fmla="*/ 0 h 48"/>
                <a:gd name="T10" fmla="*/ 11 w 42"/>
                <a:gd name="T11" fmla="*/ 0 h 48"/>
              </a:gdLst>
              <a:ahLst/>
              <a:cxnLst>
                <a:cxn ang="0">
                  <a:pos x="T0" y="T1"/>
                </a:cxn>
                <a:cxn ang="0">
                  <a:pos x="T2" y="T3"/>
                </a:cxn>
                <a:cxn ang="0">
                  <a:pos x="T4" y="T5"/>
                </a:cxn>
                <a:cxn ang="0">
                  <a:pos x="T6" y="T7"/>
                </a:cxn>
                <a:cxn ang="0">
                  <a:pos x="T8" y="T9"/>
                </a:cxn>
                <a:cxn ang="0">
                  <a:pos x="T10" y="T11"/>
                </a:cxn>
              </a:cxnLst>
              <a:rect l="0" t="0" r="r" b="b"/>
              <a:pathLst>
                <a:path w="42" h="48">
                  <a:moveTo>
                    <a:pt x="11" y="0"/>
                  </a:moveTo>
                  <a:lnTo>
                    <a:pt x="42" y="23"/>
                  </a:lnTo>
                  <a:lnTo>
                    <a:pt x="30" y="48"/>
                  </a:lnTo>
                  <a:lnTo>
                    <a:pt x="0" y="31"/>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32" name="Freeform 84"/>
            <p:cNvSpPr>
              <a:spLocks/>
            </p:cNvSpPr>
            <p:nvPr/>
          </p:nvSpPr>
          <p:spPr bwMode="auto">
            <a:xfrm>
              <a:off x="1809" y="3580"/>
              <a:ext cx="20" cy="22"/>
            </a:xfrm>
            <a:custGeom>
              <a:avLst/>
              <a:gdLst>
                <a:gd name="T0" fmla="*/ 10 w 40"/>
                <a:gd name="T1" fmla="*/ 0 h 44"/>
                <a:gd name="T2" fmla="*/ 40 w 40"/>
                <a:gd name="T3" fmla="*/ 19 h 44"/>
                <a:gd name="T4" fmla="*/ 29 w 40"/>
                <a:gd name="T5" fmla="*/ 44 h 44"/>
                <a:gd name="T6" fmla="*/ 0 w 40"/>
                <a:gd name="T7" fmla="*/ 29 h 44"/>
                <a:gd name="T8" fmla="*/ 10 w 40"/>
                <a:gd name="T9" fmla="*/ 0 h 44"/>
                <a:gd name="T10" fmla="*/ 10 w 40"/>
                <a:gd name="T11" fmla="*/ 0 h 44"/>
              </a:gdLst>
              <a:ahLst/>
              <a:cxnLst>
                <a:cxn ang="0">
                  <a:pos x="T0" y="T1"/>
                </a:cxn>
                <a:cxn ang="0">
                  <a:pos x="T2" y="T3"/>
                </a:cxn>
                <a:cxn ang="0">
                  <a:pos x="T4" y="T5"/>
                </a:cxn>
                <a:cxn ang="0">
                  <a:pos x="T6" y="T7"/>
                </a:cxn>
                <a:cxn ang="0">
                  <a:pos x="T8" y="T9"/>
                </a:cxn>
                <a:cxn ang="0">
                  <a:pos x="T10" y="T11"/>
                </a:cxn>
              </a:cxnLst>
              <a:rect l="0" t="0" r="r" b="b"/>
              <a:pathLst>
                <a:path w="40" h="44">
                  <a:moveTo>
                    <a:pt x="10" y="0"/>
                  </a:moveTo>
                  <a:lnTo>
                    <a:pt x="40" y="19"/>
                  </a:lnTo>
                  <a:lnTo>
                    <a:pt x="29" y="44"/>
                  </a:lnTo>
                  <a:lnTo>
                    <a:pt x="0" y="29"/>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33" name="Freeform 85"/>
            <p:cNvSpPr>
              <a:spLocks/>
            </p:cNvSpPr>
            <p:nvPr/>
          </p:nvSpPr>
          <p:spPr bwMode="auto">
            <a:xfrm>
              <a:off x="1824" y="3613"/>
              <a:ext cx="20" cy="23"/>
            </a:xfrm>
            <a:custGeom>
              <a:avLst/>
              <a:gdLst>
                <a:gd name="T0" fmla="*/ 11 w 40"/>
                <a:gd name="T1" fmla="*/ 0 h 45"/>
                <a:gd name="T2" fmla="*/ 40 w 40"/>
                <a:gd name="T3" fmla="*/ 21 h 45"/>
                <a:gd name="T4" fmla="*/ 30 w 40"/>
                <a:gd name="T5" fmla="*/ 45 h 45"/>
                <a:gd name="T6" fmla="*/ 0 w 40"/>
                <a:gd name="T7" fmla="*/ 30 h 45"/>
                <a:gd name="T8" fmla="*/ 11 w 40"/>
                <a:gd name="T9" fmla="*/ 0 h 45"/>
                <a:gd name="T10" fmla="*/ 11 w 40"/>
                <a:gd name="T11" fmla="*/ 0 h 45"/>
              </a:gdLst>
              <a:ahLst/>
              <a:cxnLst>
                <a:cxn ang="0">
                  <a:pos x="T0" y="T1"/>
                </a:cxn>
                <a:cxn ang="0">
                  <a:pos x="T2" y="T3"/>
                </a:cxn>
                <a:cxn ang="0">
                  <a:pos x="T4" y="T5"/>
                </a:cxn>
                <a:cxn ang="0">
                  <a:pos x="T6" y="T7"/>
                </a:cxn>
                <a:cxn ang="0">
                  <a:pos x="T8" y="T9"/>
                </a:cxn>
                <a:cxn ang="0">
                  <a:pos x="T10" y="T11"/>
                </a:cxn>
              </a:cxnLst>
              <a:rect l="0" t="0" r="r" b="b"/>
              <a:pathLst>
                <a:path w="40" h="45">
                  <a:moveTo>
                    <a:pt x="11" y="0"/>
                  </a:moveTo>
                  <a:lnTo>
                    <a:pt x="40" y="21"/>
                  </a:lnTo>
                  <a:lnTo>
                    <a:pt x="30" y="45"/>
                  </a:lnTo>
                  <a:lnTo>
                    <a:pt x="0" y="30"/>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34" name="Freeform 86"/>
            <p:cNvSpPr>
              <a:spLocks/>
            </p:cNvSpPr>
            <p:nvPr/>
          </p:nvSpPr>
          <p:spPr bwMode="auto">
            <a:xfrm>
              <a:off x="1841" y="3645"/>
              <a:ext cx="20" cy="24"/>
            </a:xfrm>
            <a:custGeom>
              <a:avLst/>
              <a:gdLst>
                <a:gd name="T0" fmla="*/ 11 w 40"/>
                <a:gd name="T1" fmla="*/ 0 h 48"/>
                <a:gd name="T2" fmla="*/ 40 w 40"/>
                <a:gd name="T3" fmla="*/ 23 h 48"/>
                <a:gd name="T4" fmla="*/ 29 w 40"/>
                <a:gd name="T5" fmla="*/ 48 h 48"/>
                <a:gd name="T6" fmla="*/ 0 w 40"/>
                <a:gd name="T7" fmla="*/ 33 h 48"/>
                <a:gd name="T8" fmla="*/ 11 w 40"/>
                <a:gd name="T9" fmla="*/ 0 h 48"/>
                <a:gd name="T10" fmla="*/ 11 w 40"/>
                <a:gd name="T11" fmla="*/ 0 h 48"/>
              </a:gdLst>
              <a:ahLst/>
              <a:cxnLst>
                <a:cxn ang="0">
                  <a:pos x="T0" y="T1"/>
                </a:cxn>
                <a:cxn ang="0">
                  <a:pos x="T2" y="T3"/>
                </a:cxn>
                <a:cxn ang="0">
                  <a:pos x="T4" y="T5"/>
                </a:cxn>
                <a:cxn ang="0">
                  <a:pos x="T6" y="T7"/>
                </a:cxn>
                <a:cxn ang="0">
                  <a:pos x="T8" y="T9"/>
                </a:cxn>
                <a:cxn ang="0">
                  <a:pos x="T10" y="T11"/>
                </a:cxn>
              </a:cxnLst>
              <a:rect l="0" t="0" r="r" b="b"/>
              <a:pathLst>
                <a:path w="40" h="48">
                  <a:moveTo>
                    <a:pt x="11" y="0"/>
                  </a:moveTo>
                  <a:lnTo>
                    <a:pt x="40" y="23"/>
                  </a:lnTo>
                  <a:lnTo>
                    <a:pt x="29" y="48"/>
                  </a:lnTo>
                  <a:lnTo>
                    <a:pt x="0" y="33"/>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35" name="Freeform 87"/>
            <p:cNvSpPr>
              <a:spLocks/>
            </p:cNvSpPr>
            <p:nvPr/>
          </p:nvSpPr>
          <p:spPr bwMode="auto">
            <a:xfrm>
              <a:off x="1856" y="3678"/>
              <a:ext cx="21" cy="23"/>
            </a:xfrm>
            <a:custGeom>
              <a:avLst/>
              <a:gdLst>
                <a:gd name="T0" fmla="*/ 11 w 41"/>
                <a:gd name="T1" fmla="*/ 0 h 45"/>
                <a:gd name="T2" fmla="*/ 41 w 41"/>
                <a:gd name="T3" fmla="*/ 21 h 45"/>
                <a:gd name="T4" fmla="*/ 30 w 41"/>
                <a:gd name="T5" fmla="*/ 45 h 45"/>
                <a:gd name="T6" fmla="*/ 0 w 41"/>
                <a:gd name="T7" fmla="*/ 28 h 45"/>
                <a:gd name="T8" fmla="*/ 11 w 41"/>
                <a:gd name="T9" fmla="*/ 0 h 45"/>
                <a:gd name="T10" fmla="*/ 11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11" y="0"/>
                  </a:moveTo>
                  <a:lnTo>
                    <a:pt x="41" y="21"/>
                  </a:lnTo>
                  <a:lnTo>
                    <a:pt x="30" y="45"/>
                  </a:lnTo>
                  <a:lnTo>
                    <a:pt x="0" y="28"/>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36" name="Freeform 88"/>
            <p:cNvSpPr>
              <a:spLocks/>
            </p:cNvSpPr>
            <p:nvPr/>
          </p:nvSpPr>
          <p:spPr bwMode="auto">
            <a:xfrm>
              <a:off x="1871" y="3712"/>
              <a:ext cx="22" cy="23"/>
            </a:xfrm>
            <a:custGeom>
              <a:avLst/>
              <a:gdLst>
                <a:gd name="T0" fmla="*/ 11 w 44"/>
                <a:gd name="T1" fmla="*/ 0 h 48"/>
                <a:gd name="T2" fmla="*/ 44 w 44"/>
                <a:gd name="T3" fmla="*/ 23 h 48"/>
                <a:gd name="T4" fmla="*/ 32 w 44"/>
                <a:gd name="T5" fmla="*/ 48 h 48"/>
                <a:gd name="T6" fmla="*/ 0 w 44"/>
                <a:gd name="T7" fmla="*/ 31 h 48"/>
                <a:gd name="T8" fmla="*/ 11 w 44"/>
                <a:gd name="T9" fmla="*/ 0 h 48"/>
                <a:gd name="T10" fmla="*/ 11 w 44"/>
                <a:gd name="T11" fmla="*/ 0 h 48"/>
              </a:gdLst>
              <a:ahLst/>
              <a:cxnLst>
                <a:cxn ang="0">
                  <a:pos x="T0" y="T1"/>
                </a:cxn>
                <a:cxn ang="0">
                  <a:pos x="T2" y="T3"/>
                </a:cxn>
                <a:cxn ang="0">
                  <a:pos x="T4" y="T5"/>
                </a:cxn>
                <a:cxn ang="0">
                  <a:pos x="T6" y="T7"/>
                </a:cxn>
                <a:cxn ang="0">
                  <a:pos x="T8" y="T9"/>
                </a:cxn>
                <a:cxn ang="0">
                  <a:pos x="T10" y="T11"/>
                </a:cxn>
              </a:cxnLst>
              <a:rect l="0" t="0" r="r" b="b"/>
              <a:pathLst>
                <a:path w="44" h="48">
                  <a:moveTo>
                    <a:pt x="11" y="0"/>
                  </a:moveTo>
                  <a:lnTo>
                    <a:pt x="44" y="23"/>
                  </a:lnTo>
                  <a:lnTo>
                    <a:pt x="32" y="48"/>
                  </a:lnTo>
                  <a:lnTo>
                    <a:pt x="0" y="31"/>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37" name="Freeform 89"/>
            <p:cNvSpPr>
              <a:spLocks/>
            </p:cNvSpPr>
            <p:nvPr/>
          </p:nvSpPr>
          <p:spPr bwMode="auto">
            <a:xfrm>
              <a:off x="1887" y="3744"/>
              <a:ext cx="22" cy="23"/>
            </a:xfrm>
            <a:custGeom>
              <a:avLst/>
              <a:gdLst>
                <a:gd name="T0" fmla="*/ 12 w 44"/>
                <a:gd name="T1" fmla="*/ 0 h 46"/>
                <a:gd name="T2" fmla="*/ 44 w 44"/>
                <a:gd name="T3" fmla="*/ 21 h 46"/>
                <a:gd name="T4" fmla="*/ 31 w 44"/>
                <a:gd name="T5" fmla="*/ 46 h 46"/>
                <a:gd name="T6" fmla="*/ 0 w 44"/>
                <a:gd name="T7" fmla="*/ 30 h 46"/>
                <a:gd name="T8" fmla="*/ 12 w 44"/>
                <a:gd name="T9" fmla="*/ 0 h 46"/>
                <a:gd name="T10" fmla="*/ 12 w 44"/>
                <a:gd name="T11" fmla="*/ 0 h 46"/>
              </a:gdLst>
              <a:ahLst/>
              <a:cxnLst>
                <a:cxn ang="0">
                  <a:pos x="T0" y="T1"/>
                </a:cxn>
                <a:cxn ang="0">
                  <a:pos x="T2" y="T3"/>
                </a:cxn>
                <a:cxn ang="0">
                  <a:pos x="T4" y="T5"/>
                </a:cxn>
                <a:cxn ang="0">
                  <a:pos x="T6" y="T7"/>
                </a:cxn>
                <a:cxn ang="0">
                  <a:pos x="T8" y="T9"/>
                </a:cxn>
                <a:cxn ang="0">
                  <a:pos x="T10" y="T11"/>
                </a:cxn>
              </a:cxnLst>
              <a:rect l="0" t="0" r="r" b="b"/>
              <a:pathLst>
                <a:path w="44" h="46">
                  <a:moveTo>
                    <a:pt x="12" y="0"/>
                  </a:moveTo>
                  <a:lnTo>
                    <a:pt x="44" y="21"/>
                  </a:lnTo>
                  <a:lnTo>
                    <a:pt x="31" y="46"/>
                  </a:lnTo>
                  <a:lnTo>
                    <a:pt x="0" y="30"/>
                  </a:lnTo>
                  <a:lnTo>
                    <a:pt x="12" y="0"/>
                  </a:lnTo>
                  <a:lnTo>
                    <a:pt x="12"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38" name="Freeform 90"/>
            <p:cNvSpPr>
              <a:spLocks/>
            </p:cNvSpPr>
            <p:nvPr/>
          </p:nvSpPr>
          <p:spPr bwMode="auto">
            <a:xfrm>
              <a:off x="1902" y="3777"/>
              <a:ext cx="22" cy="23"/>
            </a:xfrm>
            <a:custGeom>
              <a:avLst/>
              <a:gdLst>
                <a:gd name="T0" fmla="*/ 13 w 43"/>
                <a:gd name="T1" fmla="*/ 0 h 46"/>
                <a:gd name="T2" fmla="*/ 43 w 43"/>
                <a:gd name="T3" fmla="*/ 21 h 46"/>
                <a:gd name="T4" fmla="*/ 32 w 43"/>
                <a:gd name="T5" fmla="*/ 46 h 46"/>
                <a:gd name="T6" fmla="*/ 0 w 43"/>
                <a:gd name="T7" fmla="*/ 31 h 46"/>
                <a:gd name="T8" fmla="*/ 13 w 43"/>
                <a:gd name="T9" fmla="*/ 0 h 46"/>
                <a:gd name="T10" fmla="*/ 13 w 43"/>
                <a:gd name="T11" fmla="*/ 0 h 46"/>
              </a:gdLst>
              <a:ahLst/>
              <a:cxnLst>
                <a:cxn ang="0">
                  <a:pos x="T0" y="T1"/>
                </a:cxn>
                <a:cxn ang="0">
                  <a:pos x="T2" y="T3"/>
                </a:cxn>
                <a:cxn ang="0">
                  <a:pos x="T4" y="T5"/>
                </a:cxn>
                <a:cxn ang="0">
                  <a:pos x="T6" y="T7"/>
                </a:cxn>
                <a:cxn ang="0">
                  <a:pos x="T8" y="T9"/>
                </a:cxn>
                <a:cxn ang="0">
                  <a:pos x="T10" y="T11"/>
                </a:cxn>
              </a:cxnLst>
              <a:rect l="0" t="0" r="r" b="b"/>
              <a:pathLst>
                <a:path w="43" h="46">
                  <a:moveTo>
                    <a:pt x="13" y="0"/>
                  </a:moveTo>
                  <a:lnTo>
                    <a:pt x="43" y="21"/>
                  </a:lnTo>
                  <a:lnTo>
                    <a:pt x="32" y="46"/>
                  </a:lnTo>
                  <a:lnTo>
                    <a:pt x="0" y="31"/>
                  </a:lnTo>
                  <a:lnTo>
                    <a:pt x="13" y="0"/>
                  </a:lnTo>
                  <a:lnTo>
                    <a:pt x="13"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39" name="Freeform 91"/>
            <p:cNvSpPr>
              <a:spLocks/>
            </p:cNvSpPr>
            <p:nvPr/>
          </p:nvSpPr>
          <p:spPr bwMode="auto">
            <a:xfrm>
              <a:off x="1806" y="3518"/>
              <a:ext cx="19" cy="28"/>
            </a:xfrm>
            <a:custGeom>
              <a:avLst/>
              <a:gdLst>
                <a:gd name="T0" fmla="*/ 7 w 38"/>
                <a:gd name="T1" fmla="*/ 0 h 57"/>
                <a:gd name="T2" fmla="*/ 0 w 38"/>
                <a:gd name="T3" fmla="*/ 30 h 57"/>
                <a:gd name="T4" fmla="*/ 34 w 38"/>
                <a:gd name="T5" fmla="*/ 57 h 57"/>
                <a:gd name="T6" fmla="*/ 38 w 38"/>
                <a:gd name="T7" fmla="*/ 38 h 57"/>
                <a:gd name="T8" fmla="*/ 22 w 38"/>
                <a:gd name="T9" fmla="*/ 13 h 57"/>
                <a:gd name="T10" fmla="*/ 7 w 38"/>
                <a:gd name="T11" fmla="*/ 0 h 57"/>
                <a:gd name="T12" fmla="*/ 7 w 3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 h="57">
                  <a:moveTo>
                    <a:pt x="7" y="0"/>
                  </a:moveTo>
                  <a:lnTo>
                    <a:pt x="0" y="30"/>
                  </a:lnTo>
                  <a:lnTo>
                    <a:pt x="34" y="57"/>
                  </a:lnTo>
                  <a:lnTo>
                    <a:pt x="38" y="38"/>
                  </a:lnTo>
                  <a:lnTo>
                    <a:pt x="22" y="13"/>
                  </a:lnTo>
                  <a:lnTo>
                    <a:pt x="7" y="0"/>
                  </a:lnTo>
                  <a:lnTo>
                    <a:pt x="7"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40" name="Freeform 92"/>
            <p:cNvSpPr>
              <a:spLocks/>
            </p:cNvSpPr>
            <p:nvPr/>
          </p:nvSpPr>
          <p:spPr bwMode="auto">
            <a:xfrm>
              <a:off x="1821" y="3552"/>
              <a:ext cx="20" cy="28"/>
            </a:xfrm>
            <a:custGeom>
              <a:avLst/>
              <a:gdLst>
                <a:gd name="T0" fmla="*/ 10 w 42"/>
                <a:gd name="T1" fmla="*/ 0 h 55"/>
                <a:gd name="T2" fmla="*/ 0 w 42"/>
                <a:gd name="T3" fmla="*/ 25 h 55"/>
                <a:gd name="T4" fmla="*/ 38 w 42"/>
                <a:gd name="T5" fmla="*/ 55 h 55"/>
                <a:gd name="T6" fmla="*/ 42 w 42"/>
                <a:gd name="T7" fmla="*/ 38 h 55"/>
                <a:gd name="T8" fmla="*/ 25 w 42"/>
                <a:gd name="T9" fmla="*/ 13 h 55"/>
                <a:gd name="T10" fmla="*/ 10 w 42"/>
                <a:gd name="T11" fmla="*/ 0 h 55"/>
                <a:gd name="T12" fmla="*/ 10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10" y="0"/>
                  </a:moveTo>
                  <a:lnTo>
                    <a:pt x="0" y="25"/>
                  </a:lnTo>
                  <a:lnTo>
                    <a:pt x="38" y="55"/>
                  </a:lnTo>
                  <a:lnTo>
                    <a:pt x="42" y="38"/>
                  </a:lnTo>
                  <a:lnTo>
                    <a:pt x="25" y="13"/>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41" name="Freeform 93"/>
            <p:cNvSpPr>
              <a:spLocks/>
            </p:cNvSpPr>
            <p:nvPr/>
          </p:nvSpPr>
          <p:spPr bwMode="auto">
            <a:xfrm>
              <a:off x="1838" y="3585"/>
              <a:ext cx="19" cy="28"/>
            </a:xfrm>
            <a:custGeom>
              <a:avLst/>
              <a:gdLst>
                <a:gd name="T0" fmla="*/ 10 w 38"/>
                <a:gd name="T1" fmla="*/ 0 h 55"/>
                <a:gd name="T2" fmla="*/ 0 w 38"/>
                <a:gd name="T3" fmla="*/ 26 h 55"/>
                <a:gd name="T4" fmla="*/ 37 w 38"/>
                <a:gd name="T5" fmla="*/ 55 h 55"/>
                <a:gd name="T6" fmla="*/ 38 w 38"/>
                <a:gd name="T7" fmla="*/ 38 h 55"/>
                <a:gd name="T8" fmla="*/ 23 w 38"/>
                <a:gd name="T9" fmla="*/ 9 h 55"/>
                <a:gd name="T10" fmla="*/ 10 w 38"/>
                <a:gd name="T11" fmla="*/ 0 h 55"/>
                <a:gd name="T12" fmla="*/ 10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10" y="0"/>
                  </a:moveTo>
                  <a:lnTo>
                    <a:pt x="0" y="26"/>
                  </a:lnTo>
                  <a:lnTo>
                    <a:pt x="37" y="55"/>
                  </a:lnTo>
                  <a:lnTo>
                    <a:pt x="38" y="38"/>
                  </a:lnTo>
                  <a:lnTo>
                    <a:pt x="23" y="9"/>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42" name="Freeform 94"/>
            <p:cNvSpPr>
              <a:spLocks/>
            </p:cNvSpPr>
            <p:nvPr/>
          </p:nvSpPr>
          <p:spPr bwMode="auto">
            <a:xfrm>
              <a:off x="1854" y="3619"/>
              <a:ext cx="19" cy="26"/>
            </a:xfrm>
            <a:custGeom>
              <a:avLst/>
              <a:gdLst>
                <a:gd name="T0" fmla="*/ 9 w 38"/>
                <a:gd name="T1" fmla="*/ 0 h 53"/>
                <a:gd name="T2" fmla="*/ 0 w 38"/>
                <a:gd name="T3" fmla="*/ 29 h 53"/>
                <a:gd name="T4" fmla="*/ 34 w 38"/>
                <a:gd name="T5" fmla="*/ 53 h 53"/>
                <a:gd name="T6" fmla="*/ 38 w 38"/>
                <a:gd name="T7" fmla="*/ 38 h 53"/>
                <a:gd name="T8" fmla="*/ 21 w 38"/>
                <a:gd name="T9" fmla="*/ 11 h 53"/>
                <a:gd name="T10" fmla="*/ 9 w 38"/>
                <a:gd name="T11" fmla="*/ 0 h 53"/>
                <a:gd name="T12" fmla="*/ 9 w 3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8" h="53">
                  <a:moveTo>
                    <a:pt x="9" y="0"/>
                  </a:moveTo>
                  <a:lnTo>
                    <a:pt x="0" y="29"/>
                  </a:lnTo>
                  <a:lnTo>
                    <a:pt x="34" y="53"/>
                  </a:lnTo>
                  <a:lnTo>
                    <a:pt x="38" y="38"/>
                  </a:lnTo>
                  <a:lnTo>
                    <a:pt x="21" y="11"/>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43" name="Freeform 95"/>
            <p:cNvSpPr>
              <a:spLocks/>
            </p:cNvSpPr>
            <p:nvPr/>
          </p:nvSpPr>
          <p:spPr bwMode="auto">
            <a:xfrm>
              <a:off x="1869" y="3652"/>
              <a:ext cx="21" cy="26"/>
            </a:xfrm>
            <a:custGeom>
              <a:avLst/>
              <a:gdLst>
                <a:gd name="T0" fmla="*/ 10 w 42"/>
                <a:gd name="T1" fmla="*/ 0 h 53"/>
                <a:gd name="T2" fmla="*/ 0 w 42"/>
                <a:gd name="T3" fmla="*/ 28 h 53"/>
                <a:gd name="T4" fmla="*/ 36 w 42"/>
                <a:gd name="T5" fmla="*/ 53 h 53"/>
                <a:gd name="T6" fmla="*/ 42 w 42"/>
                <a:gd name="T7" fmla="*/ 38 h 53"/>
                <a:gd name="T8" fmla="*/ 25 w 42"/>
                <a:gd name="T9" fmla="*/ 11 h 53"/>
                <a:gd name="T10" fmla="*/ 10 w 42"/>
                <a:gd name="T11" fmla="*/ 0 h 53"/>
                <a:gd name="T12" fmla="*/ 10 w 4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42" h="53">
                  <a:moveTo>
                    <a:pt x="10" y="0"/>
                  </a:moveTo>
                  <a:lnTo>
                    <a:pt x="0" y="28"/>
                  </a:lnTo>
                  <a:lnTo>
                    <a:pt x="36" y="53"/>
                  </a:lnTo>
                  <a:lnTo>
                    <a:pt x="42" y="38"/>
                  </a:lnTo>
                  <a:lnTo>
                    <a:pt x="25" y="11"/>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44" name="Freeform 96"/>
            <p:cNvSpPr>
              <a:spLocks/>
            </p:cNvSpPr>
            <p:nvPr/>
          </p:nvSpPr>
          <p:spPr bwMode="auto">
            <a:xfrm>
              <a:off x="1885" y="3685"/>
              <a:ext cx="20" cy="28"/>
            </a:xfrm>
            <a:custGeom>
              <a:avLst/>
              <a:gdLst>
                <a:gd name="T0" fmla="*/ 10 w 40"/>
                <a:gd name="T1" fmla="*/ 0 h 55"/>
                <a:gd name="T2" fmla="*/ 0 w 40"/>
                <a:gd name="T3" fmla="*/ 29 h 55"/>
                <a:gd name="T4" fmla="*/ 35 w 40"/>
                <a:gd name="T5" fmla="*/ 55 h 55"/>
                <a:gd name="T6" fmla="*/ 40 w 40"/>
                <a:gd name="T7" fmla="*/ 38 h 55"/>
                <a:gd name="T8" fmla="*/ 25 w 40"/>
                <a:gd name="T9" fmla="*/ 12 h 55"/>
                <a:gd name="T10" fmla="*/ 10 w 40"/>
                <a:gd name="T11" fmla="*/ 0 h 55"/>
                <a:gd name="T12" fmla="*/ 1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10" y="0"/>
                  </a:moveTo>
                  <a:lnTo>
                    <a:pt x="0" y="29"/>
                  </a:lnTo>
                  <a:lnTo>
                    <a:pt x="35" y="55"/>
                  </a:lnTo>
                  <a:lnTo>
                    <a:pt x="40" y="38"/>
                  </a:lnTo>
                  <a:lnTo>
                    <a:pt x="25" y="12"/>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45" name="Freeform 97"/>
            <p:cNvSpPr>
              <a:spLocks/>
            </p:cNvSpPr>
            <p:nvPr/>
          </p:nvSpPr>
          <p:spPr bwMode="auto">
            <a:xfrm>
              <a:off x="1901" y="3718"/>
              <a:ext cx="19" cy="28"/>
            </a:xfrm>
            <a:custGeom>
              <a:avLst/>
              <a:gdLst>
                <a:gd name="T0" fmla="*/ 9 w 38"/>
                <a:gd name="T1" fmla="*/ 0 h 55"/>
                <a:gd name="T2" fmla="*/ 0 w 38"/>
                <a:gd name="T3" fmla="*/ 28 h 55"/>
                <a:gd name="T4" fmla="*/ 36 w 38"/>
                <a:gd name="T5" fmla="*/ 55 h 55"/>
                <a:gd name="T6" fmla="*/ 38 w 38"/>
                <a:gd name="T7" fmla="*/ 38 h 55"/>
                <a:gd name="T8" fmla="*/ 23 w 38"/>
                <a:gd name="T9" fmla="*/ 13 h 55"/>
                <a:gd name="T10" fmla="*/ 9 w 38"/>
                <a:gd name="T11" fmla="*/ 0 h 55"/>
                <a:gd name="T12" fmla="*/ 9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9" y="0"/>
                  </a:moveTo>
                  <a:lnTo>
                    <a:pt x="0" y="28"/>
                  </a:lnTo>
                  <a:lnTo>
                    <a:pt x="36" y="55"/>
                  </a:lnTo>
                  <a:lnTo>
                    <a:pt x="38" y="38"/>
                  </a:lnTo>
                  <a:lnTo>
                    <a:pt x="23" y="13"/>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46" name="Freeform 98"/>
            <p:cNvSpPr>
              <a:spLocks/>
            </p:cNvSpPr>
            <p:nvPr/>
          </p:nvSpPr>
          <p:spPr bwMode="auto">
            <a:xfrm>
              <a:off x="1918" y="3752"/>
              <a:ext cx="18" cy="27"/>
            </a:xfrm>
            <a:custGeom>
              <a:avLst/>
              <a:gdLst>
                <a:gd name="T0" fmla="*/ 8 w 36"/>
                <a:gd name="T1" fmla="*/ 0 h 55"/>
                <a:gd name="T2" fmla="*/ 0 w 36"/>
                <a:gd name="T3" fmla="*/ 27 h 55"/>
                <a:gd name="T4" fmla="*/ 36 w 36"/>
                <a:gd name="T5" fmla="*/ 55 h 55"/>
                <a:gd name="T6" fmla="*/ 36 w 36"/>
                <a:gd name="T7" fmla="*/ 38 h 55"/>
                <a:gd name="T8" fmla="*/ 21 w 36"/>
                <a:gd name="T9" fmla="*/ 13 h 55"/>
                <a:gd name="T10" fmla="*/ 8 w 36"/>
                <a:gd name="T11" fmla="*/ 0 h 55"/>
                <a:gd name="T12" fmla="*/ 8 w 3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6" h="55">
                  <a:moveTo>
                    <a:pt x="8" y="0"/>
                  </a:moveTo>
                  <a:lnTo>
                    <a:pt x="0" y="27"/>
                  </a:lnTo>
                  <a:lnTo>
                    <a:pt x="36" y="55"/>
                  </a:lnTo>
                  <a:lnTo>
                    <a:pt x="36" y="38"/>
                  </a:lnTo>
                  <a:lnTo>
                    <a:pt x="21" y="13"/>
                  </a:lnTo>
                  <a:lnTo>
                    <a:pt x="8" y="0"/>
                  </a:lnTo>
                  <a:lnTo>
                    <a:pt x="8"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47" name="Freeform 99"/>
            <p:cNvSpPr>
              <a:spLocks/>
            </p:cNvSpPr>
            <p:nvPr/>
          </p:nvSpPr>
          <p:spPr bwMode="auto">
            <a:xfrm>
              <a:off x="1797" y="3543"/>
              <a:ext cx="20" cy="24"/>
            </a:xfrm>
            <a:custGeom>
              <a:avLst/>
              <a:gdLst>
                <a:gd name="T0" fmla="*/ 9 w 40"/>
                <a:gd name="T1" fmla="*/ 0 h 47"/>
                <a:gd name="T2" fmla="*/ 40 w 40"/>
                <a:gd name="T3" fmla="*/ 23 h 47"/>
                <a:gd name="T4" fmla="*/ 28 w 40"/>
                <a:gd name="T5" fmla="*/ 47 h 47"/>
                <a:gd name="T6" fmla="*/ 0 w 40"/>
                <a:gd name="T7" fmla="*/ 32 h 47"/>
                <a:gd name="T8" fmla="*/ 9 w 40"/>
                <a:gd name="T9" fmla="*/ 0 h 47"/>
                <a:gd name="T10" fmla="*/ 9 w 40"/>
                <a:gd name="T11" fmla="*/ 0 h 47"/>
              </a:gdLst>
              <a:ahLst/>
              <a:cxnLst>
                <a:cxn ang="0">
                  <a:pos x="T0" y="T1"/>
                </a:cxn>
                <a:cxn ang="0">
                  <a:pos x="T2" y="T3"/>
                </a:cxn>
                <a:cxn ang="0">
                  <a:pos x="T4" y="T5"/>
                </a:cxn>
                <a:cxn ang="0">
                  <a:pos x="T6" y="T7"/>
                </a:cxn>
                <a:cxn ang="0">
                  <a:pos x="T8" y="T9"/>
                </a:cxn>
                <a:cxn ang="0">
                  <a:pos x="T10" y="T11"/>
                </a:cxn>
              </a:cxnLst>
              <a:rect l="0" t="0" r="r" b="b"/>
              <a:pathLst>
                <a:path w="40" h="47">
                  <a:moveTo>
                    <a:pt x="9" y="0"/>
                  </a:moveTo>
                  <a:lnTo>
                    <a:pt x="40" y="23"/>
                  </a:lnTo>
                  <a:lnTo>
                    <a:pt x="28" y="47"/>
                  </a:lnTo>
                  <a:lnTo>
                    <a:pt x="0" y="32"/>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48" name="Freeform 100"/>
            <p:cNvSpPr>
              <a:spLocks/>
            </p:cNvSpPr>
            <p:nvPr/>
          </p:nvSpPr>
          <p:spPr bwMode="auto">
            <a:xfrm>
              <a:off x="1812" y="3578"/>
              <a:ext cx="21" cy="22"/>
            </a:xfrm>
            <a:custGeom>
              <a:avLst/>
              <a:gdLst>
                <a:gd name="T0" fmla="*/ 11 w 42"/>
                <a:gd name="T1" fmla="*/ 0 h 44"/>
                <a:gd name="T2" fmla="*/ 42 w 42"/>
                <a:gd name="T3" fmla="*/ 19 h 44"/>
                <a:gd name="T4" fmla="*/ 32 w 42"/>
                <a:gd name="T5" fmla="*/ 44 h 44"/>
                <a:gd name="T6" fmla="*/ 0 w 42"/>
                <a:gd name="T7" fmla="*/ 29 h 44"/>
                <a:gd name="T8" fmla="*/ 11 w 42"/>
                <a:gd name="T9" fmla="*/ 0 h 44"/>
                <a:gd name="T10" fmla="*/ 11 w 42"/>
                <a:gd name="T11" fmla="*/ 0 h 44"/>
              </a:gdLst>
              <a:ahLst/>
              <a:cxnLst>
                <a:cxn ang="0">
                  <a:pos x="T0" y="T1"/>
                </a:cxn>
                <a:cxn ang="0">
                  <a:pos x="T2" y="T3"/>
                </a:cxn>
                <a:cxn ang="0">
                  <a:pos x="T4" y="T5"/>
                </a:cxn>
                <a:cxn ang="0">
                  <a:pos x="T6" y="T7"/>
                </a:cxn>
                <a:cxn ang="0">
                  <a:pos x="T8" y="T9"/>
                </a:cxn>
                <a:cxn ang="0">
                  <a:pos x="T10" y="T11"/>
                </a:cxn>
              </a:cxnLst>
              <a:rect l="0" t="0" r="r" b="b"/>
              <a:pathLst>
                <a:path w="42" h="44">
                  <a:moveTo>
                    <a:pt x="11" y="0"/>
                  </a:moveTo>
                  <a:lnTo>
                    <a:pt x="42" y="19"/>
                  </a:lnTo>
                  <a:lnTo>
                    <a:pt x="32" y="44"/>
                  </a:lnTo>
                  <a:lnTo>
                    <a:pt x="0" y="29"/>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49" name="Freeform 101"/>
            <p:cNvSpPr>
              <a:spLocks/>
            </p:cNvSpPr>
            <p:nvPr/>
          </p:nvSpPr>
          <p:spPr bwMode="auto">
            <a:xfrm>
              <a:off x="1828" y="3609"/>
              <a:ext cx="21" cy="24"/>
            </a:xfrm>
            <a:custGeom>
              <a:avLst/>
              <a:gdLst>
                <a:gd name="T0" fmla="*/ 10 w 42"/>
                <a:gd name="T1" fmla="*/ 0 h 48"/>
                <a:gd name="T2" fmla="*/ 42 w 42"/>
                <a:gd name="T3" fmla="*/ 23 h 48"/>
                <a:gd name="T4" fmla="*/ 31 w 42"/>
                <a:gd name="T5" fmla="*/ 48 h 48"/>
                <a:gd name="T6" fmla="*/ 0 w 42"/>
                <a:gd name="T7" fmla="*/ 32 h 48"/>
                <a:gd name="T8" fmla="*/ 10 w 42"/>
                <a:gd name="T9" fmla="*/ 0 h 48"/>
                <a:gd name="T10" fmla="*/ 10 w 42"/>
                <a:gd name="T11" fmla="*/ 0 h 48"/>
              </a:gdLst>
              <a:ahLst/>
              <a:cxnLst>
                <a:cxn ang="0">
                  <a:pos x="T0" y="T1"/>
                </a:cxn>
                <a:cxn ang="0">
                  <a:pos x="T2" y="T3"/>
                </a:cxn>
                <a:cxn ang="0">
                  <a:pos x="T4" y="T5"/>
                </a:cxn>
                <a:cxn ang="0">
                  <a:pos x="T6" y="T7"/>
                </a:cxn>
                <a:cxn ang="0">
                  <a:pos x="T8" y="T9"/>
                </a:cxn>
                <a:cxn ang="0">
                  <a:pos x="T10" y="T11"/>
                </a:cxn>
              </a:cxnLst>
              <a:rect l="0" t="0" r="r" b="b"/>
              <a:pathLst>
                <a:path w="42" h="48">
                  <a:moveTo>
                    <a:pt x="10" y="0"/>
                  </a:moveTo>
                  <a:lnTo>
                    <a:pt x="42" y="23"/>
                  </a:lnTo>
                  <a:lnTo>
                    <a:pt x="31" y="48"/>
                  </a:lnTo>
                  <a:lnTo>
                    <a:pt x="0" y="32"/>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50" name="Freeform 102"/>
            <p:cNvSpPr>
              <a:spLocks/>
            </p:cNvSpPr>
            <p:nvPr/>
          </p:nvSpPr>
          <p:spPr bwMode="auto">
            <a:xfrm>
              <a:off x="1843" y="3642"/>
              <a:ext cx="21" cy="24"/>
            </a:xfrm>
            <a:custGeom>
              <a:avLst/>
              <a:gdLst>
                <a:gd name="T0" fmla="*/ 11 w 42"/>
                <a:gd name="T1" fmla="*/ 0 h 47"/>
                <a:gd name="T2" fmla="*/ 42 w 42"/>
                <a:gd name="T3" fmla="*/ 20 h 47"/>
                <a:gd name="T4" fmla="*/ 32 w 42"/>
                <a:gd name="T5" fmla="*/ 47 h 47"/>
                <a:gd name="T6" fmla="*/ 0 w 42"/>
                <a:gd name="T7" fmla="*/ 30 h 47"/>
                <a:gd name="T8" fmla="*/ 11 w 42"/>
                <a:gd name="T9" fmla="*/ 0 h 47"/>
                <a:gd name="T10" fmla="*/ 11 w 42"/>
                <a:gd name="T11" fmla="*/ 0 h 47"/>
              </a:gdLst>
              <a:ahLst/>
              <a:cxnLst>
                <a:cxn ang="0">
                  <a:pos x="T0" y="T1"/>
                </a:cxn>
                <a:cxn ang="0">
                  <a:pos x="T2" y="T3"/>
                </a:cxn>
                <a:cxn ang="0">
                  <a:pos x="T4" y="T5"/>
                </a:cxn>
                <a:cxn ang="0">
                  <a:pos x="T6" y="T7"/>
                </a:cxn>
                <a:cxn ang="0">
                  <a:pos x="T8" y="T9"/>
                </a:cxn>
                <a:cxn ang="0">
                  <a:pos x="T10" y="T11"/>
                </a:cxn>
              </a:cxnLst>
              <a:rect l="0" t="0" r="r" b="b"/>
              <a:pathLst>
                <a:path w="42" h="47">
                  <a:moveTo>
                    <a:pt x="11" y="0"/>
                  </a:moveTo>
                  <a:lnTo>
                    <a:pt x="42" y="20"/>
                  </a:lnTo>
                  <a:lnTo>
                    <a:pt x="32" y="47"/>
                  </a:lnTo>
                  <a:lnTo>
                    <a:pt x="0" y="30"/>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51" name="Freeform 103"/>
            <p:cNvSpPr>
              <a:spLocks/>
            </p:cNvSpPr>
            <p:nvPr/>
          </p:nvSpPr>
          <p:spPr bwMode="auto">
            <a:xfrm>
              <a:off x="1860" y="3676"/>
              <a:ext cx="20" cy="21"/>
            </a:xfrm>
            <a:custGeom>
              <a:avLst/>
              <a:gdLst>
                <a:gd name="T0" fmla="*/ 10 w 42"/>
                <a:gd name="T1" fmla="*/ 0 h 44"/>
                <a:gd name="T2" fmla="*/ 42 w 42"/>
                <a:gd name="T3" fmla="*/ 19 h 44"/>
                <a:gd name="T4" fmla="*/ 31 w 42"/>
                <a:gd name="T5" fmla="*/ 44 h 44"/>
                <a:gd name="T6" fmla="*/ 0 w 42"/>
                <a:gd name="T7" fmla="*/ 29 h 44"/>
                <a:gd name="T8" fmla="*/ 10 w 42"/>
                <a:gd name="T9" fmla="*/ 0 h 44"/>
                <a:gd name="T10" fmla="*/ 10 w 42"/>
                <a:gd name="T11" fmla="*/ 0 h 44"/>
              </a:gdLst>
              <a:ahLst/>
              <a:cxnLst>
                <a:cxn ang="0">
                  <a:pos x="T0" y="T1"/>
                </a:cxn>
                <a:cxn ang="0">
                  <a:pos x="T2" y="T3"/>
                </a:cxn>
                <a:cxn ang="0">
                  <a:pos x="T4" y="T5"/>
                </a:cxn>
                <a:cxn ang="0">
                  <a:pos x="T6" y="T7"/>
                </a:cxn>
                <a:cxn ang="0">
                  <a:pos x="T8" y="T9"/>
                </a:cxn>
                <a:cxn ang="0">
                  <a:pos x="T10" y="T11"/>
                </a:cxn>
              </a:cxnLst>
              <a:rect l="0" t="0" r="r" b="b"/>
              <a:pathLst>
                <a:path w="42" h="44">
                  <a:moveTo>
                    <a:pt x="10" y="0"/>
                  </a:moveTo>
                  <a:lnTo>
                    <a:pt x="42" y="19"/>
                  </a:lnTo>
                  <a:lnTo>
                    <a:pt x="31" y="44"/>
                  </a:lnTo>
                  <a:lnTo>
                    <a:pt x="0" y="29"/>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52" name="Freeform 104"/>
            <p:cNvSpPr>
              <a:spLocks/>
            </p:cNvSpPr>
            <p:nvPr/>
          </p:nvSpPr>
          <p:spPr bwMode="auto">
            <a:xfrm>
              <a:off x="1875" y="3708"/>
              <a:ext cx="21" cy="23"/>
            </a:xfrm>
            <a:custGeom>
              <a:avLst/>
              <a:gdLst>
                <a:gd name="T0" fmla="*/ 11 w 41"/>
                <a:gd name="T1" fmla="*/ 0 h 45"/>
                <a:gd name="T2" fmla="*/ 41 w 41"/>
                <a:gd name="T3" fmla="*/ 23 h 45"/>
                <a:gd name="T4" fmla="*/ 30 w 41"/>
                <a:gd name="T5" fmla="*/ 45 h 45"/>
                <a:gd name="T6" fmla="*/ 0 w 41"/>
                <a:gd name="T7" fmla="*/ 30 h 45"/>
                <a:gd name="T8" fmla="*/ 11 w 41"/>
                <a:gd name="T9" fmla="*/ 0 h 45"/>
                <a:gd name="T10" fmla="*/ 11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11" y="0"/>
                  </a:moveTo>
                  <a:lnTo>
                    <a:pt x="41" y="23"/>
                  </a:lnTo>
                  <a:lnTo>
                    <a:pt x="30" y="45"/>
                  </a:lnTo>
                  <a:lnTo>
                    <a:pt x="0" y="30"/>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53" name="Freeform 105"/>
            <p:cNvSpPr>
              <a:spLocks/>
            </p:cNvSpPr>
            <p:nvPr/>
          </p:nvSpPr>
          <p:spPr bwMode="auto">
            <a:xfrm>
              <a:off x="1890" y="3742"/>
              <a:ext cx="22" cy="22"/>
            </a:xfrm>
            <a:custGeom>
              <a:avLst/>
              <a:gdLst>
                <a:gd name="T0" fmla="*/ 11 w 44"/>
                <a:gd name="T1" fmla="*/ 0 h 44"/>
                <a:gd name="T2" fmla="*/ 44 w 44"/>
                <a:gd name="T3" fmla="*/ 19 h 44"/>
                <a:gd name="T4" fmla="*/ 32 w 44"/>
                <a:gd name="T5" fmla="*/ 44 h 44"/>
                <a:gd name="T6" fmla="*/ 0 w 44"/>
                <a:gd name="T7" fmla="*/ 29 h 44"/>
                <a:gd name="T8" fmla="*/ 11 w 44"/>
                <a:gd name="T9" fmla="*/ 0 h 44"/>
                <a:gd name="T10" fmla="*/ 11 w 44"/>
                <a:gd name="T11" fmla="*/ 0 h 44"/>
              </a:gdLst>
              <a:ahLst/>
              <a:cxnLst>
                <a:cxn ang="0">
                  <a:pos x="T0" y="T1"/>
                </a:cxn>
                <a:cxn ang="0">
                  <a:pos x="T2" y="T3"/>
                </a:cxn>
                <a:cxn ang="0">
                  <a:pos x="T4" y="T5"/>
                </a:cxn>
                <a:cxn ang="0">
                  <a:pos x="T6" y="T7"/>
                </a:cxn>
                <a:cxn ang="0">
                  <a:pos x="T8" y="T9"/>
                </a:cxn>
                <a:cxn ang="0">
                  <a:pos x="T10" y="T11"/>
                </a:cxn>
              </a:cxnLst>
              <a:rect l="0" t="0" r="r" b="b"/>
              <a:pathLst>
                <a:path w="44" h="44">
                  <a:moveTo>
                    <a:pt x="11" y="0"/>
                  </a:moveTo>
                  <a:lnTo>
                    <a:pt x="44" y="19"/>
                  </a:lnTo>
                  <a:lnTo>
                    <a:pt x="32" y="44"/>
                  </a:lnTo>
                  <a:lnTo>
                    <a:pt x="0" y="29"/>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54" name="Freeform 106"/>
            <p:cNvSpPr>
              <a:spLocks/>
            </p:cNvSpPr>
            <p:nvPr/>
          </p:nvSpPr>
          <p:spPr bwMode="auto">
            <a:xfrm>
              <a:off x="1906" y="3773"/>
              <a:ext cx="22" cy="23"/>
            </a:xfrm>
            <a:custGeom>
              <a:avLst/>
              <a:gdLst>
                <a:gd name="T0" fmla="*/ 12 w 44"/>
                <a:gd name="T1" fmla="*/ 0 h 46"/>
                <a:gd name="T2" fmla="*/ 44 w 44"/>
                <a:gd name="T3" fmla="*/ 21 h 46"/>
                <a:gd name="T4" fmla="*/ 31 w 44"/>
                <a:gd name="T5" fmla="*/ 46 h 46"/>
                <a:gd name="T6" fmla="*/ 0 w 44"/>
                <a:gd name="T7" fmla="*/ 30 h 46"/>
                <a:gd name="T8" fmla="*/ 12 w 44"/>
                <a:gd name="T9" fmla="*/ 0 h 46"/>
                <a:gd name="T10" fmla="*/ 12 w 44"/>
                <a:gd name="T11" fmla="*/ 0 h 46"/>
              </a:gdLst>
              <a:ahLst/>
              <a:cxnLst>
                <a:cxn ang="0">
                  <a:pos x="T0" y="T1"/>
                </a:cxn>
                <a:cxn ang="0">
                  <a:pos x="T2" y="T3"/>
                </a:cxn>
                <a:cxn ang="0">
                  <a:pos x="T4" y="T5"/>
                </a:cxn>
                <a:cxn ang="0">
                  <a:pos x="T6" y="T7"/>
                </a:cxn>
                <a:cxn ang="0">
                  <a:pos x="T8" y="T9"/>
                </a:cxn>
                <a:cxn ang="0">
                  <a:pos x="T10" y="T11"/>
                </a:cxn>
              </a:cxnLst>
              <a:rect l="0" t="0" r="r" b="b"/>
              <a:pathLst>
                <a:path w="44" h="46">
                  <a:moveTo>
                    <a:pt x="12" y="0"/>
                  </a:moveTo>
                  <a:lnTo>
                    <a:pt x="44" y="21"/>
                  </a:lnTo>
                  <a:lnTo>
                    <a:pt x="31" y="46"/>
                  </a:lnTo>
                  <a:lnTo>
                    <a:pt x="0" y="30"/>
                  </a:lnTo>
                  <a:lnTo>
                    <a:pt x="12" y="0"/>
                  </a:lnTo>
                  <a:lnTo>
                    <a:pt x="12"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55" name="Freeform 107"/>
            <p:cNvSpPr>
              <a:spLocks/>
            </p:cNvSpPr>
            <p:nvPr/>
          </p:nvSpPr>
          <p:spPr bwMode="auto">
            <a:xfrm>
              <a:off x="1272" y="3592"/>
              <a:ext cx="144" cy="107"/>
            </a:xfrm>
            <a:custGeom>
              <a:avLst/>
              <a:gdLst>
                <a:gd name="T0" fmla="*/ 120 w 287"/>
                <a:gd name="T1" fmla="*/ 215 h 215"/>
                <a:gd name="T2" fmla="*/ 122 w 287"/>
                <a:gd name="T3" fmla="*/ 213 h 215"/>
                <a:gd name="T4" fmla="*/ 127 w 287"/>
                <a:gd name="T5" fmla="*/ 211 h 215"/>
                <a:gd name="T6" fmla="*/ 137 w 287"/>
                <a:gd name="T7" fmla="*/ 207 h 215"/>
                <a:gd name="T8" fmla="*/ 148 w 287"/>
                <a:gd name="T9" fmla="*/ 205 h 215"/>
                <a:gd name="T10" fmla="*/ 162 w 287"/>
                <a:gd name="T11" fmla="*/ 199 h 215"/>
                <a:gd name="T12" fmla="*/ 173 w 287"/>
                <a:gd name="T13" fmla="*/ 196 h 215"/>
                <a:gd name="T14" fmla="*/ 186 w 287"/>
                <a:gd name="T15" fmla="*/ 190 h 215"/>
                <a:gd name="T16" fmla="*/ 200 w 287"/>
                <a:gd name="T17" fmla="*/ 186 h 215"/>
                <a:gd name="T18" fmla="*/ 207 w 287"/>
                <a:gd name="T19" fmla="*/ 180 h 215"/>
                <a:gd name="T20" fmla="*/ 213 w 287"/>
                <a:gd name="T21" fmla="*/ 175 h 215"/>
                <a:gd name="T22" fmla="*/ 217 w 287"/>
                <a:gd name="T23" fmla="*/ 171 h 215"/>
                <a:gd name="T24" fmla="*/ 222 w 287"/>
                <a:gd name="T25" fmla="*/ 167 h 215"/>
                <a:gd name="T26" fmla="*/ 226 w 287"/>
                <a:gd name="T27" fmla="*/ 161 h 215"/>
                <a:gd name="T28" fmla="*/ 228 w 287"/>
                <a:gd name="T29" fmla="*/ 161 h 215"/>
                <a:gd name="T30" fmla="*/ 253 w 287"/>
                <a:gd name="T31" fmla="*/ 154 h 215"/>
                <a:gd name="T32" fmla="*/ 287 w 287"/>
                <a:gd name="T33" fmla="*/ 72 h 215"/>
                <a:gd name="T34" fmla="*/ 171 w 287"/>
                <a:gd name="T35" fmla="*/ 47 h 215"/>
                <a:gd name="T36" fmla="*/ 57 w 287"/>
                <a:gd name="T37" fmla="*/ 0 h 215"/>
                <a:gd name="T38" fmla="*/ 0 w 287"/>
                <a:gd name="T39" fmla="*/ 53 h 215"/>
                <a:gd name="T40" fmla="*/ 44 w 287"/>
                <a:gd name="T41" fmla="*/ 211 h 215"/>
                <a:gd name="T42" fmla="*/ 120 w 287"/>
                <a:gd name="T43" fmla="*/ 215 h 215"/>
                <a:gd name="T44" fmla="*/ 120 w 287"/>
                <a:gd name="T4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7" h="215">
                  <a:moveTo>
                    <a:pt x="120" y="215"/>
                  </a:moveTo>
                  <a:lnTo>
                    <a:pt x="122" y="213"/>
                  </a:lnTo>
                  <a:lnTo>
                    <a:pt x="127" y="211"/>
                  </a:lnTo>
                  <a:lnTo>
                    <a:pt x="137" y="207"/>
                  </a:lnTo>
                  <a:lnTo>
                    <a:pt x="148" y="205"/>
                  </a:lnTo>
                  <a:lnTo>
                    <a:pt x="162" y="199"/>
                  </a:lnTo>
                  <a:lnTo>
                    <a:pt x="173" y="196"/>
                  </a:lnTo>
                  <a:lnTo>
                    <a:pt x="186" y="190"/>
                  </a:lnTo>
                  <a:lnTo>
                    <a:pt x="200" y="186"/>
                  </a:lnTo>
                  <a:lnTo>
                    <a:pt x="207" y="180"/>
                  </a:lnTo>
                  <a:lnTo>
                    <a:pt x="213" y="175"/>
                  </a:lnTo>
                  <a:lnTo>
                    <a:pt x="217" y="171"/>
                  </a:lnTo>
                  <a:lnTo>
                    <a:pt x="222" y="167"/>
                  </a:lnTo>
                  <a:lnTo>
                    <a:pt x="226" y="161"/>
                  </a:lnTo>
                  <a:lnTo>
                    <a:pt x="228" y="161"/>
                  </a:lnTo>
                  <a:lnTo>
                    <a:pt x="253" y="154"/>
                  </a:lnTo>
                  <a:lnTo>
                    <a:pt x="287" y="72"/>
                  </a:lnTo>
                  <a:lnTo>
                    <a:pt x="171" y="47"/>
                  </a:lnTo>
                  <a:lnTo>
                    <a:pt x="57" y="0"/>
                  </a:lnTo>
                  <a:lnTo>
                    <a:pt x="0" y="53"/>
                  </a:lnTo>
                  <a:lnTo>
                    <a:pt x="44" y="211"/>
                  </a:lnTo>
                  <a:lnTo>
                    <a:pt x="120" y="215"/>
                  </a:lnTo>
                  <a:lnTo>
                    <a:pt x="120" y="215"/>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56" name="Freeform 108"/>
            <p:cNvSpPr>
              <a:spLocks/>
            </p:cNvSpPr>
            <p:nvPr/>
          </p:nvSpPr>
          <p:spPr bwMode="auto">
            <a:xfrm>
              <a:off x="1103" y="3479"/>
              <a:ext cx="375" cy="317"/>
            </a:xfrm>
            <a:custGeom>
              <a:avLst/>
              <a:gdLst>
                <a:gd name="T0" fmla="*/ 302 w 751"/>
                <a:gd name="T1" fmla="*/ 0 h 635"/>
                <a:gd name="T2" fmla="*/ 279 w 751"/>
                <a:gd name="T3" fmla="*/ 7 h 635"/>
                <a:gd name="T4" fmla="*/ 254 w 751"/>
                <a:gd name="T5" fmla="*/ 24 h 635"/>
                <a:gd name="T6" fmla="*/ 233 w 751"/>
                <a:gd name="T7" fmla="*/ 45 h 635"/>
                <a:gd name="T8" fmla="*/ 211 w 751"/>
                <a:gd name="T9" fmla="*/ 74 h 635"/>
                <a:gd name="T10" fmla="*/ 190 w 751"/>
                <a:gd name="T11" fmla="*/ 104 h 635"/>
                <a:gd name="T12" fmla="*/ 171 w 751"/>
                <a:gd name="T13" fmla="*/ 133 h 635"/>
                <a:gd name="T14" fmla="*/ 155 w 751"/>
                <a:gd name="T15" fmla="*/ 157 h 635"/>
                <a:gd name="T16" fmla="*/ 146 w 751"/>
                <a:gd name="T17" fmla="*/ 167 h 635"/>
                <a:gd name="T18" fmla="*/ 114 w 751"/>
                <a:gd name="T19" fmla="*/ 197 h 635"/>
                <a:gd name="T20" fmla="*/ 89 w 751"/>
                <a:gd name="T21" fmla="*/ 226 h 635"/>
                <a:gd name="T22" fmla="*/ 72 w 751"/>
                <a:gd name="T23" fmla="*/ 251 h 635"/>
                <a:gd name="T24" fmla="*/ 60 w 751"/>
                <a:gd name="T25" fmla="*/ 275 h 635"/>
                <a:gd name="T26" fmla="*/ 51 w 751"/>
                <a:gd name="T27" fmla="*/ 300 h 635"/>
                <a:gd name="T28" fmla="*/ 45 w 751"/>
                <a:gd name="T29" fmla="*/ 325 h 635"/>
                <a:gd name="T30" fmla="*/ 38 w 751"/>
                <a:gd name="T31" fmla="*/ 349 h 635"/>
                <a:gd name="T32" fmla="*/ 34 w 751"/>
                <a:gd name="T33" fmla="*/ 374 h 635"/>
                <a:gd name="T34" fmla="*/ 19 w 751"/>
                <a:gd name="T35" fmla="*/ 410 h 635"/>
                <a:gd name="T36" fmla="*/ 7 w 751"/>
                <a:gd name="T37" fmla="*/ 433 h 635"/>
                <a:gd name="T38" fmla="*/ 0 w 751"/>
                <a:gd name="T39" fmla="*/ 503 h 635"/>
                <a:gd name="T40" fmla="*/ 19 w 751"/>
                <a:gd name="T41" fmla="*/ 526 h 635"/>
                <a:gd name="T42" fmla="*/ 45 w 751"/>
                <a:gd name="T43" fmla="*/ 551 h 635"/>
                <a:gd name="T44" fmla="*/ 76 w 751"/>
                <a:gd name="T45" fmla="*/ 577 h 635"/>
                <a:gd name="T46" fmla="*/ 102 w 751"/>
                <a:gd name="T47" fmla="*/ 593 h 635"/>
                <a:gd name="T48" fmla="*/ 125 w 751"/>
                <a:gd name="T49" fmla="*/ 602 h 635"/>
                <a:gd name="T50" fmla="*/ 159 w 751"/>
                <a:gd name="T51" fmla="*/ 608 h 635"/>
                <a:gd name="T52" fmla="*/ 193 w 751"/>
                <a:gd name="T53" fmla="*/ 606 h 635"/>
                <a:gd name="T54" fmla="*/ 232 w 751"/>
                <a:gd name="T55" fmla="*/ 602 h 635"/>
                <a:gd name="T56" fmla="*/ 264 w 751"/>
                <a:gd name="T57" fmla="*/ 596 h 635"/>
                <a:gd name="T58" fmla="*/ 292 w 751"/>
                <a:gd name="T59" fmla="*/ 593 h 635"/>
                <a:gd name="T60" fmla="*/ 348 w 751"/>
                <a:gd name="T61" fmla="*/ 566 h 635"/>
                <a:gd name="T62" fmla="*/ 734 w 751"/>
                <a:gd name="T63" fmla="*/ 547 h 635"/>
                <a:gd name="T64" fmla="*/ 716 w 751"/>
                <a:gd name="T65" fmla="*/ 471 h 635"/>
                <a:gd name="T66" fmla="*/ 711 w 751"/>
                <a:gd name="T67" fmla="*/ 469 h 635"/>
                <a:gd name="T68" fmla="*/ 695 w 751"/>
                <a:gd name="T69" fmla="*/ 471 h 635"/>
                <a:gd name="T70" fmla="*/ 669 w 751"/>
                <a:gd name="T71" fmla="*/ 475 h 635"/>
                <a:gd name="T72" fmla="*/ 635 w 751"/>
                <a:gd name="T73" fmla="*/ 479 h 635"/>
                <a:gd name="T74" fmla="*/ 604 w 751"/>
                <a:gd name="T75" fmla="*/ 482 h 635"/>
                <a:gd name="T76" fmla="*/ 574 w 751"/>
                <a:gd name="T77" fmla="*/ 484 h 635"/>
                <a:gd name="T78" fmla="*/ 555 w 751"/>
                <a:gd name="T79" fmla="*/ 488 h 635"/>
                <a:gd name="T80" fmla="*/ 370 w 751"/>
                <a:gd name="T81" fmla="*/ 298 h 635"/>
                <a:gd name="T82" fmla="*/ 420 w 751"/>
                <a:gd name="T83" fmla="*/ 180 h 635"/>
                <a:gd name="T84" fmla="*/ 448 w 751"/>
                <a:gd name="T85" fmla="*/ 184 h 635"/>
                <a:gd name="T86" fmla="*/ 496 w 751"/>
                <a:gd name="T87" fmla="*/ 192 h 635"/>
                <a:gd name="T88" fmla="*/ 545 w 751"/>
                <a:gd name="T89" fmla="*/ 197 h 635"/>
                <a:gd name="T90" fmla="*/ 598 w 751"/>
                <a:gd name="T91" fmla="*/ 205 h 635"/>
                <a:gd name="T92" fmla="*/ 638 w 751"/>
                <a:gd name="T93" fmla="*/ 211 h 635"/>
                <a:gd name="T94" fmla="*/ 665 w 751"/>
                <a:gd name="T95" fmla="*/ 211 h 635"/>
                <a:gd name="T96" fmla="*/ 688 w 751"/>
                <a:gd name="T97" fmla="*/ 211 h 635"/>
                <a:gd name="T98" fmla="*/ 659 w 751"/>
                <a:gd name="T99" fmla="*/ 121 h 635"/>
                <a:gd name="T100" fmla="*/ 627 w 751"/>
                <a:gd name="T101" fmla="*/ 119 h 635"/>
                <a:gd name="T102" fmla="*/ 610 w 751"/>
                <a:gd name="T103" fmla="*/ 108 h 635"/>
                <a:gd name="T104" fmla="*/ 585 w 751"/>
                <a:gd name="T105" fmla="*/ 91 h 635"/>
                <a:gd name="T106" fmla="*/ 553 w 751"/>
                <a:gd name="T107" fmla="*/ 74 h 635"/>
                <a:gd name="T108" fmla="*/ 511 w 751"/>
                <a:gd name="T109" fmla="*/ 59 h 635"/>
                <a:gd name="T110" fmla="*/ 462 w 751"/>
                <a:gd name="T111" fmla="*/ 40 h 635"/>
                <a:gd name="T112" fmla="*/ 410 w 751"/>
                <a:gd name="T113" fmla="*/ 24 h 635"/>
                <a:gd name="T114" fmla="*/ 363 w 751"/>
                <a:gd name="T115" fmla="*/ 13 h 635"/>
                <a:gd name="T116" fmla="*/ 328 w 751"/>
                <a:gd name="T117" fmla="*/ 3 h 635"/>
                <a:gd name="T118" fmla="*/ 308 w 751"/>
                <a:gd name="T119"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1" h="635">
                  <a:moveTo>
                    <a:pt x="308" y="0"/>
                  </a:moveTo>
                  <a:lnTo>
                    <a:pt x="306" y="0"/>
                  </a:lnTo>
                  <a:lnTo>
                    <a:pt x="302" y="0"/>
                  </a:lnTo>
                  <a:lnTo>
                    <a:pt x="296" y="0"/>
                  </a:lnTo>
                  <a:lnTo>
                    <a:pt x="290" y="3"/>
                  </a:lnTo>
                  <a:lnTo>
                    <a:pt x="279" y="7"/>
                  </a:lnTo>
                  <a:lnTo>
                    <a:pt x="268" y="15"/>
                  </a:lnTo>
                  <a:lnTo>
                    <a:pt x="260" y="19"/>
                  </a:lnTo>
                  <a:lnTo>
                    <a:pt x="254" y="24"/>
                  </a:lnTo>
                  <a:lnTo>
                    <a:pt x="247" y="30"/>
                  </a:lnTo>
                  <a:lnTo>
                    <a:pt x="241" y="38"/>
                  </a:lnTo>
                  <a:lnTo>
                    <a:pt x="233" y="45"/>
                  </a:lnTo>
                  <a:lnTo>
                    <a:pt x="226" y="55"/>
                  </a:lnTo>
                  <a:lnTo>
                    <a:pt x="218" y="62"/>
                  </a:lnTo>
                  <a:lnTo>
                    <a:pt x="211" y="74"/>
                  </a:lnTo>
                  <a:lnTo>
                    <a:pt x="203" y="83"/>
                  </a:lnTo>
                  <a:lnTo>
                    <a:pt x="195" y="93"/>
                  </a:lnTo>
                  <a:lnTo>
                    <a:pt x="190" y="104"/>
                  </a:lnTo>
                  <a:lnTo>
                    <a:pt x="184" y="114"/>
                  </a:lnTo>
                  <a:lnTo>
                    <a:pt x="176" y="123"/>
                  </a:lnTo>
                  <a:lnTo>
                    <a:pt x="171" y="133"/>
                  </a:lnTo>
                  <a:lnTo>
                    <a:pt x="167" y="138"/>
                  </a:lnTo>
                  <a:lnTo>
                    <a:pt x="163" y="146"/>
                  </a:lnTo>
                  <a:lnTo>
                    <a:pt x="155" y="157"/>
                  </a:lnTo>
                  <a:lnTo>
                    <a:pt x="155" y="161"/>
                  </a:lnTo>
                  <a:lnTo>
                    <a:pt x="152" y="161"/>
                  </a:lnTo>
                  <a:lnTo>
                    <a:pt x="146" y="167"/>
                  </a:lnTo>
                  <a:lnTo>
                    <a:pt x="138" y="174"/>
                  </a:lnTo>
                  <a:lnTo>
                    <a:pt x="127" y="184"/>
                  </a:lnTo>
                  <a:lnTo>
                    <a:pt x="114" y="197"/>
                  </a:lnTo>
                  <a:lnTo>
                    <a:pt x="102" y="211"/>
                  </a:lnTo>
                  <a:lnTo>
                    <a:pt x="95" y="218"/>
                  </a:lnTo>
                  <a:lnTo>
                    <a:pt x="89" y="226"/>
                  </a:lnTo>
                  <a:lnTo>
                    <a:pt x="83" y="235"/>
                  </a:lnTo>
                  <a:lnTo>
                    <a:pt x="79" y="243"/>
                  </a:lnTo>
                  <a:lnTo>
                    <a:pt x="72" y="251"/>
                  </a:lnTo>
                  <a:lnTo>
                    <a:pt x="68" y="260"/>
                  </a:lnTo>
                  <a:lnTo>
                    <a:pt x="64" y="268"/>
                  </a:lnTo>
                  <a:lnTo>
                    <a:pt x="60" y="275"/>
                  </a:lnTo>
                  <a:lnTo>
                    <a:pt x="57" y="283"/>
                  </a:lnTo>
                  <a:lnTo>
                    <a:pt x="55" y="292"/>
                  </a:lnTo>
                  <a:lnTo>
                    <a:pt x="51" y="300"/>
                  </a:lnTo>
                  <a:lnTo>
                    <a:pt x="51" y="309"/>
                  </a:lnTo>
                  <a:lnTo>
                    <a:pt x="47" y="317"/>
                  </a:lnTo>
                  <a:lnTo>
                    <a:pt x="45" y="325"/>
                  </a:lnTo>
                  <a:lnTo>
                    <a:pt x="41" y="332"/>
                  </a:lnTo>
                  <a:lnTo>
                    <a:pt x="41" y="342"/>
                  </a:lnTo>
                  <a:lnTo>
                    <a:pt x="38" y="349"/>
                  </a:lnTo>
                  <a:lnTo>
                    <a:pt x="38" y="357"/>
                  </a:lnTo>
                  <a:lnTo>
                    <a:pt x="34" y="365"/>
                  </a:lnTo>
                  <a:lnTo>
                    <a:pt x="34" y="374"/>
                  </a:lnTo>
                  <a:lnTo>
                    <a:pt x="28" y="387"/>
                  </a:lnTo>
                  <a:lnTo>
                    <a:pt x="24" y="399"/>
                  </a:lnTo>
                  <a:lnTo>
                    <a:pt x="19" y="410"/>
                  </a:lnTo>
                  <a:lnTo>
                    <a:pt x="15" y="420"/>
                  </a:lnTo>
                  <a:lnTo>
                    <a:pt x="9" y="427"/>
                  </a:lnTo>
                  <a:lnTo>
                    <a:pt x="7" y="433"/>
                  </a:lnTo>
                  <a:lnTo>
                    <a:pt x="3" y="437"/>
                  </a:lnTo>
                  <a:lnTo>
                    <a:pt x="3" y="441"/>
                  </a:lnTo>
                  <a:lnTo>
                    <a:pt x="0" y="503"/>
                  </a:lnTo>
                  <a:lnTo>
                    <a:pt x="3" y="507"/>
                  </a:lnTo>
                  <a:lnTo>
                    <a:pt x="13" y="519"/>
                  </a:lnTo>
                  <a:lnTo>
                    <a:pt x="19" y="526"/>
                  </a:lnTo>
                  <a:lnTo>
                    <a:pt x="26" y="534"/>
                  </a:lnTo>
                  <a:lnTo>
                    <a:pt x="34" y="541"/>
                  </a:lnTo>
                  <a:lnTo>
                    <a:pt x="45" y="551"/>
                  </a:lnTo>
                  <a:lnTo>
                    <a:pt x="55" y="558"/>
                  </a:lnTo>
                  <a:lnTo>
                    <a:pt x="64" y="568"/>
                  </a:lnTo>
                  <a:lnTo>
                    <a:pt x="76" y="577"/>
                  </a:lnTo>
                  <a:lnTo>
                    <a:pt x="89" y="587"/>
                  </a:lnTo>
                  <a:lnTo>
                    <a:pt x="95" y="589"/>
                  </a:lnTo>
                  <a:lnTo>
                    <a:pt x="102" y="593"/>
                  </a:lnTo>
                  <a:lnTo>
                    <a:pt x="110" y="596"/>
                  </a:lnTo>
                  <a:lnTo>
                    <a:pt x="117" y="600"/>
                  </a:lnTo>
                  <a:lnTo>
                    <a:pt x="125" y="602"/>
                  </a:lnTo>
                  <a:lnTo>
                    <a:pt x="136" y="604"/>
                  </a:lnTo>
                  <a:lnTo>
                    <a:pt x="146" y="606"/>
                  </a:lnTo>
                  <a:lnTo>
                    <a:pt x="159" y="608"/>
                  </a:lnTo>
                  <a:lnTo>
                    <a:pt x="169" y="606"/>
                  </a:lnTo>
                  <a:lnTo>
                    <a:pt x="180" y="606"/>
                  </a:lnTo>
                  <a:lnTo>
                    <a:pt x="193" y="606"/>
                  </a:lnTo>
                  <a:lnTo>
                    <a:pt x="207" y="606"/>
                  </a:lnTo>
                  <a:lnTo>
                    <a:pt x="218" y="604"/>
                  </a:lnTo>
                  <a:lnTo>
                    <a:pt x="232" y="602"/>
                  </a:lnTo>
                  <a:lnTo>
                    <a:pt x="243" y="600"/>
                  </a:lnTo>
                  <a:lnTo>
                    <a:pt x="256" y="600"/>
                  </a:lnTo>
                  <a:lnTo>
                    <a:pt x="264" y="596"/>
                  </a:lnTo>
                  <a:lnTo>
                    <a:pt x="275" y="596"/>
                  </a:lnTo>
                  <a:lnTo>
                    <a:pt x="283" y="593"/>
                  </a:lnTo>
                  <a:lnTo>
                    <a:pt x="292" y="593"/>
                  </a:lnTo>
                  <a:lnTo>
                    <a:pt x="302" y="589"/>
                  </a:lnTo>
                  <a:lnTo>
                    <a:pt x="308" y="589"/>
                  </a:lnTo>
                  <a:lnTo>
                    <a:pt x="348" y="566"/>
                  </a:lnTo>
                  <a:lnTo>
                    <a:pt x="486" y="635"/>
                  </a:lnTo>
                  <a:lnTo>
                    <a:pt x="587" y="635"/>
                  </a:lnTo>
                  <a:lnTo>
                    <a:pt x="734" y="547"/>
                  </a:lnTo>
                  <a:lnTo>
                    <a:pt x="751" y="509"/>
                  </a:lnTo>
                  <a:lnTo>
                    <a:pt x="714" y="471"/>
                  </a:lnTo>
                  <a:lnTo>
                    <a:pt x="716" y="471"/>
                  </a:lnTo>
                  <a:lnTo>
                    <a:pt x="718" y="469"/>
                  </a:lnTo>
                  <a:lnTo>
                    <a:pt x="716" y="469"/>
                  </a:lnTo>
                  <a:lnTo>
                    <a:pt x="711" y="469"/>
                  </a:lnTo>
                  <a:lnTo>
                    <a:pt x="705" y="469"/>
                  </a:lnTo>
                  <a:lnTo>
                    <a:pt x="701" y="471"/>
                  </a:lnTo>
                  <a:lnTo>
                    <a:pt x="695" y="471"/>
                  </a:lnTo>
                  <a:lnTo>
                    <a:pt x="688" y="475"/>
                  </a:lnTo>
                  <a:lnTo>
                    <a:pt x="678" y="475"/>
                  </a:lnTo>
                  <a:lnTo>
                    <a:pt x="669" y="475"/>
                  </a:lnTo>
                  <a:lnTo>
                    <a:pt x="657" y="477"/>
                  </a:lnTo>
                  <a:lnTo>
                    <a:pt x="646" y="479"/>
                  </a:lnTo>
                  <a:lnTo>
                    <a:pt x="635" y="479"/>
                  </a:lnTo>
                  <a:lnTo>
                    <a:pt x="625" y="479"/>
                  </a:lnTo>
                  <a:lnTo>
                    <a:pt x="612" y="481"/>
                  </a:lnTo>
                  <a:lnTo>
                    <a:pt x="604" y="482"/>
                  </a:lnTo>
                  <a:lnTo>
                    <a:pt x="591" y="482"/>
                  </a:lnTo>
                  <a:lnTo>
                    <a:pt x="583" y="484"/>
                  </a:lnTo>
                  <a:lnTo>
                    <a:pt x="574" y="484"/>
                  </a:lnTo>
                  <a:lnTo>
                    <a:pt x="566" y="484"/>
                  </a:lnTo>
                  <a:lnTo>
                    <a:pt x="557" y="486"/>
                  </a:lnTo>
                  <a:lnTo>
                    <a:pt x="555" y="488"/>
                  </a:lnTo>
                  <a:lnTo>
                    <a:pt x="475" y="416"/>
                  </a:lnTo>
                  <a:lnTo>
                    <a:pt x="389" y="361"/>
                  </a:lnTo>
                  <a:lnTo>
                    <a:pt x="370" y="298"/>
                  </a:lnTo>
                  <a:lnTo>
                    <a:pt x="344" y="260"/>
                  </a:lnTo>
                  <a:lnTo>
                    <a:pt x="416" y="180"/>
                  </a:lnTo>
                  <a:lnTo>
                    <a:pt x="420" y="180"/>
                  </a:lnTo>
                  <a:lnTo>
                    <a:pt x="427" y="180"/>
                  </a:lnTo>
                  <a:lnTo>
                    <a:pt x="437" y="184"/>
                  </a:lnTo>
                  <a:lnTo>
                    <a:pt x="448" y="184"/>
                  </a:lnTo>
                  <a:lnTo>
                    <a:pt x="462" y="186"/>
                  </a:lnTo>
                  <a:lnTo>
                    <a:pt x="479" y="188"/>
                  </a:lnTo>
                  <a:lnTo>
                    <a:pt x="496" y="192"/>
                  </a:lnTo>
                  <a:lnTo>
                    <a:pt x="511" y="193"/>
                  </a:lnTo>
                  <a:lnTo>
                    <a:pt x="528" y="195"/>
                  </a:lnTo>
                  <a:lnTo>
                    <a:pt x="545" y="197"/>
                  </a:lnTo>
                  <a:lnTo>
                    <a:pt x="564" y="201"/>
                  </a:lnTo>
                  <a:lnTo>
                    <a:pt x="581" y="201"/>
                  </a:lnTo>
                  <a:lnTo>
                    <a:pt x="598" y="205"/>
                  </a:lnTo>
                  <a:lnTo>
                    <a:pt x="612" y="207"/>
                  </a:lnTo>
                  <a:lnTo>
                    <a:pt x="629" y="211"/>
                  </a:lnTo>
                  <a:lnTo>
                    <a:pt x="638" y="211"/>
                  </a:lnTo>
                  <a:lnTo>
                    <a:pt x="648" y="211"/>
                  </a:lnTo>
                  <a:lnTo>
                    <a:pt x="656" y="211"/>
                  </a:lnTo>
                  <a:lnTo>
                    <a:pt x="665" y="211"/>
                  </a:lnTo>
                  <a:lnTo>
                    <a:pt x="676" y="211"/>
                  </a:lnTo>
                  <a:lnTo>
                    <a:pt x="684" y="211"/>
                  </a:lnTo>
                  <a:lnTo>
                    <a:pt x="688" y="211"/>
                  </a:lnTo>
                  <a:lnTo>
                    <a:pt x="690" y="211"/>
                  </a:lnTo>
                  <a:lnTo>
                    <a:pt x="682" y="150"/>
                  </a:lnTo>
                  <a:lnTo>
                    <a:pt x="659" y="121"/>
                  </a:lnTo>
                  <a:lnTo>
                    <a:pt x="635" y="127"/>
                  </a:lnTo>
                  <a:lnTo>
                    <a:pt x="633" y="125"/>
                  </a:lnTo>
                  <a:lnTo>
                    <a:pt x="627" y="119"/>
                  </a:lnTo>
                  <a:lnTo>
                    <a:pt x="621" y="116"/>
                  </a:lnTo>
                  <a:lnTo>
                    <a:pt x="618" y="112"/>
                  </a:lnTo>
                  <a:lnTo>
                    <a:pt x="610" y="108"/>
                  </a:lnTo>
                  <a:lnTo>
                    <a:pt x="604" y="104"/>
                  </a:lnTo>
                  <a:lnTo>
                    <a:pt x="595" y="97"/>
                  </a:lnTo>
                  <a:lnTo>
                    <a:pt x="585" y="91"/>
                  </a:lnTo>
                  <a:lnTo>
                    <a:pt x="576" y="87"/>
                  </a:lnTo>
                  <a:lnTo>
                    <a:pt x="566" y="81"/>
                  </a:lnTo>
                  <a:lnTo>
                    <a:pt x="553" y="74"/>
                  </a:lnTo>
                  <a:lnTo>
                    <a:pt x="540" y="70"/>
                  </a:lnTo>
                  <a:lnTo>
                    <a:pt x="524" y="62"/>
                  </a:lnTo>
                  <a:lnTo>
                    <a:pt x="511" y="59"/>
                  </a:lnTo>
                  <a:lnTo>
                    <a:pt x="496" y="51"/>
                  </a:lnTo>
                  <a:lnTo>
                    <a:pt x="479" y="45"/>
                  </a:lnTo>
                  <a:lnTo>
                    <a:pt x="462" y="40"/>
                  </a:lnTo>
                  <a:lnTo>
                    <a:pt x="444" y="36"/>
                  </a:lnTo>
                  <a:lnTo>
                    <a:pt x="427" y="28"/>
                  </a:lnTo>
                  <a:lnTo>
                    <a:pt x="410" y="24"/>
                  </a:lnTo>
                  <a:lnTo>
                    <a:pt x="395" y="21"/>
                  </a:lnTo>
                  <a:lnTo>
                    <a:pt x="378" y="17"/>
                  </a:lnTo>
                  <a:lnTo>
                    <a:pt x="363" y="13"/>
                  </a:lnTo>
                  <a:lnTo>
                    <a:pt x="349" y="9"/>
                  </a:lnTo>
                  <a:lnTo>
                    <a:pt x="336" y="5"/>
                  </a:lnTo>
                  <a:lnTo>
                    <a:pt x="328" y="3"/>
                  </a:lnTo>
                  <a:lnTo>
                    <a:pt x="319" y="1"/>
                  </a:lnTo>
                  <a:lnTo>
                    <a:pt x="311" y="0"/>
                  </a:lnTo>
                  <a:lnTo>
                    <a:pt x="308" y="0"/>
                  </a:lnTo>
                  <a:lnTo>
                    <a:pt x="308" y="0"/>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57" name="Freeform 109"/>
            <p:cNvSpPr>
              <a:spLocks/>
            </p:cNvSpPr>
            <p:nvPr/>
          </p:nvSpPr>
          <p:spPr bwMode="auto">
            <a:xfrm>
              <a:off x="1133" y="3684"/>
              <a:ext cx="338" cy="117"/>
            </a:xfrm>
            <a:custGeom>
              <a:avLst/>
              <a:gdLst>
                <a:gd name="T0" fmla="*/ 50 w 675"/>
                <a:gd name="T1" fmla="*/ 192 h 234"/>
                <a:gd name="T2" fmla="*/ 14 w 675"/>
                <a:gd name="T3" fmla="*/ 164 h 234"/>
                <a:gd name="T4" fmla="*/ 2 w 675"/>
                <a:gd name="T5" fmla="*/ 141 h 234"/>
                <a:gd name="T6" fmla="*/ 19 w 675"/>
                <a:gd name="T7" fmla="*/ 133 h 234"/>
                <a:gd name="T8" fmla="*/ 54 w 675"/>
                <a:gd name="T9" fmla="*/ 131 h 234"/>
                <a:gd name="T10" fmla="*/ 92 w 675"/>
                <a:gd name="T11" fmla="*/ 131 h 234"/>
                <a:gd name="T12" fmla="*/ 126 w 675"/>
                <a:gd name="T13" fmla="*/ 129 h 234"/>
                <a:gd name="T14" fmla="*/ 147 w 675"/>
                <a:gd name="T15" fmla="*/ 126 h 234"/>
                <a:gd name="T16" fmla="*/ 137 w 675"/>
                <a:gd name="T17" fmla="*/ 116 h 234"/>
                <a:gd name="T18" fmla="*/ 116 w 675"/>
                <a:gd name="T19" fmla="*/ 112 h 234"/>
                <a:gd name="T20" fmla="*/ 95 w 675"/>
                <a:gd name="T21" fmla="*/ 107 h 234"/>
                <a:gd name="T22" fmla="*/ 73 w 675"/>
                <a:gd name="T23" fmla="*/ 95 h 234"/>
                <a:gd name="T24" fmla="*/ 78 w 675"/>
                <a:gd name="T25" fmla="*/ 72 h 234"/>
                <a:gd name="T26" fmla="*/ 103 w 675"/>
                <a:gd name="T27" fmla="*/ 50 h 234"/>
                <a:gd name="T28" fmla="*/ 143 w 675"/>
                <a:gd name="T29" fmla="*/ 29 h 234"/>
                <a:gd name="T30" fmla="*/ 181 w 675"/>
                <a:gd name="T31" fmla="*/ 10 h 234"/>
                <a:gd name="T32" fmla="*/ 217 w 675"/>
                <a:gd name="T33" fmla="*/ 0 h 234"/>
                <a:gd name="T34" fmla="*/ 249 w 675"/>
                <a:gd name="T35" fmla="*/ 4 h 234"/>
                <a:gd name="T36" fmla="*/ 272 w 675"/>
                <a:gd name="T37" fmla="*/ 23 h 234"/>
                <a:gd name="T38" fmla="*/ 286 w 675"/>
                <a:gd name="T39" fmla="*/ 46 h 234"/>
                <a:gd name="T40" fmla="*/ 301 w 675"/>
                <a:gd name="T41" fmla="*/ 69 h 234"/>
                <a:gd name="T42" fmla="*/ 329 w 675"/>
                <a:gd name="T43" fmla="*/ 91 h 234"/>
                <a:gd name="T44" fmla="*/ 354 w 675"/>
                <a:gd name="T45" fmla="*/ 99 h 234"/>
                <a:gd name="T46" fmla="*/ 379 w 675"/>
                <a:gd name="T47" fmla="*/ 99 h 234"/>
                <a:gd name="T48" fmla="*/ 413 w 675"/>
                <a:gd name="T49" fmla="*/ 95 h 234"/>
                <a:gd name="T50" fmla="*/ 424 w 675"/>
                <a:gd name="T51" fmla="*/ 95 h 234"/>
                <a:gd name="T52" fmla="*/ 440 w 675"/>
                <a:gd name="T53" fmla="*/ 122 h 234"/>
                <a:gd name="T54" fmla="*/ 461 w 675"/>
                <a:gd name="T55" fmla="*/ 148 h 234"/>
                <a:gd name="T56" fmla="*/ 461 w 675"/>
                <a:gd name="T57" fmla="*/ 156 h 234"/>
                <a:gd name="T58" fmla="*/ 432 w 675"/>
                <a:gd name="T59" fmla="*/ 166 h 234"/>
                <a:gd name="T60" fmla="*/ 421 w 675"/>
                <a:gd name="T61" fmla="*/ 179 h 234"/>
                <a:gd name="T62" fmla="*/ 443 w 675"/>
                <a:gd name="T63" fmla="*/ 175 h 234"/>
                <a:gd name="T64" fmla="*/ 495 w 675"/>
                <a:gd name="T65" fmla="*/ 164 h 234"/>
                <a:gd name="T66" fmla="*/ 559 w 675"/>
                <a:gd name="T67" fmla="*/ 150 h 234"/>
                <a:gd name="T68" fmla="*/ 622 w 675"/>
                <a:gd name="T69" fmla="*/ 141 h 234"/>
                <a:gd name="T70" fmla="*/ 666 w 675"/>
                <a:gd name="T71" fmla="*/ 135 h 234"/>
                <a:gd name="T72" fmla="*/ 674 w 675"/>
                <a:gd name="T73" fmla="*/ 141 h 234"/>
                <a:gd name="T74" fmla="*/ 654 w 675"/>
                <a:gd name="T75" fmla="*/ 158 h 234"/>
                <a:gd name="T76" fmla="*/ 618 w 675"/>
                <a:gd name="T77" fmla="*/ 179 h 234"/>
                <a:gd name="T78" fmla="*/ 573 w 675"/>
                <a:gd name="T79" fmla="*/ 200 h 234"/>
                <a:gd name="T80" fmla="*/ 540 w 675"/>
                <a:gd name="T81" fmla="*/ 217 h 234"/>
                <a:gd name="T82" fmla="*/ 519 w 675"/>
                <a:gd name="T83" fmla="*/ 225 h 234"/>
                <a:gd name="T84" fmla="*/ 491 w 675"/>
                <a:gd name="T85" fmla="*/ 232 h 234"/>
                <a:gd name="T86" fmla="*/ 464 w 675"/>
                <a:gd name="T87" fmla="*/ 234 h 234"/>
                <a:gd name="T88" fmla="*/ 440 w 675"/>
                <a:gd name="T89" fmla="*/ 230 h 234"/>
                <a:gd name="T90" fmla="*/ 413 w 675"/>
                <a:gd name="T91" fmla="*/ 223 h 234"/>
                <a:gd name="T92" fmla="*/ 390 w 675"/>
                <a:gd name="T93" fmla="*/ 215 h 234"/>
                <a:gd name="T94" fmla="*/ 367 w 675"/>
                <a:gd name="T95" fmla="*/ 207 h 234"/>
                <a:gd name="T96" fmla="*/ 341 w 675"/>
                <a:gd name="T97" fmla="*/ 198 h 234"/>
                <a:gd name="T98" fmla="*/ 314 w 675"/>
                <a:gd name="T99" fmla="*/ 188 h 234"/>
                <a:gd name="T100" fmla="*/ 289 w 675"/>
                <a:gd name="T101" fmla="*/ 181 h 234"/>
                <a:gd name="T102" fmla="*/ 272 w 675"/>
                <a:gd name="T103" fmla="*/ 175 h 234"/>
                <a:gd name="T104" fmla="*/ 259 w 675"/>
                <a:gd name="T105" fmla="*/ 179 h 234"/>
                <a:gd name="T106" fmla="*/ 232 w 675"/>
                <a:gd name="T107" fmla="*/ 188 h 234"/>
                <a:gd name="T108" fmla="*/ 210 w 675"/>
                <a:gd name="T109" fmla="*/ 196 h 234"/>
                <a:gd name="T110" fmla="*/ 185 w 675"/>
                <a:gd name="T111" fmla="*/ 200 h 234"/>
                <a:gd name="T112" fmla="*/ 158 w 675"/>
                <a:gd name="T113" fmla="*/ 200 h 234"/>
                <a:gd name="T114" fmla="*/ 130 w 675"/>
                <a:gd name="T115" fmla="*/ 200 h 234"/>
                <a:gd name="T116" fmla="*/ 101 w 675"/>
                <a:gd name="T117" fmla="*/ 200 h 234"/>
                <a:gd name="T118" fmla="*/ 76 w 675"/>
                <a:gd name="T119" fmla="*/ 200 h 234"/>
                <a:gd name="T120" fmla="*/ 61 w 675"/>
                <a:gd name="T121" fmla="*/ 20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5" h="234">
                  <a:moveTo>
                    <a:pt x="61" y="200"/>
                  </a:moveTo>
                  <a:lnTo>
                    <a:pt x="57" y="198"/>
                  </a:lnTo>
                  <a:lnTo>
                    <a:pt x="50" y="192"/>
                  </a:lnTo>
                  <a:lnTo>
                    <a:pt x="37" y="183"/>
                  </a:lnTo>
                  <a:lnTo>
                    <a:pt x="25" y="175"/>
                  </a:lnTo>
                  <a:lnTo>
                    <a:pt x="14" y="164"/>
                  </a:lnTo>
                  <a:lnTo>
                    <a:pt x="4" y="154"/>
                  </a:lnTo>
                  <a:lnTo>
                    <a:pt x="0" y="145"/>
                  </a:lnTo>
                  <a:lnTo>
                    <a:pt x="2" y="141"/>
                  </a:lnTo>
                  <a:lnTo>
                    <a:pt x="6" y="137"/>
                  </a:lnTo>
                  <a:lnTo>
                    <a:pt x="14" y="135"/>
                  </a:lnTo>
                  <a:lnTo>
                    <a:pt x="19" y="133"/>
                  </a:lnTo>
                  <a:lnTo>
                    <a:pt x="33" y="133"/>
                  </a:lnTo>
                  <a:lnTo>
                    <a:pt x="42" y="131"/>
                  </a:lnTo>
                  <a:lnTo>
                    <a:pt x="54" y="131"/>
                  </a:lnTo>
                  <a:lnTo>
                    <a:pt x="65" y="131"/>
                  </a:lnTo>
                  <a:lnTo>
                    <a:pt x="80" y="131"/>
                  </a:lnTo>
                  <a:lnTo>
                    <a:pt x="92" y="131"/>
                  </a:lnTo>
                  <a:lnTo>
                    <a:pt x="103" y="131"/>
                  </a:lnTo>
                  <a:lnTo>
                    <a:pt x="114" y="129"/>
                  </a:lnTo>
                  <a:lnTo>
                    <a:pt x="126" y="129"/>
                  </a:lnTo>
                  <a:lnTo>
                    <a:pt x="133" y="128"/>
                  </a:lnTo>
                  <a:lnTo>
                    <a:pt x="141" y="128"/>
                  </a:lnTo>
                  <a:lnTo>
                    <a:pt x="147" y="126"/>
                  </a:lnTo>
                  <a:lnTo>
                    <a:pt x="151" y="124"/>
                  </a:lnTo>
                  <a:lnTo>
                    <a:pt x="147" y="120"/>
                  </a:lnTo>
                  <a:lnTo>
                    <a:pt x="137" y="116"/>
                  </a:lnTo>
                  <a:lnTo>
                    <a:pt x="132" y="116"/>
                  </a:lnTo>
                  <a:lnTo>
                    <a:pt x="124" y="114"/>
                  </a:lnTo>
                  <a:lnTo>
                    <a:pt x="116" y="112"/>
                  </a:lnTo>
                  <a:lnTo>
                    <a:pt x="111" y="112"/>
                  </a:lnTo>
                  <a:lnTo>
                    <a:pt x="103" y="110"/>
                  </a:lnTo>
                  <a:lnTo>
                    <a:pt x="95" y="107"/>
                  </a:lnTo>
                  <a:lnTo>
                    <a:pt x="86" y="105"/>
                  </a:lnTo>
                  <a:lnTo>
                    <a:pt x="82" y="103"/>
                  </a:lnTo>
                  <a:lnTo>
                    <a:pt x="73" y="95"/>
                  </a:lnTo>
                  <a:lnTo>
                    <a:pt x="73" y="86"/>
                  </a:lnTo>
                  <a:lnTo>
                    <a:pt x="75" y="78"/>
                  </a:lnTo>
                  <a:lnTo>
                    <a:pt x="78" y="72"/>
                  </a:lnTo>
                  <a:lnTo>
                    <a:pt x="86" y="65"/>
                  </a:lnTo>
                  <a:lnTo>
                    <a:pt x="95" y="57"/>
                  </a:lnTo>
                  <a:lnTo>
                    <a:pt x="103" y="50"/>
                  </a:lnTo>
                  <a:lnTo>
                    <a:pt x="116" y="44"/>
                  </a:lnTo>
                  <a:lnTo>
                    <a:pt x="130" y="34"/>
                  </a:lnTo>
                  <a:lnTo>
                    <a:pt x="143" y="29"/>
                  </a:lnTo>
                  <a:lnTo>
                    <a:pt x="154" y="21"/>
                  </a:lnTo>
                  <a:lnTo>
                    <a:pt x="170" y="15"/>
                  </a:lnTo>
                  <a:lnTo>
                    <a:pt x="181" y="10"/>
                  </a:lnTo>
                  <a:lnTo>
                    <a:pt x="196" y="6"/>
                  </a:lnTo>
                  <a:lnTo>
                    <a:pt x="206" y="2"/>
                  </a:lnTo>
                  <a:lnTo>
                    <a:pt x="217" y="0"/>
                  </a:lnTo>
                  <a:lnTo>
                    <a:pt x="229" y="0"/>
                  </a:lnTo>
                  <a:lnTo>
                    <a:pt x="238" y="2"/>
                  </a:lnTo>
                  <a:lnTo>
                    <a:pt x="249" y="4"/>
                  </a:lnTo>
                  <a:lnTo>
                    <a:pt x="263" y="14"/>
                  </a:lnTo>
                  <a:lnTo>
                    <a:pt x="267" y="17"/>
                  </a:lnTo>
                  <a:lnTo>
                    <a:pt x="272" y="23"/>
                  </a:lnTo>
                  <a:lnTo>
                    <a:pt x="276" y="31"/>
                  </a:lnTo>
                  <a:lnTo>
                    <a:pt x="282" y="40"/>
                  </a:lnTo>
                  <a:lnTo>
                    <a:pt x="286" y="46"/>
                  </a:lnTo>
                  <a:lnTo>
                    <a:pt x="289" y="53"/>
                  </a:lnTo>
                  <a:lnTo>
                    <a:pt x="295" y="61"/>
                  </a:lnTo>
                  <a:lnTo>
                    <a:pt x="301" y="69"/>
                  </a:lnTo>
                  <a:lnTo>
                    <a:pt x="310" y="80"/>
                  </a:lnTo>
                  <a:lnTo>
                    <a:pt x="324" y="90"/>
                  </a:lnTo>
                  <a:lnTo>
                    <a:pt x="329" y="91"/>
                  </a:lnTo>
                  <a:lnTo>
                    <a:pt x="339" y="93"/>
                  </a:lnTo>
                  <a:lnTo>
                    <a:pt x="346" y="95"/>
                  </a:lnTo>
                  <a:lnTo>
                    <a:pt x="354" y="99"/>
                  </a:lnTo>
                  <a:lnTo>
                    <a:pt x="362" y="99"/>
                  </a:lnTo>
                  <a:lnTo>
                    <a:pt x="371" y="99"/>
                  </a:lnTo>
                  <a:lnTo>
                    <a:pt x="379" y="99"/>
                  </a:lnTo>
                  <a:lnTo>
                    <a:pt x="388" y="99"/>
                  </a:lnTo>
                  <a:lnTo>
                    <a:pt x="402" y="97"/>
                  </a:lnTo>
                  <a:lnTo>
                    <a:pt x="413" y="95"/>
                  </a:lnTo>
                  <a:lnTo>
                    <a:pt x="421" y="93"/>
                  </a:lnTo>
                  <a:lnTo>
                    <a:pt x="424" y="93"/>
                  </a:lnTo>
                  <a:lnTo>
                    <a:pt x="424" y="95"/>
                  </a:lnTo>
                  <a:lnTo>
                    <a:pt x="428" y="103"/>
                  </a:lnTo>
                  <a:lnTo>
                    <a:pt x="434" y="110"/>
                  </a:lnTo>
                  <a:lnTo>
                    <a:pt x="440" y="122"/>
                  </a:lnTo>
                  <a:lnTo>
                    <a:pt x="447" y="131"/>
                  </a:lnTo>
                  <a:lnTo>
                    <a:pt x="453" y="141"/>
                  </a:lnTo>
                  <a:lnTo>
                    <a:pt x="461" y="148"/>
                  </a:lnTo>
                  <a:lnTo>
                    <a:pt x="464" y="154"/>
                  </a:lnTo>
                  <a:lnTo>
                    <a:pt x="464" y="154"/>
                  </a:lnTo>
                  <a:lnTo>
                    <a:pt x="461" y="156"/>
                  </a:lnTo>
                  <a:lnTo>
                    <a:pt x="451" y="160"/>
                  </a:lnTo>
                  <a:lnTo>
                    <a:pt x="443" y="164"/>
                  </a:lnTo>
                  <a:lnTo>
                    <a:pt x="432" y="166"/>
                  </a:lnTo>
                  <a:lnTo>
                    <a:pt x="424" y="169"/>
                  </a:lnTo>
                  <a:lnTo>
                    <a:pt x="419" y="175"/>
                  </a:lnTo>
                  <a:lnTo>
                    <a:pt x="421" y="179"/>
                  </a:lnTo>
                  <a:lnTo>
                    <a:pt x="423" y="177"/>
                  </a:lnTo>
                  <a:lnTo>
                    <a:pt x="430" y="177"/>
                  </a:lnTo>
                  <a:lnTo>
                    <a:pt x="443" y="175"/>
                  </a:lnTo>
                  <a:lnTo>
                    <a:pt x="459" y="173"/>
                  </a:lnTo>
                  <a:lnTo>
                    <a:pt x="476" y="167"/>
                  </a:lnTo>
                  <a:lnTo>
                    <a:pt x="495" y="164"/>
                  </a:lnTo>
                  <a:lnTo>
                    <a:pt x="516" y="160"/>
                  </a:lnTo>
                  <a:lnTo>
                    <a:pt x="538" y="156"/>
                  </a:lnTo>
                  <a:lnTo>
                    <a:pt x="559" y="150"/>
                  </a:lnTo>
                  <a:lnTo>
                    <a:pt x="582" y="147"/>
                  </a:lnTo>
                  <a:lnTo>
                    <a:pt x="601" y="143"/>
                  </a:lnTo>
                  <a:lnTo>
                    <a:pt x="622" y="141"/>
                  </a:lnTo>
                  <a:lnTo>
                    <a:pt x="637" y="137"/>
                  </a:lnTo>
                  <a:lnTo>
                    <a:pt x="653" y="137"/>
                  </a:lnTo>
                  <a:lnTo>
                    <a:pt x="666" y="135"/>
                  </a:lnTo>
                  <a:lnTo>
                    <a:pt x="674" y="137"/>
                  </a:lnTo>
                  <a:lnTo>
                    <a:pt x="675" y="137"/>
                  </a:lnTo>
                  <a:lnTo>
                    <a:pt x="674" y="141"/>
                  </a:lnTo>
                  <a:lnTo>
                    <a:pt x="670" y="145"/>
                  </a:lnTo>
                  <a:lnTo>
                    <a:pt x="666" y="152"/>
                  </a:lnTo>
                  <a:lnTo>
                    <a:pt x="654" y="158"/>
                  </a:lnTo>
                  <a:lnTo>
                    <a:pt x="643" y="164"/>
                  </a:lnTo>
                  <a:lnTo>
                    <a:pt x="630" y="171"/>
                  </a:lnTo>
                  <a:lnTo>
                    <a:pt x="618" y="179"/>
                  </a:lnTo>
                  <a:lnTo>
                    <a:pt x="603" y="186"/>
                  </a:lnTo>
                  <a:lnTo>
                    <a:pt x="588" y="192"/>
                  </a:lnTo>
                  <a:lnTo>
                    <a:pt x="573" y="200"/>
                  </a:lnTo>
                  <a:lnTo>
                    <a:pt x="561" y="207"/>
                  </a:lnTo>
                  <a:lnTo>
                    <a:pt x="548" y="213"/>
                  </a:lnTo>
                  <a:lnTo>
                    <a:pt x="540" y="217"/>
                  </a:lnTo>
                  <a:lnTo>
                    <a:pt x="531" y="221"/>
                  </a:lnTo>
                  <a:lnTo>
                    <a:pt x="527" y="225"/>
                  </a:lnTo>
                  <a:lnTo>
                    <a:pt x="519" y="225"/>
                  </a:lnTo>
                  <a:lnTo>
                    <a:pt x="510" y="228"/>
                  </a:lnTo>
                  <a:lnTo>
                    <a:pt x="500" y="230"/>
                  </a:lnTo>
                  <a:lnTo>
                    <a:pt x="491" y="232"/>
                  </a:lnTo>
                  <a:lnTo>
                    <a:pt x="481" y="232"/>
                  </a:lnTo>
                  <a:lnTo>
                    <a:pt x="474" y="234"/>
                  </a:lnTo>
                  <a:lnTo>
                    <a:pt x="464" y="234"/>
                  </a:lnTo>
                  <a:lnTo>
                    <a:pt x="457" y="234"/>
                  </a:lnTo>
                  <a:lnTo>
                    <a:pt x="447" y="232"/>
                  </a:lnTo>
                  <a:lnTo>
                    <a:pt x="440" y="230"/>
                  </a:lnTo>
                  <a:lnTo>
                    <a:pt x="430" y="228"/>
                  </a:lnTo>
                  <a:lnTo>
                    <a:pt x="423" y="226"/>
                  </a:lnTo>
                  <a:lnTo>
                    <a:pt x="413" y="223"/>
                  </a:lnTo>
                  <a:lnTo>
                    <a:pt x="402" y="219"/>
                  </a:lnTo>
                  <a:lnTo>
                    <a:pt x="396" y="217"/>
                  </a:lnTo>
                  <a:lnTo>
                    <a:pt x="390" y="215"/>
                  </a:lnTo>
                  <a:lnTo>
                    <a:pt x="383" y="213"/>
                  </a:lnTo>
                  <a:lnTo>
                    <a:pt x="377" y="211"/>
                  </a:lnTo>
                  <a:lnTo>
                    <a:pt x="367" y="207"/>
                  </a:lnTo>
                  <a:lnTo>
                    <a:pt x="358" y="204"/>
                  </a:lnTo>
                  <a:lnTo>
                    <a:pt x="348" y="200"/>
                  </a:lnTo>
                  <a:lnTo>
                    <a:pt x="341" y="198"/>
                  </a:lnTo>
                  <a:lnTo>
                    <a:pt x="329" y="194"/>
                  </a:lnTo>
                  <a:lnTo>
                    <a:pt x="322" y="190"/>
                  </a:lnTo>
                  <a:lnTo>
                    <a:pt x="314" y="188"/>
                  </a:lnTo>
                  <a:lnTo>
                    <a:pt x="305" y="186"/>
                  </a:lnTo>
                  <a:lnTo>
                    <a:pt x="297" y="183"/>
                  </a:lnTo>
                  <a:lnTo>
                    <a:pt x="289" y="181"/>
                  </a:lnTo>
                  <a:lnTo>
                    <a:pt x="284" y="179"/>
                  </a:lnTo>
                  <a:lnTo>
                    <a:pt x="280" y="179"/>
                  </a:lnTo>
                  <a:lnTo>
                    <a:pt x="272" y="175"/>
                  </a:lnTo>
                  <a:lnTo>
                    <a:pt x="268" y="175"/>
                  </a:lnTo>
                  <a:lnTo>
                    <a:pt x="267" y="175"/>
                  </a:lnTo>
                  <a:lnTo>
                    <a:pt x="259" y="179"/>
                  </a:lnTo>
                  <a:lnTo>
                    <a:pt x="251" y="183"/>
                  </a:lnTo>
                  <a:lnTo>
                    <a:pt x="240" y="186"/>
                  </a:lnTo>
                  <a:lnTo>
                    <a:pt x="232" y="188"/>
                  </a:lnTo>
                  <a:lnTo>
                    <a:pt x="225" y="190"/>
                  </a:lnTo>
                  <a:lnTo>
                    <a:pt x="217" y="192"/>
                  </a:lnTo>
                  <a:lnTo>
                    <a:pt x="210" y="196"/>
                  </a:lnTo>
                  <a:lnTo>
                    <a:pt x="200" y="196"/>
                  </a:lnTo>
                  <a:lnTo>
                    <a:pt x="192" y="198"/>
                  </a:lnTo>
                  <a:lnTo>
                    <a:pt x="185" y="200"/>
                  </a:lnTo>
                  <a:lnTo>
                    <a:pt x="177" y="200"/>
                  </a:lnTo>
                  <a:lnTo>
                    <a:pt x="166" y="200"/>
                  </a:lnTo>
                  <a:lnTo>
                    <a:pt x="158" y="200"/>
                  </a:lnTo>
                  <a:lnTo>
                    <a:pt x="149" y="200"/>
                  </a:lnTo>
                  <a:lnTo>
                    <a:pt x="139" y="200"/>
                  </a:lnTo>
                  <a:lnTo>
                    <a:pt x="130" y="200"/>
                  </a:lnTo>
                  <a:lnTo>
                    <a:pt x="120" y="200"/>
                  </a:lnTo>
                  <a:lnTo>
                    <a:pt x="109" y="200"/>
                  </a:lnTo>
                  <a:lnTo>
                    <a:pt x="101" y="200"/>
                  </a:lnTo>
                  <a:lnTo>
                    <a:pt x="92" y="200"/>
                  </a:lnTo>
                  <a:lnTo>
                    <a:pt x="84" y="200"/>
                  </a:lnTo>
                  <a:lnTo>
                    <a:pt x="76" y="200"/>
                  </a:lnTo>
                  <a:lnTo>
                    <a:pt x="71" y="200"/>
                  </a:lnTo>
                  <a:lnTo>
                    <a:pt x="63" y="200"/>
                  </a:lnTo>
                  <a:lnTo>
                    <a:pt x="61" y="200"/>
                  </a:lnTo>
                  <a:lnTo>
                    <a:pt x="61" y="20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58" name="Freeform 110"/>
            <p:cNvSpPr>
              <a:spLocks/>
            </p:cNvSpPr>
            <p:nvPr/>
          </p:nvSpPr>
          <p:spPr bwMode="auto">
            <a:xfrm>
              <a:off x="1202" y="3543"/>
              <a:ext cx="233" cy="66"/>
            </a:xfrm>
            <a:custGeom>
              <a:avLst/>
              <a:gdLst>
                <a:gd name="T0" fmla="*/ 101 w 466"/>
                <a:gd name="T1" fmla="*/ 114 h 131"/>
                <a:gd name="T2" fmla="*/ 86 w 466"/>
                <a:gd name="T3" fmla="*/ 99 h 131"/>
                <a:gd name="T4" fmla="*/ 73 w 466"/>
                <a:gd name="T5" fmla="*/ 89 h 131"/>
                <a:gd name="T6" fmla="*/ 55 w 466"/>
                <a:gd name="T7" fmla="*/ 84 h 131"/>
                <a:gd name="T8" fmla="*/ 35 w 466"/>
                <a:gd name="T9" fmla="*/ 80 h 131"/>
                <a:gd name="T10" fmla="*/ 15 w 466"/>
                <a:gd name="T11" fmla="*/ 78 h 131"/>
                <a:gd name="T12" fmla="*/ 4 w 466"/>
                <a:gd name="T13" fmla="*/ 76 h 131"/>
                <a:gd name="T14" fmla="*/ 0 w 466"/>
                <a:gd name="T15" fmla="*/ 72 h 131"/>
                <a:gd name="T16" fmla="*/ 10 w 466"/>
                <a:gd name="T17" fmla="*/ 64 h 131"/>
                <a:gd name="T18" fmla="*/ 25 w 466"/>
                <a:gd name="T19" fmla="*/ 59 h 131"/>
                <a:gd name="T20" fmla="*/ 42 w 466"/>
                <a:gd name="T21" fmla="*/ 59 h 131"/>
                <a:gd name="T22" fmla="*/ 57 w 466"/>
                <a:gd name="T23" fmla="*/ 59 h 131"/>
                <a:gd name="T24" fmla="*/ 76 w 466"/>
                <a:gd name="T25" fmla="*/ 64 h 131"/>
                <a:gd name="T26" fmla="*/ 97 w 466"/>
                <a:gd name="T27" fmla="*/ 72 h 131"/>
                <a:gd name="T28" fmla="*/ 112 w 466"/>
                <a:gd name="T29" fmla="*/ 80 h 131"/>
                <a:gd name="T30" fmla="*/ 130 w 466"/>
                <a:gd name="T31" fmla="*/ 85 h 131"/>
                <a:gd name="T32" fmla="*/ 145 w 466"/>
                <a:gd name="T33" fmla="*/ 91 h 131"/>
                <a:gd name="T34" fmla="*/ 145 w 466"/>
                <a:gd name="T35" fmla="*/ 82 h 131"/>
                <a:gd name="T36" fmla="*/ 133 w 466"/>
                <a:gd name="T37" fmla="*/ 59 h 131"/>
                <a:gd name="T38" fmla="*/ 118 w 466"/>
                <a:gd name="T39" fmla="*/ 34 h 131"/>
                <a:gd name="T40" fmla="*/ 112 w 466"/>
                <a:gd name="T41" fmla="*/ 13 h 131"/>
                <a:gd name="T42" fmla="*/ 124 w 466"/>
                <a:gd name="T43" fmla="*/ 4 h 131"/>
                <a:gd name="T44" fmla="*/ 143 w 466"/>
                <a:gd name="T45" fmla="*/ 6 h 131"/>
                <a:gd name="T46" fmla="*/ 160 w 466"/>
                <a:gd name="T47" fmla="*/ 9 h 131"/>
                <a:gd name="T48" fmla="*/ 177 w 466"/>
                <a:gd name="T49" fmla="*/ 13 h 131"/>
                <a:gd name="T50" fmla="*/ 190 w 466"/>
                <a:gd name="T51" fmla="*/ 19 h 131"/>
                <a:gd name="T52" fmla="*/ 209 w 466"/>
                <a:gd name="T53" fmla="*/ 25 h 131"/>
                <a:gd name="T54" fmla="*/ 219 w 466"/>
                <a:gd name="T55" fmla="*/ 25 h 131"/>
                <a:gd name="T56" fmla="*/ 211 w 466"/>
                <a:gd name="T57" fmla="*/ 17 h 131"/>
                <a:gd name="T58" fmla="*/ 204 w 466"/>
                <a:gd name="T59" fmla="*/ 7 h 131"/>
                <a:gd name="T60" fmla="*/ 206 w 466"/>
                <a:gd name="T61" fmla="*/ 0 h 131"/>
                <a:gd name="T62" fmla="*/ 217 w 466"/>
                <a:gd name="T63" fmla="*/ 0 h 131"/>
                <a:gd name="T64" fmla="*/ 234 w 466"/>
                <a:gd name="T65" fmla="*/ 2 h 131"/>
                <a:gd name="T66" fmla="*/ 259 w 466"/>
                <a:gd name="T67" fmla="*/ 7 h 131"/>
                <a:gd name="T68" fmla="*/ 289 w 466"/>
                <a:gd name="T69" fmla="*/ 15 h 131"/>
                <a:gd name="T70" fmla="*/ 324 w 466"/>
                <a:gd name="T71" fmla="*/ 23 h 131"/>
                <a:gd name="T72" fmla="*/ 354 w 466"/>
                <a:gd name="T73" fmla="*/ 32 h 131"/>
                <a:gd name="T74" fmla="*/ 382 w 466"/>
                <a:gd name="T75" fmla="*/ 40 h 131"/>
                <a:gd name="T76" fmla="*/ 403 w 466"/>
                <a:gd name="T77" fmla="*/ 47 h 131"/>
                <a:gd name="T78" fmla="*/ 417 w 466"/>
                <a:gd name="T79" fmla="*/ 51 h 131"/>
                <a:gd name="T80" fmla="*/ 445 w 466"/>
                <a:gd name="T81" fmla="*/ 36 h 131"/>
                <a:gd name="T82" fmla="*/ 464 w 466"/>
                <a:gd name="T83" fmla="*/ 84 h 131"/>
                <a:gd name="T84" fmla="*/ 449 w 466"/>
                <a:gd name="T85" fmla="*/ 85 h 131"/>
                <a:gd name="T86" fmla="*/ 428 w 466"/>
                <a:gd name="T87" fmla="*/ 89 h 131"/>
                <a:gd name="T88" fmla="*/ 411 w 466"/>
                <a:gd name="T89" fmla="*/ 89 h 131"/>
                <a:gd name="T90" fmla="*/ 392 w 466"/>
                <a:gd name="T91" fmla="*/ 91 h 131"/>
                <a:gd name="T92" fmla="*/ 373 w 466"/>
                <a:gd name="T93" fmla="*/ 91 h 131"/>
                <a:gd name="T94" fmla="*/ 348 w 466"/>
                <a:gd name="T95" fmla="*/ 89 h 131"/>
                <a:gd name="T96" fmla="*/ 324 w 466"/>
                <a:gd name="T97" fmla="*/ 85 h 131"/>
                <a:gd name="T98" fmla="*/ 299 w 466"/>
                <a:gd name="T99" fmla="*/ 82 h 131"/>
                <a:gd name="T100" fmla="*/ 276 w 466"/>
                <a:gd name="T101" fmla="*/ 76 h 131"/>
                <a:gd name="T102" fmla="*/ 255 w 466"/>
                <a:gd name="T103" fmla="*/ 70 h 131"/>
                <a:gd name="T104" fmla="*/ 238 w 466"/>
                <a:gd name="T105" fmla="*/ 64 h 131"/>
                <a:gd name="T106" fmla="*/ 221 w 466"/>
                <a:gd name="T107" fmla="*/ 61 h 131"/>
                <a:gd name="T108" fmla="*/ 147 w 466"/>
                <a:gd name="T109" fmla="*/ 131 h 131"/>
                <a:gd name="T110" fmla="*/ 105 w 466"/>
                <a:gd name="T111"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6" h="131">
                  <a:moveTo>
                    <a:pt x="105" y="118"/>
                  </a:moveTo>
                  <a:lnTo>
                    <a:pt x="101" y="114"/>
                  </a:lnTo>
                  <a:lnTo>
                    <a:pt x="93" y="106"/>
                  </a:lnTo>
                  <a:lnTo>
                    <a:pt x="86" y="99"/>
                  </a:lnTo>
                  <a:lnTo>
                    <a:pt x="80" y="95"/>
                  </a:lnTo>
                  <a:lnTo>
                    <a:pt x="73" y="89"/>
                  </a:lnTo>
                  <a:lnTo>
                    <a:pt x="65" y="87"/>
                  </a:lnTo>
                  <a:lnTo>
                    <a:pt x="55" y="84"/>
                  </a:lnTo>
                  <a:lnTo>
                    <a:pt x="44" y="82"/>
                  </a:lnTo>
                  <a:lnTo>
                    <a:pt x="35" y="80"/>
                  </a:lnTo>
                  <a:lnTo>
                    <a:pt x="25" y="80"/>
                  </a:lnTo>
                  <a:lnTo>
                    <a:pt x="15" y="78"/>
                  </a:lnTo>
                  <a:lnTo>
                    <a:pt x="10" y="76"/>
                  </a:lnTo>
                  <a:lnTo>
                    <a:pt x="4" y="76"/>
                  </a:lnTo>
                  <a:lnTo>
                    <a:pt x="2" y="74"/>
                  </a:lnTo>
                  <a:lnTo>
                    <a:pt x="0" y="72"/>
                  </a:lnTo>
                  <a:lnTo>
                    <a:pt x="4" y="68"/>
                  </a:lnTo>
                  <a:lnTo>
                    <a:pt x="10" y="64"/>
                  </a:lnTo>
                  <a:lnTo>
                    <a:pt x="17" y="64"/>
                  </a:lnTo>
                  <a:lnTo>
                    <a:pt x="25" y="59"/>
                  </a:lnTo>
                  <a:lnTo>
                    <a:pt x="38" y="59"/>
                  </a:lnTo>
                  <a:lnTo>
                    <a:pt x="42" y="59"/>
                  </a:lnTo>
                  <a:lnTo>
                    <a:pt x="50" y="59"/>
                  </a:lnTo>
                  <a:lnTo>
                    <a:pt x="57" y="59"/>
                  </a:lnTo>
                  <a:lnTo>
                    <a:pt x="65" y="63"/>
                  </a:lnTo>
                  <a:lnTo>
                    <a:pt x="76" y="64"/>
                  </a:lnTo>
                  <a:lnTo>
                    <a:pt x="92" y="70"/>
                  </a:lnTo>
                  <a:lnTo>
                    <a:pt x="97" y="72"/>
                  </a:lnTo>
                  <a:lnTo>
                    <a:pt x="105" y="76"/>
                  </a:lnTo>
                  <a:lnTo>
                    <a:pt x="112" y="80"/>
                  </a:lnTo>
                  <a:lnTo>
                    <a:pt x="118" y="84"/>
                  </a:lnTo>
                  <a:lnTo>
                    <a:pt x="130" y="85"/>
                  </a:lnTo>
                  <a:lnTo>
                    <a:pt x="139" y="89"/>
                  </a:lnTo>
                  <a:lnTo>
                    <a:pt x="145" y="91"/>
                  </a:lnTo>
                  <a:lnTo>
                    <a:pt x="147" y="89"/>
                  </a:lnTo>
                  <a:lnTo>
                    <a:pt x="145" y="82"/>
                  </a:lnTo>
                  <a:lnTo>
                    <a:pt x="139" y="72"/>
                  </a:lnTo>
                  <a:lnTo>
                    <a:pt x="133" y="59"/>
                  </a:lnTo>
                  <a:lnTo>
                    <a:pt x="126" y="47"/>
                  </a:lnTo>
                  <a:lnTo>
                    <a:pt x="118" y="34"/>
                  </a:lnTo>
                  <a:lnTo>
                    <a:pt x="114" y="23"/>
                  </a:lnTo>
                  <a:lnTo>
                    <a:pt x="112" y="13"/>
                  </a:lnTo>
                  <a:lnTo>
                    <a:pt x="116" y="7"/>
                  </a:lnTo>
                  <a:lnTo>
                    <a:pt x="124" y="4"/>
                  </a:lnTo>
                  <a:lnTo>
                    <a:pt x="135" y="6"/>
                  </a:lnTo>
                  <a:lnTo>
                    <a:pt x="143" y="6"/>
                  </a:lnTo>
                  <a:lnTo>
                    <a:pt x="151" y="7"/>
                  </a:lnTo>
                  <a:lnTo>
                    <a:pt x="160" y="9"/>
                  </a:lnTo>
                  <a:lnTo>
                    <a:pt x="168" y="13"/>
                  </a:lnTo>
                  <a:lnTo>
                    <a:pt x="177" y="13"/>
                  </a:lnTo>
                  <a:lnTo>
                    <a:pt x="185" y="17"/>
                  </a:lnTo>
                  <a:lnTo>
                    <a:pt x="190" y="19"/>
                  </a:lnTo>
                  <a:lnTo>
                    <a:pt x="198" y="21"/>
                  </a:lnTo>
                  <a:lnTo>
                    <a:pt x="209" y="25"/>
                  </a:lnTo>
                  <a:lnTo>
                    <a:pt x="219" y="26"/>
                  </a:lnTo>
                  <a:lnTo>
                    <a:pt x="219" y="25"/>
                  </a:lnTo>
                  <a:lnTo>
                    <a:pt x="217" y="21"/>
                  </a:lnTo>
                  <a:lnTo>
                    <a:pt x="211" y="17"/>
                  </a:lnTo>
                  <a:lnTo>
                    <a:pt x="208" y="13"/>
                  </a:lnTo>
                  <a:lnTo>
                    <a:pt x="204" y="7"/>
                  </a:lnTo>
                  <a:lnTo>
                    <a:pt x="206" y="4"/>
                  </a:lnTo>
                  <a:lnTo>
                    <a:pt x="206" y="0"/>
                  </a:lnTo>
                  <a:lnTo>
                    <a:pt x="211" y="0"/>
                  </a:lnTo>
                  <a:lnTo>
                    <a:pt x="217" y="0"/>
                  </a:lnTo>
                  <a:lnTo>
                    <a:pt x="227" y="2"/>
                  </a:lnTo>
                  <a:lnTo>
                    <a:pt x="234" y="2"/>
                  </a:lnTo>
                  <a:lnTo>
                    <a:pt x="246" y="6"/>
                  </a:lnTo>
                  <a:lnTo>
                    <a:pt x="259" y="7"/>
                  </a:lnTo>
                  <a:lnTo>
                    <a:pt x="274" y="11"/>
                  </a:lnTo>
                  <a:lnTo>
                    <a:pt x="289" y="15"/>
                  </a:lnTo>
                  <a:lnTo>
                    <a:pt x="306" y="19"/>
                  </a:lnTo>
                  <a:lnTo>
                    <a:pt x="324" y="23"/>
                  </a:lnTo>
                  <a:lnTo>
                    <a:pt x="341" y="28"/>
                  </a:lnTo>
                  <a:lnTo>
                    <a:pt x="354" y="32"/>
                  </a:lnTo>
                  <a:lnTo>
                    <a:pt x="369" y="36"/>
                  </a:lnTo>
                  <a:lnTo>
                    <a:pt x="382" y="40"/>
                  </a:lnTo>
                  <a:lnTo>
                    <a:pt x="394" y="44"/>
                  </a:lnTo>
                  <a:lnTo>
                    <a:pt x="403" y="47"/>
                  </a:lnTo>
                  <a:lnTo>
                    <a:pt x="411" y="49"/>
                  </a:lnTo>
                  <a:lnTo>
                    <a:pt x="417" y="51"/>
                  </a:lnTo>
                  <a:lnTo>
                    <a:pt x="421" y="51"/>
                  </a:lnTo>
                  <a:lnTo>
                    <a:pt x="445" y="36"/>
                  </a:lnTo>
                  <a:lnTo>
                    <a:pt x="466" y="84"/>
                  </a:lnTo>
                  <a:lnTo>
                    <a:pt x="464" y="84"/>
                  </a:lnTo>
                  <a:lnTo>
                    <a:pt x="459" y="85"/>
                  </a:lnTo>
                  <a:lnTo>
                    <a:pt x="449" y="85"/>
                  </a:lnTo>
                  <a:lnTo>
                    <a:pt x="436" y="89"/>
                  </a:lnTo>
                  <a:lnTo>
                    <a:pt x="428" y="89"/>
                  </a:lnTo>
                  <a:lnTo>
                    <a:pt x="421" y="89"/>
                  </a:lnTo>
                  <a:lnTo>
                    <a:pt x="411" y="89"/>
                  </a:lnTo>
                  <a:lnTo>
                    <a:pt x="403" y="91"/>
                  </a:lnTo>
                  <a:lnTo>
                    <a:pt x="392" y="91"/>
                  </a:lnTo>
                  <a:lnTo>
                    <a:pt x="382" y="91"/>
                  </a:lnTo>
                  <a:lnTo>
                    <a:pt x="373" y="91"/>
                  </a:lnTo>
                  <a:lnTo>
                    <a:pt x="362" y="93"/>
                  </a:lnTo>
                  <a:lnTo>
                    <a:pt x="348" y="89"/>
                  </a:lnTo>
                  <a:lnTo>
                    <a:pt x="337" y="87"/>
                  </a:lnTo>
                  <a:lnTo>
                    <a:pt x="324" y="85"/>
                  </a:lnTo>
                  <a:lnTo>
                    <a:pt x="312" y="84"/>
                  </a:lnTo>
                  <a:lnTo>
                    <a:pt x="299" y="82"/>
                  </a:lnTo>
                  <a:lnTo>
                    <a:pt x="287" y="78"/>
                  </a:lnTo>
                  <a:lnTo>
                    <a:pt x="276" y="76"/>
                  </a:lnTo>
                  <a:lnTo>
                    <a:pt x="266" y="74"/>
                  </a:lnTo>
                  <a:lnTo>
                    <a:pt x="255" y="70"/>
                  </a:lnTo>
                  <a:lnTo>
                    <a:pt x="246" y="68"/>
                  </a:lnTo>
                  <a:lnTo>
                    <a:pt x="238" y="64"/>
                  </a:lnTo>
                  <a:lnTo>
                    <a:pt x="230" y="64"/>
                  </a:lnTo>
                  <a:lnTo>
                    <a:pt x="221" y="61"/>
                  </a:lnTo>
                  <a:lnTo>
                    <a:pt x="219" y="61"/>
                  </a:lnTo>
                  <a:lnTo>
                    <a:pt x="147" y="131"/>
                  </a:lnTo>
                  <a:lnTo>
                    <a:pt x="135" y="116"/>
                  </a:lnTo>
                  <a:lnTo>
                    <a:pt x="105" y="118"/>
                  </a:lnTo>
                  <a:lnTo>
                    <a:pt x="105" y="118"/>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59" name="Freeform 111"/>
            <p:cNvSpPr>
              <a:spLocks/>
            </p:cNvSpPr>
            <p:nvPr/>
          </p:nvSpPr>
          <p:spPr bwMode="auto">
            <a:xfrm>
              <a:off x="1256" y="3613"/>
              <a:ext cx="42" cy="46"/>
            </a:xfrm>
            <a:custGeom>
              <a:avLst/>
              <a:gdLst>
                <a:gd name="T0" fmla="*/ 0 w 83"/>
                <a:gd name="T1" fmla="*/ 11 h 93"/>
                <a:gd name="T2" fmla="*/ 2 w 83"/>
                <a:gd name="T3" fmla="*/ 7 h 93"/>
                <a:gd name="T4" fmla="*/ 9 w 83"/>
                <a:gd name="T5" fmla="*/ 2 h 93"/>
                <a:gd name="T6" fmla="*/ 13 w 83"/>
                <a:gd name="T7" fmla="*/ 0 h 93"/>
                <a:gd name="T8" fmla="*/ 17 w 83"/>
                <a:gd name="T9" fmla="*/ 0 h 93"/>
                <a:gd name="T10" fmla="*/ 24 w 83"/>
                <a:gd name="T11" fmla="*/ 3 h 93"/>
                <a:gd name="T12" fmla="*/ 32 w 83"/>
                <a:gd name="T13" fmla="*/ 11 h 93"/>
                <a:gd name="T14" fmla="*/ 38 w 83"/>
                <a:gd name="T15" fmla="*/ 19 h 93"/>
                <a:gd name="T16" fmla="*/ 47 w 83"/>
                <a:gd name="T17" fmla="*/ 30 h 93"/>
                <a:gd name="T18" fmla="*/ 51 w 83"/>
                <a:gd name="T19" fmla="*/ 38 h 93"/>
                <a:gd name="T20" fmla="*/ 55 w 83"/>
                <a:gd name="T21" fmla="*/ 45 h 93"/>
                <a:gd name="T22" fmla="*/ 59 w 83"/>
                <a:gd name="T23" fmla="*/ 51 h 93"/>
                <a:gd name="T24" fmla="*/ 64 w 83"/>
                <a:gd name="T25" fmla="*/ 59 h 93"/>
                <a:gd name="T26" fmla="*/ 72 w 83"/>
                <a:gd name="T27" fmla="*/ 72 h 93"/>
                <a:gd name="T28" fmla="*/ 78 w 83"/>
                <a:gd name="T29" fmla="*/ 83 h 93"/>
                <a:gd name="T30" fmla="*/ 80 w 83"/>
                <a:gd name="T31" fmla="*/ 89 h 93"/>
                <a:gd name="T32" fmla="*/ 83 w 83"/>
                <a:gd name="T33" fmla="*/ 93 h 93"/>
                <a:gd name="T34" fmla="*/ 34 w 83"/>
                <a:gd name="T35" fmla="*/ 55 h 93"/>
                <a:gd name="T36" fmla="*/ 9 w 83"/>
                <a:gd name="T37" fmla="*/ 49 h 93"/>
                <a:gd name="T38" fmla="*/ 0 w 83"/>
                <a:gd name="T39" fmla="*/ 11 h 93"/>
                <a:gd name="T40" fmla="*/ 0 w 83"/>
                <a:gd name="T41" fmla="*/ 1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93">
                  <a:moveTo>
                    <a:pt x="0" y="11"/>
                  </a:moveTo>
                  <a:lnTo>
                    <a:pt x="2" y="7"/>
                  </a:lnTo>
                  <a:lnTo>
                    <a:pt x="9" y="2"/>
                  </a:lnTo>
                  <a:lnTo>
                    <a:pt x="13" y="0"/>
                  </a:lnTo>
                  <a:lnTo>
                    <a:pt x="17" y="0"/>
                  </a:lnTo>
                  <a:lnTo>
                    <a:pt x="24" y="3"/>
                  </a:lnTo>
                  <a:lnTo>
                    <a:pt x="32" y="11"/>
                  </a:lnTo>
                  <a:lnTo>
                    <a:pt x="38" y="19"/>
                  </a:lnTo>
                  <a:lnTo>
                    <a:pt x="47" y="30"/>
                  </a:lnTo>
                  <a:lnTo>
                    <a:pt x="51" y="38"/>
                  </a:lnTo>
                  <a:lnTo>
                    <a:pt x="55" y="45"/>
                  </a:lnTo>
                  <a:lnTo>
                    <a:pt x="59" y="51"/>
                  </a:lnTo>
                  <a:lnTo>
                    <a:pt x="64" y="59"/>
                  </a:lnTo>
                  <a:lnTo>
                    <a:pt x="72" y="72"/>
                  </a:lnTo>
                  <a:lnTo>
                    <a:pt x="78" y="83"/>
                  </a:lnTo>
                  <a:lnTo>
                    <a:pt x="80" y="89"/>
                  </a:lnTo>
                  <a:lnTo>
                    <a:pt x="83" y="93"/>
                  </a:lnTo>
                  <a:lnTo>
                    <a:pt x="34" y="55"/>
                  </a:lnTo>
                  <a:lnTo>
                    <a:pt x="9" y="49"/>
                  </a:lnTo>
                  <a:lnTo>
                    <a:pt x="0" y="11"/>
                  </a:lnTo>
                  <a:lnTo>
                    <a:pt x="0" y="11"/>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60" name="Freeform 112"/>
            <p:cNvSpPr>
              <a:spLocks/>
            </p:cNvSpPr>
            <p:nvPr/>
          </p:nvSpPr>
          <p:spPr bwMode="auto">
            <a:xfrm>
              <a:off x="1282" y="3545"/>
              <a:ext cx="160" cy="107"/>
            </a:xfrm>
            <a:custGeom>
              <a:avLst/>
              <a:gdLst>
                <a:gd name="T0" fmla="*/ 122 w 321"/>
                <a:gd name="T1" fmla="*/ 2 h 213"/>
                <a:gd name="T2" fmla="*/ 105 w 321"/>
                <a:gd name="T3" fmla="*/ 3 h 213"/>
                <a:gd name="T4" fmla="*/ 80 w 321"/>
                <a:gd name="T5" fmla="*/ 13 h 213"/>
                <a:gd name="T6" fmla="*/ 53 w 321"/>
                <a:gd name="T7" fmla="*/ 32 h 213"/>
                <a:gd name="T8" fmla="*/ 36 w 321"/>
                <a:gd name="T9" fmla="*/ 51 h 213"/>
                <a:gd name="T10" fmla="*/ 25 w 321"/>
                <a:gd name="T11" fmla="*/ 64 h 213"/>
                <a:gd name="T12" fmla="*/ 17 w 321"/>
                <a:gd name="T13" fmla="*/ 80 h 213"/>
                <a:gd name="T14" fmla="*/ 8 w 321"/>
                <a:gd name="T15" fmla="*/ 95 h 213"/>
                <a:gd name="T16" fmla="*/ 2 w 321"/>
                <a:gd name="T17" fmla="*/ 114 h 213"/>
                <a:gd name="T18" fmla="*/ 2 w 321"/>
                <a:gd name="T19" fmla="*/ 133 h 213"/>
                <a:gd name="T20" fmla="*/ 17 w 321"/>
                <a:gd name="T21" fmla="*/ 142 h 213"/>
                <a:gd name="T22" fmla="*/ 38 w 321"/>
                <a:gd name="T23" fmla="*/ 161 h 213"/>
                <a:gd name="T24" fmla="*/ 55 w 321"/>
                <a:gd name="T25" fmla="*/ 176 h 213"/>
                <a:gd name="T26" fmla="*/ 80 w 321"/>
                <a:gd name="T27" fmla="*/ 182 h 213"/>
                <a:gd name="T28" fmla="*/ 105 w 321"/>
                <a:gd name="T29" fmla="*/ 184 h 213"/>
                <a:gd name="T30" fmla="*/ 126 w 321"/>
                <a:gd name="T31" fmla="*/ 182 h 213"/>
                <a:gd name="T32" fmla="*/ 139 w 321"/>
                <a:gd name="T33" fmla="*/ 182 h 213"/>
                <a:gd name="T34" fmla="*/ 145 w 321"/>
                <a:gd name="T35" fmla="*/ 178 h 213"/>
                <a:gd name="T36" fmla="*/ 160 w 321"/>
                <a:gd name="T37" fmla="*/ 163 h 213"/>
                <a:gd name="T38" fmla="*/ 177 w 321"/>
                <a:gd name="T39" fmla="*/ 159 h 213"/>
                <a:gd name="T40" fmla="*/ 184 w 321"/>
                <a:gd name="T41" fmla="*/ 171 h 213"/>
                <a:gd name="T42" fmla="*/ 184 w 321"/>
                <a:gd name="T43" fmla="*/ 188 h 213"/>
                <a:gd name="T44" fmla="*/ 181 w 321"/>
                <a:gd name="T45" fmla="*/ 201 h 213"/>
                <a:gd name="T46" fmla="*/ 200 w 321"/>
                <a:gd name="T47" fmla="*/ 203 h 213"/>
                <a:gd name="T48" fmla="*/ 205 w 321"/>
                <a:gd name="T49" fmla="*/ 192 h 213"/>
                <a:gd name="T50" fmla="*/ 222 w 321"/>
                <a:gd name="T51" fmla="*/ 184 h 213"/>
                <a:gd name="T52" fmla="*/ 240 w 321"/>
                <a:gd name="T53" fmla="*/ 199 h 213"/>
                <a:gd name="T54" fmla="*/ 251 w 321"/>
                <a:gd name="T55" fmla="*/ 213 h 213"/>
                <a:gd name="T56" fmla="*/ 257 w 321"/>
                <a:gd name="T57" fmla="*/ 211 h 213"/>
                <a:gd name="T58" fmla="*/ 274 w 321"/>
                <a:gd name="T59" fmla="*/ 205 h 213"/>
                <a:gd name="T60" fmla="*/ 295 w 321"/>
                <a:gd name="T61" fmla="*/ 195 h 213"/>
                <a:gd name="T62" fmla="*/ 314 w 321"/>
                <a:gd name="T63" fmla="*/ 184 h 213"/>
                <a:gd name="T64" fmla="*/ 321 w 321"/>
                <a:gd name="T65" fmla="*/ 165 h 213"/>
                <a:gd name="T66" fmla="*/ 319 w 321"/>
                <a:gd name="T67" fmla="*/ 144 h 213"/>
                <a:gd name="T68" fmla="*/ 308 w 321"/>
                <a:gd name="T69" fmla="*/ 121 h 213"/>
                <a:gd name="T70" fmla="*/ 287 w 321"/>
                <a:gd name="T71" fmla="*/ 97 h 213"/>
                <a:gd name="T72" fmla="*/ 272 w 321"/>
                <a:gd name="T73" fmla="*/ 83 h 213"/>
                <a:gd name="T74" fmla="*/ 257 w 321"/>
                <a:gd name="T75" fmla="*/ 70 h 213"/>
                <a:gd name="T76" fmla="*/ 240 w 321"/>
                <a:gd name="T77" fmla="*/ 59 h 213"/>
                <a:gd name="T78" fmla="*/ 224 w 321"/>
                <a:gd name="T79" fmla="*/ 47 h 213"/>
                <a:gd name="T80" fmla="*/ 207 w 321"/>
                <a:gd name="T81" fmla="*/ 34 h 213"/>
                <a:gd name="T82" fmla="*/ 192 w 321"/>
                <a:gd name="T83" fmla="*/ 26 h 213"/>
                <a:gd name="T84" fmla="*/ 177 w 321"/>
                <a:gd name="T85" fmla="*/ 17 h 213"/>
                <a:gd name="T86" fmla="*/ 164 w 321"/>
                <a:gd name="T87" fmla="*/ 13 h 213"/>
                <a:gd name="T88" fmla="*/ 143 w 321"/>
                <a:gd name="T89" fmla="*/ 3 h 213"/>
                <a:gd name="T90" fmla="*/ 131 w 321"/>
                <a:gd name="T91" fmla="*/ 2 h 213"/>
                <a:gd name="T92" fmla="*/ 126 w 321"/>
                <a:gd name="T93" fmla="*/ 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213">
                  <a:moveTo>
                    <a:pt x="126" y="2"/>
                  </a:moveTo>
                  <a:lnTo>
                    <a:pt x="122" y="2"/>
                  </a:lnTo>
                  <a:lnTo>
                    <a:pt x="116" y="2"/>
                  </a:lnTo>
                  <a:lnTo>
                    <a:pt x="105" y="3"/>
                  </a:lnTo>
                  <a:lnTo>
                    <a:pt x="95" y="9"/>
                  </a:lnTo>
                  <a:lnTo>
                    <a:pt x="80" y="13"/>
                  </a:lnTo>
                  <a:lnTo>
                    <a:pt x="67" y="22"/>
                  </a:lnTo>
                  <a:lnTo>
                    <a:pt x="53" y="32"/>
                  </a:lnTo>
                  <a:lnTo>
                    <a:pt x="42" y="45"/>
                  </a:lnTo>
                  <a:lnTo>
                    <a:pt x="36" y="51"/>
                  </a:lnTo>
                  <a:lnTo>
                    <a:pt x="30" y="59"/>
                  </a:lnTo>
                  <a:lnTo>
                    <a:pt x="25" y="64"/>
                  </a:lnTo>
                  <a:lnTo>
                    <a:pt x="21" y="72"/>
                  </a:lnTo>
                  <a:lnTo>
                    <a:pt x="17" y="80"/>
                  </a:lnTo>
                  <a:lnTo>
                    <a:pt x="11" y="87"/>
                  </a:lnTo>
                  <a:lnTo>
                    <a:pt x="8" y="95"/>
                  </a:lnTo>
                  <a:lnTo>
                    <a:pt x="8" y="102"/>
                  </a:lnTo>
                  <a:lnTo>
                    <a:pt x="2" y="114"/>
                  </a:lnTo>
                  <a:lnTo>
                    <a:pt x="0" y="125"/>
                  </a:lnTo>
                  <a:lnTo>
                    <a:pt x="2" y="133"/>
                  </a:lnTo>
                  <a:lnTo>
                    <a:pt x="8" y="137"/>
                  </a:lnTo>
                  <a:lnTo>
                    <a:pt x="17" y="142"/>
                  </a:lnTo>
                  <a:lnTo>
                    <a:pt x="30" y="156"/>
                  </a:lnTo>
                  <a:lnTo>
                    <a:pt x="38" y="161"/>
                  </a:lnTo>
                  <a:lnTo>
                    <a:pt x="46" y="169"/>
                  </a:lnTo>
                  <a:lnTo>
                    <a:pt x="55" y="176"/>
                  </a:lnTo>
                  <a:lnTo>
                    <a:pt x="67" y="182"/>
                  </a:lnTo>
                  <a:lnTo>
                    <a:pt x="80" y="182"/>
                  </a:lnTo>
                  <a:lnTo>
                    <a:pt x="93" y="184"/>
                  </a:lnTo>
                  <a:lnTo>
                    <a:pt x="105" y="184"/>
                  </a:lnTo>
                  <a:lnTo>
                    <a:pt x="118" y="184"/>
                  </a:lnTo>
                  <a:lnTo>
                    <a:pt x="126" y="182"/>
                  </a:lnTo>
                  <a:lnTo>
                    <a:pt x="133" y="182"/>
                  </a:lnTo>
                  <a:lnTo>
                    <a:pt x="139" y="182"/>
                  </a:lnTo>
                  <a:lnTo>
                    <a:pt x="143" y="182"/>
                  </a:lnTo>
                  <a:lnTo>
                    <a:pt x="145" y="178"/>
                  </a:lnTo>
                  <a:lnTo>
                    <a:pt x="150" y="171"/>
                  </a:lnTo>
                  <a:lnTo>
                    <a:pt x="160" y="163"/>
                  </a:lnTo>
                  <a:lnTo>
                    <a:pt x="171" y="159"/>
                  </a:lnTo>
                  <a:lnTo>
                    <a:pt x="177" y="159"/>
                  </a:lnTo>
                  <a:lnTo>
                    <a:pt x="183" y="165"/>
                  </a:lnTo>
                  <a:lnTo>
                    <a:pt x="184" y="171"/>
                  </a:lnTo>
                  <a:lnTo>
                    <a:pt x="186" y="182"/>
                  </a:lnTo>
                  <a:lnTo>
                    <a:pt x="184" y="188"/>
                  </a:lnTo>
                  <a:lnTo>
                    <a:pt x="183" y="195"/>
                  </a:lnTo>
                  <a:lnTo>
                    <a:pt x="181" y="201"/>
                  </a:lnTo>
                  <a:lnTo>
                    <a:pt x="181" y="203"/>
                  </a:lnTo>
                  <a:lnTo>
                    <a:pt x="200" y="203"/>
                  </a:lnTo>
                  <a:lnTo>
                    <a:pt x="200" y="199"/>
                  </a:lnTo>
                  <a:lnTo>
                    <a:pt x="205" y="192"/>
                  </a:lnTo>
                  <a:lnTo>
                    <a:pt x="211" y="186"/>
                  </a:lnTo>
                  <a:lnTo>
                    <a:pt x="222" y="184"/>
                  </a:lnTo>
                  <a:lnTo>
                    <a:pt x="230" y="190"/>
                  </a:lnTo>
                  <a:lnTo>
                    <a:pt x="240" y="199"/>
                  </a:lnTo>
                  <a:lnTo>
                    <a:pt x="247" y="207"/>
                  </a:lnTo>
                  <a:lnTo>
                    <a:pt x="251" y="213"/>
                  </a:lnTo>
                  <a:lnTo>
                    <a:pt x="251" y="211"/>
                  </a:lnTo>
                  <a:lnTo>
                    <a:pt x="257" y="211"/>
                  </a:lnTo>
                  <a:lnTo>
                    <a:pt x="264" y="207"/>
                  </a:lnTo>
                  <a:lnTo>
                    <a:pt x="274" y="205"/>
                  </a:lnTo>
                  <a:lnTo>
                    <a:pt x="285" y="199"/>
                  </a:lnTo>
                  <a:lnTo>
                    <a:pt x="295" y="195"/>
                  </a:lnTo>
                  <a:lnTo>
                    <a:pt x="304" y="190"/>
                  </a:lnTo>
                  <a:lnTo>
                    <a:pt x="314" y="184"/>
                  </a:lnTo>
                  <a:lnTo>
                    <a:pt x="318" y="175"/>
                  </a:lnTo>
                  <a:lnTo>
                    <a:pt x="321" y="165"/>
                  </a:lnTo>
                  <a:lnTo>
                    <a:pt x="321" y="156"/>
                  </a:lnTo>
                  <a:lnTo>
                    <a:pt x="319" y="144"/>
                  </a:lnTo>
                  <a:lnTo>
                    <a:pt x="316" y="133"/>
                  </a:lnTo>
                  <a:lnTo>
                    <a:pt x="308" y="121"/>
                  </a:lnTo>
                  <a:lnTo>
                    <a:pt x="299" y="108"/>
                  </a:lnTo>
                  <a:lnTo>
                    <a:pt x="287" y="97"/>
                  </a:lnTo>
                  <a:lnTo>
                    <a:pt x="280" y="89"/>
                  </a:lnTo>
                  <a:lnTo>
                    <a:pt x="272" y="83"/>
                  </a:lnTo>
                  <a:lnTo>
                    <a:pt x="264" y="76"/>
                  </a:lnTo>
                  <a:lnTo>
                    <a:pt x="257" y="70"/>
                  </a:lnTo>
                  <a:lnTo>
                    <a:pt x="247" y="64"/>
                  </a:lnTo>
                  <a:lnTo>
                    <a:pt x="240" y="59"/>
                  </a:lnTo>
                  <a:lnTo>
                    <a:pt x="232" y="51"/>
                  </a:lnTo>
                  <a:lnTo>
                    <a:pt x="224" y="47"/>
                  </a:lnTo>
                  <a:lnTo>
                    <a:pt x="215" y="40"/>
                  </a:lnTo>
                  <a:lnTo>
                    <a:pt x="207" y="34"/>
                  </a:lnTo>
                  <a:lnTo>
                    <a:pt x="200" y="30"/>
                  </a:lnTo>
                  <a:lnTo>
                    <a:pt x="192" y="26"/>
                  </a:lnTo>
                  <a:lnTo>
                    <a:pt x="184" y="22"/>
                  </a:lnTo>
                  <a:lnTo>
                    <a:pt x="177" y="17"/>
                  </a:lnTo>
                  <a:lnTo>
                    <a:pt x="169" y="13"/>
                  </a:lnTo>
                  <a:lnTo>
                    <a:pt x="164" y="13"/>
                  </a:lnTo>
                  <a:lnTo>
                    <a:pt x="150" y="5"/>
                  </a:lnTo>
                  <a:lnTo>
                    <a:pt x="143" y="3"/>
                  </a:lnTo>
                  <a:lnTo>
                    <a:pt x="135" y="2"/>
                  </a:lnTo>
                  <a:lnTo>
                    <a:pt x="131" y="2"/>
                  </a:lnTo>
                  <a:lnTo>
                    <a:pt x="126" y="0"/>
                  </a:lnTo>
                  <a:lnTo>
                    <a:pt x="126" y="2"/>
                  </a:lnTo>
                  <a:lnTo>
                    <a:pt x="126"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小结</a:t>
            </a:r>
          </a:p>
        </p:txBody>
      </p:sp>
      <p:sp>
        <p:nvSpPr>
          <p:cNvPr id="77827" name="Rectangle 3"/>
          <p:cNvSpPr>
            <a:spLocks noGrp="1" noChangeArrowheads="1"/>
          </p:cNvSpPr>
          <p:nvPr>
            <p:ph type="body" idx="1"/>
          </p:nvPr>
        </p:nvSpPr>
        <p:spPr>
          <a:xfrm>
            <a:off x="457200" y="765175"/>
            <a:ext cx="8229600" cy="2667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采用固定</a:t>
            </a:r>
            <a:r>
              <a:rPr lang="en-US" altLang="zh-CN" sz="2400"/>
              <a:t>40</a:t>
            </a:r>
            <a:r>
              <a:rPr lang="zh-CN" altLang="en-US" sz="2400"/>
              <a:t>个字节的基本报文头</a:t>
            </a:r>
          </a:p>
          <a:p>
            <a:r>
              <a:rPr lang="zh-CN" altLang="en-US" sz="2400"/>
              <a:t>将其他信息移到扩展头中</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AutoShape 2"/>
          <p:cNvSpPr>
            <a:spLocks noChangeArrowheads="1"/>
          </p:cNvSpPr>
          <p:nvPr/>
        </p:nvSpPr>
        <p:spPr bwMode="auto">
          <a:xfrm>
            <a:off x="381000" y="1549400"/>
            <a:ext cx="8439150" cy="639763"/>
          </a:xfrm>
          <a:prstGeom prst="roundRect">
            <a:avLst>
              <a:gd name="adj" fmla="val 18046"/>
            </a:avLst>
          </a:prstGeom>
          <a:solidFill>
            <a:srgbClr val="4DA5E1">
              <a:alpha val="75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endParaRPr lang="zh-CN" altLang="en-US"/>
          </a:p>
        </p:txBody>
      </p:sp>
      <p:sp>
        <p:nvSpPr>
          <p:cNvPr id="300035" name="Oval 3"/>
          <p:cNvSpPr>
            <a:spLocks noChangeArrowheads="1"/>
          </p:cNvSpPr>
          <p:nvPr/>
        </p:nvSpPr>
        <p:spPr bwMode="auto">
          <a:xfrm>
            <a:off x="641350" y="1693863"/>
            <a:ext cx="349250" cy="342900"/>
          </a:xfrm>
          <a:prstGeom prst="ellipse">
            <a:avLst/>
          </a:prstGeom>
          <a:noFill/>
          <a:ln w="127000" algn="ctr">
            <a:solidFill>
              <a:srgbClr val="4DA5E1"/>
            </a:solidFill>
            <a:round/>
            <a:headEnd/>
            <a:tailEnd/>
          </a:ln>
          <a:effectLst/>
          <a:extLst>
            <a:ext uri="{909E8E84-426E-40DD-AFC4-6F175D3DCCD1}">
              <a14:hiddenFill xmlns:a14="http://schemas.microsoft.com/office/drawing/2010/main">
                <a:solidFill>
                  <a:srgbClr val="4DA5E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algn="ctr" fontAlgn="t"/>
            <a:endParaRPr lang="zh-CN" altLang="zh-CN" sz="1000">
              <a:ea typeface="华文细黑" panose="02010600040101010101" pitchFamily="2" charset="-122"/>
            </a:endParaRPr>
          </a:p>
        </p:txBody>
      </p:sp>
      <p:sp>
        <p:nvSpPr>
          <p:cNvPr id="300036" name="Text Box 4"/>
          <p:cNvSpPr txBox="1">
            <a:spLocks noChangeArrowheads="1"/>
          </p:cNvSpPr>
          <p:nvPr/>
        </p:nvSpPr>
        <p:spPr bwMode="auto">
          <a:xfrm>
            <a:off x="539750" y="2420938"/>
            <a:ext cx="55467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kumimoji="1" sz="2400">
                <a:solidFill>
                  <a:schemeClr val="tx1"/>
                </a:solidFill>
                <a:latin typeface="Times New Roman" panose="02020603050405020304" pitchFamily="18" charset="0"/>
                <a:ea typeface="宋体" panose="02010600030101010101" pitchFamily="2" charset="-122"/>
              </a:defRPr>
            </a:lvl1pPr>
            <a:lvl2pPr marL="542925">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buClr>
                <a:schemeClr val="tx1"/>
              </a:buClr>
              <a:buFont typeface="Wingdings" panose="05000000000000000000" pitchFamily="2" charset="2"/>
              <a:buChar char="n"/>
            </a:pPr>
            <a:r>
              <a:rPr kumimoji="0" lang="en-US" altLang="en-US" b="1">
                <a:latin typeface="Arial" panose="020B0604020202020204" pitchFamily="34" charset="0"/>
                <a:ea typeface="华文细黑" panose="02010600040101010101" pitchFamily="2" charset="-122"/>
              </a:rPr>
              <a:t>了解IPv6的地址形式和基础协议</a:t>
            </a:r>
            <a:endParaRPr kumimoji="0" lang="zh-CN" altLang="en-US" b="1">
              <a:latin typeface="Arial" panose="020B0604020202020204" pitchFamily="34" charset="0"/>
              <a:ea typeface="华文细黑" panose="02010600040101010101" pitchFamily="2" charset="-122"/>
            </a:endParaRPr>
          </a:p>
          <a:p>
            <a:pPr>
              <a:lnSpc>
                <a:spcPct val="150000"/>
              </a:lnSpc>
              <a:buClr>
                <a:schemeClr val="tx1"/>
              </a:buClr>
              <a:buFont typeface="Wingdings" panose="05000000000000000000" pitchFamily="2" charset="2"/>
              <a:buChar char="n"/>
            </a:pPr>
            <a:r>
              <a:rPr kumimoji="0" lang="zh-CN" altLang="en-US" b="1">
                <a:latin typeface="Arial" panose="020B0604020202020204" pitchFamily="34" charset="0"/>
                <a:ea typeface="华文细黑" panose="02010600040101010101" pitchFamily="2" charset="-122"/>
              </a:rPr>
              <a:t>掌握</a:t>
            </a:r>
            <a:r>
              <a:rPr kumimoji="0" lang="en-US" altLang="zh-CN" b="1">
                <a:latin typeface="Arial" panose="020B0604020202020204" pitchFamily="34" charset="0"/>
                <a:ea typeface="华文细黑" panose="02010600040101010101" pitchFamily="2" charset="-122"/>
              </a:rPr>
              <a:t>SR66</a:t>
            </a:r>
            <a:r>
              <a:rPr kumimoji="0" lang="zh-CN" altLang="en-US" b="1">
                <a:latin typeface="Arial" panose="020B0604020202020204" pitchFamily="34" charset="0"/>
                <a:ea typeface="华文细黑" panose="02010600040101010101" pitchFamily="2" charset="-122"/>
              </a:rPr>
              <a:t>设备上</a:t>
            </a:r>
            <a:r>
              <a:rPr kumimoji="0" lang="en-US" altLang="zh-CN" b="1">
                <a:latin typeface="Arial" panose="020B0604020202020204" pitchFamily="34" charset="0"/>
                <a:ea typeface="华文细黑" panose="02010600040101010101" pitchFamily="2" charset="-122"/>
              </a:rPr>
              <a:t>IPv6</a:t>
            </a:r>
            <a:r>
              <a:rPr kumimoji="0" lang="zh-CN" altLang="en-US" b="1">
                <a:latin typeface="Arial" panose="020B0604020202020204" pitchFamily="34" charset="0"/>
                <a:ea typeface="华文细黑" panose="02010600040101010101" pitchFamily="2" charset="-122"/>
              </a:rPr>
              <a:t>的基本配置</a:t>
            </a:r>
          </a:p>
        </p:txBody>
      </p:sp>
      <p:sp>
        <p:nvSpPr>
          <p:cNvPr id="300037" name="Text Box 5"/>
          <p:cNvSpPr txBox="1">
            <a:spLocks noChangeArrowheads="1"/>
          </p:cNvSpPr>
          <p:nvPr/>
        </p:nvSpPr>
        <p:spPr bwMode="auto">
          <a:xfrm>
            <a:off x="533400" y="969963"/>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3200" b="1">
                <a:solidFill>
                  <a:srgbClr val="CC0000"/>
                </a:solidFill>
                <a:latin typeface="华文细黑" panose="02010600040101010101" pitchFamily="2" charset="-122"/>
                <a:ea typeface="华文细黑" panose="02010600040101010101" pitchFamily="2" charset="-122"/>
              </a:rPr>
              <a:t>课程目标</a:t>
            </a:r>
          </a:p>
        </p:txBody>
      </p:sp>
      <p:sp>
        <p:nvSpPr>
          <p:cNvPr id="300038" name="Rectangle 6"/>
          <p:cNvSpPr>
            <a:spLocks noChangeArrowheads="1"/>
          </p:cNvSpPr>
          <p:nvPr/>
        </p:nvSpPr>
        <p:spPr bwMode="auto">
          <a:xfrm>
            <a:off x="990600" y="1612900"/>
            <a:ext cx="7329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FontTx/>
              <a:buNone/>
            </a:pPr>
            <a:r>
              <a:rPr lang="zh-CN" altLang="en-US" sz="2800" b="1">
                <a:solidFill>
                  <a:schemeClr val="bg1"/>
                </a:solidFill>
              </a:rPr>
              <a:t>学习完本课程，您应该能够了解：</a:t>
            </a:r>
          </a:p>
        </p:txBody>
      </p:sp>
      <p:pic>
        <p:nvPicPr>
          <p:cNvPr id="3000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86000"/>
            <a:ext cx="2147888" cy="279876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609600" y="1524000"/>
            <a:ext cx="576262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kumimoji="1" sz="2400">
                <a:solidFill>
                  <a:schemeClr val="tx1"/>
                </a:solidFill>
                <a:latin typeface="Times New Roman" panose="02020603050405020304" pitchFamily="18" charset="0"/>
                <a:ea typeface="宋体" panose="02010600030101010101" pitchFamily="2" charset="-122"/>
              </a:defRPr>
            </a:lvl1pPr>
            <a:lvl2pPr marL="542925">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第一章  </a:t>
            </a:r>
            <a:r>
              <a:rPr kumimoji="0" lang="en-US" altLang="zh-CN" sz="2800" b="1">
                <a:latin typeface="Arial" panose="020B0604020202020204" pitchFamily="34" charset="0"/>
                <a:ea typeface="华文细黑" panose="02010600040101010101" pitchFamily="2" charset="-122"/>
              </a:rPr>
              <a:t>IPv6</a:t>
            </a:r>
            <a:r>
              <a:rPr kumimoji="0" lang="zh-CN" altLang="en-US" sz="2800" b="1">
                <a:latin typeface="Arial" panose="020B0604020202020204" pitchFamily="34" charset="0"/>
                <a:ea typeface="华文细黑" panose="02010600040101010101" pitchFamily="2" charset="-122"/>
              </a:rPr>
              <a:t>地址</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第二章  </a:t>
            </a:r>
            <a:r>
              <a:rPr kumimoji="0" lang="en-US" altLang="zh-CN" sz="2800" b="1">
                <a:latin typeface="Arial" panose="020B0604020202020204" pitchFamily="34" charset="0"/>
                <a:ea typeface="华文细黑" panose="02010600040101010101" pitchFamily="2" charset="-122"/>
              </a:rPr>
              <a:t>IPv6</a:t>
            </a:r>
            <a:r>
              <a:rPr kumimoji="0" lang="zh-CN" altLang="en-US" sz="2800" b="1">
                <a:latin typeface="Arial" panose="020B0604020202020204" pitchFamily="34" charset="0"/>
                <a:ea typeface="华文细黑" panose="02010600040101010101" pitchFamily="2" charset="-122"/>
              </a:rPr>
              <a:t>报文结构</a:t>
            </a:r>
          </a:p>
          <a:p>
            <a:pPr>
              <a:lnSpc>
                <a:spcPct val="150000"/>
              </a:lnSpc>
              <a:buClr>
                <a:srgbClr val="CC0000"/>
              </a:buClr>
              <a:buFont typeface="Wingdings" panose="05000000000000000000" pitchFamily="2" charset="2"/>
              <a:buChar char="n"/>
            </a:pPr>
            <a:r>
              <a:rPr kumimoji="0" lang="zh-CN" altLang="en-US" sz="2800" b="1">
                <a:solidFill>
                  <a:srgbClr val="CC0000"/>
                </a:solidFill>
                <a:latin typeface="Arial" panose="020B0604020202020204" pitchFamily="34" charset="0"/>
                <a:ea typeface="华文细黑" panose="02010600040101010101" pitchFamily="2" charset="-122"/>
              </a:rPr>
              <a:t>第三章  邻居发现</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第四章  自动地址配置</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第五章  </a:t>
            </a:r>
            <a:r>
              <a:rPr kumimoji="0" lang="en-US" altLang="zh-CN" sz="2800" b="1">
                <a:latin typeface="Arial" panose="020B0604020202020204" pitchFamily="34" charset="0"/>
                <a:ea typeface="华文细黑" panose="02010600040101010101" pitchFamily="2" charset="-122"/>
              </a:rPr>
              <a:t>PathMTU</a:t>
            </a:r>
            <a:r>
              <a:rPr kumimoji="0" lang="zh-CN" altLang="en-US" sz="2800" b="1">
                <a:latin typeface="Arial" panose="020B0604020202020204" pitchFamily="34" charset="0"/>
                <a:ea typeface="华文细黑" panose="02010600040101010101" pitchFamily="2" charset="-122"/>
              </a:rPr>
              <a:t>发现</a:t>
            </a:r>
          </a:p>
        </p:txBody>
      </p:sp>
      <p:sp>
        <p:nvSpPr>
          <p:cNvPr id="314371" name="Text Box 3"/>
          <p:cNvSpPr txBox="1">
            <a:spLocks noChangeArrowheads="1"/>
          </p:cNvSpPr>
          <p:nvPr/>
        </p:nvSpPr>
        <p:spPr bwMode="auto">
          <a:xfrm>
            <a:off x="533400" y="914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3200" b="1">
                <a:solidFill>
                  <a:srgbClr val="CC0000"/>
                </a:solidFill>
                <a:latin typeface="华文细黑" panose="02010600040101010101" pitchFamily="2" charset="-122"/>
                <a:ea typeface="华文细黑" panose="02010600040101010101" pitchFamily="2" charset="-122"/>
              </a:rPr>
              <a:t>目录</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邻居发现</a:t>
            </a:r>
          </a:p>
        </p:txBody>
      </p:sp>
      <p:sp>
        <p:nvSpPr>
          <p:cNvPr id="35843" name="Rectangle 3"/>
          <p:cNvSpPr>
            <a:spLocks noGrp="1" noChangeArrowheads="1"/>
          </p:cNvSpPr>
          <p:nvPr>
            <p:ph type="body" idx="1"/>
          </p:nvPr>
        </p:nvSpPr>
        <p:spPr>
          <a:xfrm>
            <a:off x="457200" y="765175"/>
            <a:ext cx="8362950" cy="54006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t>邻居发现协议</a:t>
            </a:r>
          </a:p>
          <a:p>
            <a:pPr lvl="1"/>
            <a:r>
              <a:rPr lang="zh-CN" altLang="en-US"/>
              <a:t>采用</a:t>
            </a:r>
            <a:r>
              <a:rPr lang="en-US" altLang="zh-CN"/>
              <a:t>ICMPv6</a:t>
            </a:r>
            <a:r>
              <a:rPr lang="zh-CN" altLang="en-US"/>
              <a:t>报文实现</a:t>
            </a:r>
          </a:p>
          <a:p>
            <a:pPr lvl="1"/>
            <a:r>
              <a:rPr lang="zh-CN" altLang="en-US"/>
              <a:t>替代</a:t>
            </a:r>
            <a:r>
              <a:rPr lang="en-US" altLang="zh-CN"/>
              <a:t>ARP</a:t>
            </a:r>
          </a:p>
          <a:p>
            <a:pPr lvl="1"/>
            <a:r>
              <a:rPr lang="zh-CN" altLang="en-US"/>
              <a:t>建立邻居状态机</a:t>
            </a:r>
          </a:p>
          <a:p>
            <a:pPr lvl="1"/>
            <a:r>
              <a:rPr lang="zh-CN" altLang="en-US"/>
              <a:t>实现路由器发现</a:t>
            </a:r>
          </a:p>
          <a:p>
            <a:endParaRPr lang="en-US" altLang="zh-CN"/>
          </a:p>
        </p:txBody>
      </p:sp>
      <p:sp>
        <p:nvSpPr>
          <p:cNvPr id="35844" name="Text Box 4"/>
          <p:cNvSpPr txBox="1">
            <a:spLocks noChangeArrowheads="1"/>
          </p:cNvSpPr>
          <p:nvPr/>
        </p:nvSpPr>
        <p:spPr bwMode="auto">
          <a:xfrm>
            <a:off x="1258888" y="1628775"/>
            <a:ext cx="288766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457200" y="114300"/>
            <a:ext cx="7239000" cy="5397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ICMPv6</a:t>
            </a:r>
            <a:r>
              <a:rPr lang="zh-CN" altLang="en-US">
                <a:latin typeface="华文细黑" panose="02010600040101010101" pitchFamily="2" charset="-122"/>
              </a:rPr>
              <a:t>协议</a:t>
            </a:r>
          </a:p>
        </p:txBody>
      </p:sp>
      <p:sp>
        <p:nvSpPr>
          <p:cNvPr id="448515" name="Rectangle 3"/>
          <p:cNvSpPr>
            <a:spLocks noGrp="1" noChangeArrowheads="1"/>
          </p:cNvSpPr>
          <p:nvPr>
            <p:ph type="body" sz="half" idx="1"/>
          </p:nvPr>
        </p:nvSpPr>
        <p:spPr>
          <a:xfrm>
            <a:off x="457200" y="765175"/>
            <a:ext cx="7715250" cy="5257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ICMPv6 </a:t>
            </a:r>
            <a:r>
              <a:rPr lang="zh-CN" altLang="en-US" sz="2400"/>
              <a:t>是</a:t>
            </a:r>
            <a:r>
              <a:rPr lang="en-US" altLang="zh-CN" sz="2400"/>
              <a:t>IPv6</a:t>
            </a:r>
            <a:r>
              <a:rPr lang="zh-CN" altLang="en-US" sz="2400"/>
              <a:t>的基础协议之一</a:t>
            </a:r>
          </a:p>
          <a:p>
            <a:r>
              <a:rPr lang="zh-CN" altLang="en-US" sz="2400"/>
              <a:t>邻居发现、</a:t>
            </a:r>
            <a:r>
              <a:rPr lang="en-US" altLang="zh-CN" sz="2400"/>
              <a:t>PathMTU</a:t>
            </a:r>
            <a:r>
              <a:rPr lang="zh-CN" altLang="en-US" sz="2400"/>
              <a:t>发现机制均是基于</a:t>
            </a:r>
            <a:r>
              <a:rPr lang="en-US" altLang="zh-CN" sz="2400"/>
              <a:t>ICMPv6</a:t>
            </a:r>
            <a:r>
              <a:rPr lang="zh-CN" altLang="en-US" sz="2400"/>
              <a:t>协议报文实现的</a:t>
            </a:r>
          </a:p>
          <a:p>
            <a:r>
              <a:rPr lang="en-US" altLang="zh-CN" sz="2400"/>
              <a:t>ICMPv6</a:t>
            </a:r>
            <a:r>
              <a:rPr lang="zh-CN" altLang="en-US" sz="2400"/>
              <a:t>由</a:t>
            </a:r>
            <a:r>
              <a:rPr lang="en-US" altLang="zh-CN" sz="2400"/>
              <a:t>ICMPv4</a:t>
            </a:r>
            <a:r>
              <a:rPr lang="zh-CN" altLang="en-US" sz="2400"/>
              <a:t>（</a:t>
            </a:r>
            <a:r>
              <a:rPr lang="en-US" altLang="zh-CN" sz="2400"/>
              <a:t>RFC792</a:t>
            </a:r>
            <a:r>
              <a:rPr lang="zh-CN" altLang="en-US" sz="2400"/>
              <a:t>）而来，做了一部分的改动，但报文基本格式和用法是一样的</a:t>
            </a:r>
          </a:p>
          <a:p>
            <a:r>
              <a:rPr lang="en-US" altLang="zh-CN" sz="2400"/>
              <a:t>ICMPv6</a:t>
            </a:r>
            <a:r>
              <a:rPr lang="zh-CN" altLang="en-US" sz="2400"/>
              <a:t>的</a:t>
            </a:r>
            <a:r>
              <a:rPr lang="en-US" altLang="zh-CN" sz="2400"/>
              <a:t>Next Header</a:t>
            </a:r>
            <a:r>
              <a:rPr lang="zh-CN" altLang="en-US" sz="2400"/>
              <a:t>值为</a:t>
            </a:r>
            <a:r>
              <a:rPr lang="en-US" altLang="zh-CN" sz="2400"/>
              <a:t>58</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ICMPv6</a:t>
            </a:r>
            <a:r>
              <a:rPr lang="zh-CN" altLang="en-US">
                <a:latin typeface="华文细黑" panose="02010600040101010101" pitchFamily="2" charset="-122"/>
              </a:rPr>
              <a:t>协议</a:t>
            </a:r>
            <a:r>
              <a:rPr lang="en-US" altLang="zh-CN">
                <a:latin typeface="华文细黑" panose="02010600040101010101" pitchFamily="2" charset="-122"/>
              </a:rPr>
              <a:t>——</a:t>
            </a:r>
            <a:r>
              <a:rPr lang="zh-CN" altLang="en-US">
                <a:latin typeface="华文细黑" panose="02010600040101010101" pitchFamily="2" charset="-122"/>
              </a:rPr>
              <a:t>报文格式</a:t>
            </a:r>
          </a:p>
        </p:txBody>
      </p:sp>
      <p:sp>
        <p:nvSpPr>
          <p:cNvPr id="450563" name="Rectangle 3"/>
          <p:cNvSpPr>
            <a:spLocks noGrp="1" noChangeArrowheads="1"/>
          </p:cNvSpPr>
          <p:nvPr>
            <p:ph type="body" sz="half" idx="1"/>
          </p:nvPr>
        </p:nvSpPr>
        <p:spPr>
          <a:xfrm>
            <a:off x="457200" y="765175"/>
            <a:ext cx="5986463" cy="7032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ICMPv6 </a:t>
            </a:r>
            <a:r>
              <a:rPr lang="zh-CN" altLang="en-US" sz="2400"/>
              <a:t>报文格式 （</a:t>
            </a:r>
            <a:r>
              <a:rPr lang="en-US" altLang="zh-CN" sz="2400"/>
              <a:t>RFC 2463</a:t>
            </a:r>
            <a:r>
              <a:rPr lang="zh-CN" altLang="en-US" sz="2400"/>
              <a:t>）</a:t>
            </a:r>
          </a:p>
        </p:txBody>
      </p:sp>
      <p:graphicFrame>
        <p:nvGraphicFramePr>
          <p:cNvPr id="450564" name="Object 4"/>
          <p:cNvGraphicFramePr>
            <a:graphicFrameLocks noChangeAspect="1"/>
          </p:cNvGraphicFramePr>
          <p:nvPr/>
        </p:nvGraphicFramePr>
        <p:xfrm>
          <a:off x="1079500" y="2241550"/>
          <a:ext cx="7272338" cy="1320800"/>
        </p:xfrm>
        <a:graphic>
          <a:graphicData uri="http://schemas.openxmlformats.org/presentationml/2006/ole">
            <mc:AlternateContent xmlns:mc="http://schemas.openxmlformats.org/markup-compatibility/2006">
              <mc:Choice xmlns:v="urn:schemas-microsoft-com:vml" Requires="v">
                <p:oleObj spid="_x0000_s450566" name="位图图像" r:id="rId4" imgW="4571429" imgH="724001" progId="Paint.Picture">
                  <p:embed/>
                </p:oleObj>
              </mc:Choice>
              <mc:Fallback>
                <p:oleObj name="位图图像" r:id="rId4" imgW="4571429" imgH="724001"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0" y="2241550"/>
                        <a:ext cx="7272338"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565" name="Text Box 5"/>
          <p:cNvSpPr txBox="1">
            <a:spLocks noChangeArrowheads="1"/>
          </p:cNvSpPr>
          <p:nvPr/>
        </p:nvSpPr>
        <p:spPr bwMode="auto">
          <a:xfrm>
            <a:off x="1187450" y="3716338"/>
            <a:ext cx="6732588"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ICMPv6</a:t>
            </a:r>
            <a:r>
              <a:rPr kumimoji="0" lang="zh-CN" altLang="en-US" sz="2000">
                <a:solidFill>
                  <a:srgbClr val="000000"/>
                </a:solidFill>
                <a:latin typeface="Arial" panose="020B0604020202020204" pitchFamily="34" charset="0"/>
                <a:ea typeface="华文细黑" panose="02010600040101010101" pitchFamily="2" charset="-122"/>
              </a:rPr>
              <a:t>消息的类型</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Code</a:t>
            </a:r>
            <a:r>
              <a:rPr kumimoji="0" lang="zh-CN" altLang="en-US" sz="2000">
                <a:solidFill>
                  <a:srgbClr val="000000"/>
                </a:solidFill>
                <a:latin typeface="Arial" panose="020B0604020202020204" pitchFamily="34" charset="0"/>
                <a:ea typeface="华文细黑" panose="02010600040101010101" pitchFamily="2" charset="-122"/>
              </a:rPr>
              <a:t>：代码，取决于</a:t>
            </a: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值，可将某一类型的</a:t>
            </a:r>
            <a:r>
              <a:rPr kumimoji="0" lang="en-US" altLang="zh-CN" sz="2000">
                <a:solidFill>
                  <a:srgbClr val="000000"/>
                </a:solidFill>
                <a:latin typeface="Arial" panose="020B0604020202020204" pitchFamily="34" charset="0"/>
                <a:ea typeface="华文细黑" panose="02010600040101010101" pitchFamily="2" charset="-122"/>
              </a:rPr>
              <a:t>ICMPv6</a:t>
            </a:r>
            <a:r>
              <a:rPr kumimoji="0" lang="zh-CN" altLang="en-US" sz="2000">
                <a:solidFill>
                  <a:srgbClr val="000000"/>
                </a:solidFill>
                <a:latin typeface="Arial" panose="020B0604020202020204" pitchFamily="34" charset="0"/>
                <a:ea typeface="华文细黑" panose="02010600040101010101" pitchFamily="2" charset="-122"/>
              </a:rPr>
              <a:t>消息细分为更具体的用途</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Checksum</a:t>
            </a:r>
            <a:r>
              <a:rPr kumimoji="0" lang="zh-CN" altLang="en-US" sz="2000">
                <a:solidFill>
                  <a:srgbClr val="000000"/>
                </a:solidFill>
                <a:latin typeface="Arial" panose="020B0604020202020204" pitchFamily="34" charset="0"/>
                <a:ea typeface="华文细黑" panose="02010600040101010101" pitchFamily="2" charset="-122"/>
              </a:rPr>
              <a:t>：校验和，校验的部分包括了</a:t>
            </a:r>
            <a:r>
              <a:rPr kumimoji="0" lang="en-US" altLang="zh-CN" sz="2000">
                <a:solidFill>
                  <a:srgbClr val="000000"/>
                </a:solidFill>
                <a:latin typeface="Arial" panose="020B0604020202020204" pitchFamily="34" charset="0"/>
                <a:ea typeface="华文细黑" panose="02010600040101010101" pitchFamily="2" charset="-122"/>
              </a:rPr>
              <a:t>ICMPv6</a:t>
            </a:r>
            <a:r>
              <a:rPr kumimoji="0" lang="zh-CN" altLang="en-US" sz="2000">
                <a:solidFill>
                  <a:srgbClr val="000000"/>
                </a:solidFill>
                <a:latin typeface="Arial" panose="020B0604020202020204" pitchFamily="34" charset="0"/>
                <a:ea typeface="华文细黑" panose="02010600040101010101" pitchFamily="2" charset="-122"/>
              </a:rPr>
              <a:t>数据和</a:t>
            </a:r>
            <a:r>
              <a:rPr kumimoji="0" lang="en-US" altLang="zh-CN" sz="2000">
                <a:solidFill>
                  <a:srgbClr val="000000"/>
                </a:solidFill>
                <a:latin typeface="Arial" panose="020B0604020202020204" pitchFamily="34" charset="0"/>
                <a:ea typeface="华文细黑" panose="02010600040101010101" pitchFamily="2" charset="-122"/>
              </a:rPr>
              <a:t>IPv6</a:t>
            </a:r>
            <a:r>
              <a:rPr kumimoji="0" lang="zh-CN" altLang="en-US" sz="2000">
                <a:solidFill>
                  <a:srgbClr val="000000"/>
                </a:solidFill>
                <a:latin typeface="Arial" panose="020B0604020202020204" pitchFamily="34" charset="0"/>
                <a:ea typeface="华文细黑" panose="02010600040101010101" pitchFamily="2" charset="-122"/>
              </a:rPr>
              <a:t>的包头部分</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Data</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ICMPv6</a:t>
            </a:r>
            <a:r>
              <a:rPr kumimoji="0" lang="zh-CN" altLang="en-US" sz="2000">
                <a:solidFill>
                  <a:srgbClr val="000000"/>
                </a:solidFill>
                <a:latin typeface="Arial" panose="020B0604020202020204" pitchFamily="34" charset="0"/>
                <a:ea typeface="华文细黑" panose="02010600040101010101" pitchFamily="2" charset="-122"/>
              </a:rPr>
              <a:t>数据</a:t>
            </a:r>
          </a:p>
          <a:p>
            <a:pPr>
              <a:lnSpc>
                <a:spcPct val="110000"/>
              </a:lnSpc>
              <a:buClr>
                <a:schemeClr val="tx1"/>
              </a:buClr>
              <a:buFont typeface="Wingdings" panose="05000000000000000000" pitchFamily="2" charset="2"/>
              <a:buChar char="l"/>
            </a:pPr>
            <a:endParaRPr kumimoji="0" lang="zh-CN" altLang="en-US" sz="2000">
              <a:solidFill>
                <a:srgbClr val="000000"/>
              </a:solidFill>
              <a:latin typeface="Arial" panose="020B0604020202020204" pitchFamily="34" charset="0"/>
              <a:ea typeface="华文细黑" panose="02010600040101010101" pitchFamily="2" charset="-122"/>
            </a:endParaRPr>
          </a:p>
          <a:p>
            <a:pPr>
              <a:lnSpc>
                <a:spcPct val="110000"/>
              </a:lnSpc>
              <a:buClr>
                <a:schemeClr val="tx1"/>
              </a:buClr>
              <a:buFont typeface="Wingdings" panose="05000000000000000000" pitchFamily="2" charset="2"/>
              <a:buChar char="l"/>
            </a:pPr>
            <a:endParaRPr kumimoji="0" lang="en-US" altLang="zh-CN" sz="2000">
              <a:solidFill>
                <a:srgbClr val="000000"/>
              </a:solidFill>
              <a:latin typeface="Arial" panose="020B0604020202020204" pitchFamily="34" charset="0"/>
              <a:ea typeface="华文细黑" panose="02010600040101010101" pitchFamily="2"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ICMPv6</a:t>
            </a:r>
            <a:r>
              <a:rPr lang="zh-CN" altLang="en-US">
                <a:latin typeface="华文细黑" panose="02010600040101010101" pitchFamily="2" charset="-122"/>
              </a:rPr>
              <a:t>协议</a:t>
            </a:r>
            <a:r>
              <a:rPr lang="en-US" altLang="zh-CN">
                <a:latin typeface="华文细黑" panose="02010600040101010101" pitchFamily="2" charset="-122"/>
              </a:rPr>
              <a:t>——</a:t>
            </a:r>
            <a:r>
              <a:rPr lang="zh-CN" altLang="en-US">
                <a:latin typeface="华文细黑" panose="02010600040101010101" pitchFamily="2" charset="-122"/>
              </a:rPr>
              <a:t>报文分类</a:t>
            </a:r>
          </a:p>
        </p:txBody>
      </p:sp>
      <p:sp>
        <p:nvSpPr>
          <p:cNvPr id="452611" name="Rectangle 3"/>
          <p:cNvSpPr>
            <a:spLocks noGrp="1" noChangeArrowheads="1"/>
          </p:cNvSpPr>
          <p:nvPr>
            <p:ph type="body" idx="1"/>
          </p:nvPr>
        </p:nvSpPr>
        <p:spPr>
          <a:xfrm>
            <a:off x="468313" y="765175"/>
            <a:ext cx="7318375" cy="44291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差错报文</a:t>
            </a:r>
          </a:p>
          <a:p>
            <a:pPr lvl="1"/>
            <a:r>
              <a:rPr lang="zh-CN" altLang="en-US" sz="2000"/>
              <a:t> </a:t>
            </a:r>
            <a:r>
              <a:rPr lang="en-US" altLang="zh-CN" sz="2000"/>
              <a:t>Type</a:t>
            </a:r>
            <a:r>
              <a:rPr lang="zh-CN" altLang="en-US" sz="2000"/>
              <a:t>字段最高位为</a:t>
            </a:r>
            <a:r>
              <a:rPr lang="en-US" altLang="zh-CN" sz="2000"/>
              <a:t>0</a:t>
            </a:r>
            <a:r>
              <a:rPr lang="zh-CN" altLang="en-US" sz="2000"/>
              <a:t>（</a:t>
            </a:r>
            <a:r>
              <a:rPr lang="en-US" altLang="zh-CN" sz="2000"/>
              <a:t>0-127</a:t>
            </a:r>
            <a:r>
              <a:rPr lang="zh-CN" altLang="en-US" sz="2000"/>
              <a:t>）</a:t>
            </a:r>
          </a:p>
          <a:p>
            <a:r>
              <a:rPr lang="zh-CN" altLang="en-US" sz="2400"/>
              <a:t>信息报文</a:t>
            </a:r>
          </a:p>
          <a:p>
            <a:pPr lvl="1"/>
            <a:r>
              <a:rPr lang="zh-CN" altLang="en-US" sz="2000"/>
              <a:t> </a:t>
            </a:r>
            <a:r>
              <a:rPr lang="en-US" altLang="zh-CN" sz="2000"/>
              <a:t>Type</a:t>
            </a:r>
            <a:r>
              <a:rPr lang="zh-CN" altLang="en-US" sz="2000"/>
              <a:t>字段最高位为</a:t>
            </a:r>
            <a:r>
              <a:rPr lang="en-US" altLang="zh-CN" sz="2000"/>
              <a:t>1</a:t>
            </a:r>
            <a:r>
              <a:rPr lang="zh-CN" altLang="en-US" sz="2000"/>
              <a:t>（</a:t>
            </a:r>
            <a:r>
              <a:rPr lang="en-US" altLang="zh-CN" sz="2000"/>
              <a:t>128-255</a:t>
            </a:r>
            <a:r>
              <a:rPr lang="zh-CN" altLang="en-US" sz="2000"/>
              <a:t>）</a:t>
            </a:r>
          </a:p>
          <a:p>
            <a:endParaRPr lang="en-US" altLang="zh-CN" sz="24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body" idx="1"/>
          </p:nvPr>
        </p:nvSpPr>
        <p:spPr>
          <a:xfrm>
            <a:off x="468313" y="765175"/>
            <a:ext cx="7920037" cy="46799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ICMPv6</a:t>
            </a:r>
            <a:r>
              <a:rPr lang="zh-CN" altLang="en-US" sz="2400"/>
              <a:t>差错报文分类</a:t>
            </a:r>
          </a:p>
          <a:p>
            <a:pPr lvl="1"/>
            <a:r>
              <a:rPr lang="zh-CN" altLang="en-US" sz="2000"/>
              <a:t> 目的地不可达</a:t>
            </a:r>
          </a:p>
          <a:p>
            <a:pPr lvl="1"/>
            <a:r>
              <a:rPr lang="zh-CN" altLang="en-US" sz="2000"/>
              <a:t> 数据包过大</a:t>
            </a:r>
          </a:p>
          <a:p>
            <a:pPr lvl="1"/>
            <a:r>
              <a:rPr lang="zh-CN" altLang="en-US" sz="2000"/>
              <a:t> 超时</a:t>
            </a:r>
          </a:p>
          <a:p>
            <a:pPr lvl="1"/>
            <a:r>
              <a:rPr lang="zh-CN" altLang="en-US" sz="2000"/>
              <a:t> 参数问题</a:t>
            </a:r>
          </a:p>
        </p:txBody>
      </p:sp>
      <p:sp>
        <p:nvSpPr>
          <p:cNvPr id="453635" name="Rectangle 3"/>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ICMPv6</a:t>
            </a:r>
            <a:r>
              <a:rPr lang="zh-CN" altLang="en-US">
                <a:latin typeface="华文细黑" panose="02010600040101010101" pitchFamily="2" charset="-122"/>
              </a:rPr>
              <a:t>协议</a:t>
            </a:r>
            <a:r>
              <a:rPr lang="en-US" altLang="zh-CN">
                <a:latin typeface="华文细黑" panose="02010600040101010101" pitchFamily="2" charset="-122"/>
              </a:rPr>
              <a:t>——</a:t>
            </a:r>
            <a:r>
              <a:rPr lang="zh-CN" altLang="en-US">
                <a:latin typeface="华文细黑" panose="02010600040101010101" pitchFamily="2" charset="-122"/>
              </a:rPr>
              <a:t>报文类型</a:t>
            </a:r>
          </a:p>
        </p:txBody>
      </p:sp>
      <p:sp>
        <p:nvSpPr>
          <p:cNvPr id="453636" name="Text Box 4"/>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sp>
        <p:nvSpPr>
          <p:cNvPr id="453637" name="Text Box 5"/>
          <p:cNvSpPr txBox="1">
            <a:spLocks noChangeArrowheads="1"/>
          </p:cNvSpPr>
          <p:nvPr/>
        </p:nvSpPr>
        <p:spPr bwMode="auto">
          <a:xfrm>
            <a:off x="1047750" y="3427413"/>
            <a:ext cx="62611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en-US" altLang="zh-CN" b="1">
                <a:solidFill>
                  <a:srgbClr val="CC0000"/>
                </a:solidFill>
                <a:latin typeface="Arial" panose="020B0604020202020204" pitchFamily="34" charset="0"/>
                <a:ea typeface="华文细黑" panose="02010600040101010101" pitchFamily="2" charset="-122"/>
              </a:rPr>
              <a:t>ICMPv6</a:t>
            </a:r>
            <a:r>
              <a:rPr kumimoji="0" lang="zh-CN" altLang="en-US" b="1">
                <a:solidFill>
                  <a:srgbClr val="CC0000"/>
                </a:solidFill>
                <a:latin typeface="Arial" panose="020B0604020202020204" pitchFamily="34" charset="0"/>
                <a:ea typeface="华文细黑" panose="02010600040101010101" pitchFamily="2" charset="-122"/>
              </a:rPr>
              <a:t>的报文类型都是在</a:t>
            </a:r>
            <a:r>
              <a:rPr kumimoji="0" lang="en-US" altLang="zh-CN" b="1">
                <a:solidFill>
                  <a:srgbClr val="CC0000"/>
                </a:solidFill>
                <a:latin typeface="Arial" panose="020B0604020202020204" pitchFamily="34" charset="0"/>
                <a:ea typeface="华文细黑" panose="02010600040101010101" pitchFamily="2" charset="-122"/>
              </a:rPr>
              <a:t>RFC2463</a:t>
            </a:r>
            <a:r>
              <a:rPr kumimoji="0" lang="zh-CN" altLang="en-US" b="1">
                <a:solidFill>
                  <a:srgbClr val="CC0000"/>
                </a:solidFill>
                <a:latin typeface="Arial" panose="020B0604020202020204" pitchFamily="34" charset="0"/>
                <a:ea typeface="华文细黑" panose="02010600040101010101" pitchFamily="2" charset="-122"/>
              </a:rPr>
              <a:t>中定义</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body" idx="1"/>
          </p:nvPr>
        </p:nvSpPr>
        <p:spPr>
          <a:xfrm>
            <a:off x="468313" y="765175"/>
            <a:ext cx="7570787" cy="5257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ICMPv6</a:t>
            </a:r>
            <a:r>
              <a:rPr lang="zh-CN" altLang="en-US" sz="2400"/>
              <a:t>信息报文（</a:t>
            </a:r>
            <a:r>
              <a:rPr lang="en-US" altLang="zh-CN" sz="2400"/>
              <a:t>128-255</a:t>
            </a:r>
            <a:r>
              <a:rPr lang="zh-CN" altLang="en-US" sz="2400"/>
              <a:t>）</a:t>
            </a:r>
          </a:p>
          <a:p>
            <a:pPr lvl="1"/>
            <a:r>
              <a:rPr lang="en-US" altLang="zh-CN" sz="2000"/>
              <a:t>ICMPv6</a:t>
            </a:r>
            <a:r>
              <a:rPr lang="zh-CN" altLang="en-US" sz="2000"/>
              <a:t>的</a:t>
            </a:r>
            <a:r>
              <a:rPr lang="en-US" altLang="zh-CN" sz="2000"/>
              <a:t>Echo Request</a:t>
            </a:r>
            <a:r>
              <a:rPr lang="zh-CN" altLang="en-US" sz="2000"/>
              <a:t>报文（</a:t>
            </a:r>
            <a:r>
              <a:rPr lang="en-US" altLang="zh-CN" sz="2000"/>
              <a:t>128</a:t>
            </a:r>
            <a:r>
              <a:rPr lang="zh-CN" altLang="en-US" sz="2000"/>
              <a:t>）</a:t>
            </a:r>
          </a:p>
          <a:p>
            <a:pPr lvl="1"/>
            <a:r>
              <a:rPr lang="en-US" altLang="zh-CN" sz="2000"/>
              <a:t>ICMPv6</a:t>
            </a:r>
            <a:r>
              <a:rPr lang="zh-CN" altLang="en-US" sz="2000"/>
              <a:t>的</a:t>
            </a:r>
            <a:r>
              <a:rPr lang="en-US" altLang="zh-CN" sz="2000"/>
              <a:t>Echo Reply</a:t>
            </a:r>
            <a:r>
              <a:rPr lang="zh-CN" altLang="en-US" sz="2000"/>
              <a:t>报文（</a:t>
            </a:r>
            <a:r>
              <a:rPr lang="en-US" altLang="zh-CN" sz="2000"/>
              <a:t>129</a:t>
            </a:r>
            <a:r>
              <a:rPr lang="zh-CN" altLang="en-US" sz="2000"/>
              <a:t>）</a:t>
            </a:r>
          </a:p>
          <a:p>
            <a:pPr lvl="1"/>
            <a:r>
              <a:rPr lang="zh-CN" altLang="en-US" sz="2000"/>
              <a:t>用于邻居发现的</a:t>
            </a:r>
            <a:r>
              <a:rPr lang="en-US" altLang="zh-CN" sz="2000"/>
              <a:t>ICMPv6 </a:t>
            </a:r>
            <a:r>
              <a:rPr lang="zh-CN" altLang="en-US" sz="2000"/>
              <a:t>消息</a:t>
            </a:r>
          </a:p>
          <a:p>
            <a:pPr lvl="1"/>
            <a:r>
              <a:rPr lang="zh-CN" altLang="en-US" sz="2000"/>
              <a:t>用于多播听组发现协议</a:t>
            </a:r>
          </a:p>
        </p:txBody>
      </p:sp>
      <p:sp>
        <p:nvSpPr>
          <p:cNvPr id="455683" name="Rectangle 3"/>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ICMPv6</a:t>
            </a:r>
            <a:r>
              <a:rPr lang="zh-CN" altLang="en-US">
                <a:latin typeface="华文细黑" panose="02010600040101010101" pitchFamily="2" charset="-122"/>
              </a:rPr>
              <a:t>协议</a:t>
            </a:r>
            <a:r>
              <a:rPr lang="en-US" altLang="zh-CN">
                <a:latin typeface="华文细黑" panose="02010600040101010101" pitchFamily="2" charset="-122"/>
              </a:rPr>
              <a:t>——</a:t>
            </a:r>
            <a:r>
              <a:rPr lang="zh-CN" altLang="en-US">
                <a:latin typeface="华文细黑" panose="02010600040101010101" pitchFamily="2" charset="-122"/>
              </a:rPr>
              <a:t>报文类型</a:t>
            </a:r>
          </a:p>
        </p:txBody>
      </p:sp>
      <p:sp>
        <p:nvSpPr>
          <p:cNvPr id="455684" name="Text Box 4"/>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ICMPv6</a:t>
            </a:r>
            <a:r>
              <a:rPr lang="zh-CN" altLang="en-US">
                <a:latin typeface="华文细黑" panose="02010600040101010101" pitchFamily="2" charset="-122"/>
              </a:rPr>
              <a:t>协议</a:t>
            </a:r>
            <a:r>
              <a:rPr lang="en-US" altLang="zh-CN">
                <a:latin typeface="华文细黑" panose="02010600040101010101" pitchFamily="2" charset="-122"/>
              </a:rPr>
              <a:t>——</a:t>
            </a:r>
            <a:r>
              <a:rPr lang="zh-CN" altLang="en-US">
                <a:latin typeface="华文细黑" panose="02010600040101010101" pitchFamily="2" charset="-122"/>
              </a:rPr>
              <a:t>目的地不可达消息</a:t>
            </a:r>
          </a:p>
        </p:txBody>
      </p:sp>
      <p:sp>
        <p:nvSpPr>
          <p:cNvPr id="457731" name="Text Box 3"/>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graphicFrame>
        <p:nvGraphicFramePr>
          <p:cNvPr id="457732" name="Object 4"/>
          <p:cNvGraphicFramePr>
            <a:graphicFrameLocks noGrp="1" noChangeAspect="1"/>
          </p:cNvGraphicFramePr>
          <p:nvPr>
            <p:ph idx="1"/>
          </p:nvPr>
        </p:nvGraphicFramePr>
        <p:xfrm>
          <a:off x="863600" y="1520825"/>
          <a:ext cx="6985000" cy="2311400"/>
        </p:xfrm>
        <a:graphic>
          <a:graphicData uri="http://schemas.openxmlformats.org/presentationml/2006/ole">
            <mc:AlternateContent xmlns:mc="http://schemas.openxmlformats.org/markup-compatibility/2006">
              <mc:Choice xmlns:v="urn:schemas-microsoft-com:vml" Requires="v">
                <p:oleObj spid="_x0000_s457734" name="位图图像" r:id="rId3" imgW="4952381" imgH="1638529" progId="Paint.Picture">
                  <p:embed/>
                </p:oleObj>
              </mc:Choice>
              <mc:Fallback>
                <p:oleObj name="位图图像" r:id="rId3" imgW="4952381" imgH="1638529" progId="Paint.Picture">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1520825"/>
                        <a:ext cx="6985000"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7733" name="Text Box 5"/>
          <p:cNvSpPr txBox="1">
            <a:spLocks noChangeArrowheads="1"/>
          </p:cNvSpPr>
          <p:nvPr/>
        </p:nvSpPr>
        <p:spPr bwMode="auto">
          <a:xfrm>
            <a:off x="900113" y="3752850"/>
            <a:ext cx="7812087"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1</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Code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0 </a:t>
            </a:r>
            <a:r>
              <a:rPr kumimoji="0" lang="zh-CN" altLang="en-US" sz="2000">
                <a:solidFill>
                  <a:srgbClr val="000000"/>
                </a:solidFill>
                <a:latin typeface="Arial" panose="020B0604020202020204" pitchFamily="34" charset="0"/>
                <a:ea typeface="华文细黑" panose="02010600040101010101" pitchFamily="2" charset="-122"/>
              </a:rPr>
              <a:t>－没有到目的地的路由</a:t>
            </a:r>
          </a:p>
          <a:p>
            <a:pPr>
              <a:lnSpc>
                <a:spcPct val="110000"/>
              </a:lnSpc>
              <a:buClr>
                <a:schemeClr val="tx1"/>
              </a:buClr>
              <a:buFont typeface="Wingdings" panose="05000000000000000000" pitchFamily="2" charset="2"/>
              <a:buNone/>
            </a:pPr>
            <a:r>
              <a:rPr kumimoji="0" lang="zh-CN" altLang="en-US" sz="2000">
                <a:solidFill>
                  <a:srgbClr val="000000"/>
                </a:solidFill>
                <a:latin typeface="Arial" panose="020B0604020202020204" pitchFamily="34" charset="0"/>
                <a:ea typeface="华文细黑" panose="02010600040101010101" pitchFamily="2" charset="-122"/>
              </a:rPr>
              <a:t>                 </a:t>
            </a:r>
            <a:r>
              <a:rPr kumimoji="0" lang="en-US" altLang="zh-CN" sz="2000">
                <a:solidFill>
                  <a:srgbClr val="000000"/>
                </a:solidFill>
                <a:latin typeface="Arial" panose="020B0604020202020204" pitchFamily="34" charset="0"/>
                <a:ea typeface="华文细黑" panose="02010600040101010101" pitchFamily="2" charset="-122"/>
              </a:rPr>
              <a:t>1</a:t>
            </a:r>
            <a:r>
              <a:rPr kumimoji="0" lang="zh-CN" altLang="en-US" sz="2000">
                <a:solidFill>
                  <a:srgbClr val="000000"/>
                </a:solidFill>
                <a:latin typeface="Arial" panose="020B0604020202020204" pitchFamily="34" charset="0"/>
                <a:ea typeface="华文细黑" panose="02010600040101010101" pitchFamily="2" charset="-122"/>
              </a:rPr>
              <a:t>－由于配置而禁止通信（通常是由于</a:t>
            </a:r>
            <a:r>
              <a:rPr kumimoji="0" lang="en-US" altLang="zh-CN" sz="2000">
                <a:solidFill>
                  <a:srgbClr val="000000"/>
                </a:solidFill>
                <a:latin typeface="Arial" panose="020B0604020202020204" pitchFamily="34" charset="0"/>
                <a:ea typeface="华文细黑" panose="02010600040101010101" pitchFamily="2" charset="-122"/>
              </a:rPr>
              <a:t>ACL</a:t>
            </a:r>
            <a:r>
              <a:rPr kumimoji="0" lang="zh-CN" altLang="en-US" sz="2000">
                <a:solidFill>
                  <a:srgbClr val="000000"/>
                </a:solidFill>
                <a:latin typeface="Arial" panose="020B0604020202020204" pitchFamily="34" charset="0"/>
                <a:ea typeface="华文细黑" panose="02010600040101010101" pitchFamily="2" charset="-122"/>
              </a:rPr>
              <a:t>过滤）</a:t>
            </a:r>
          </a:p>
          <a:p>
            <a:pPr>
              <a:lnSpc>
                <a:spcPct val="110000"/>
              </a:lnSpc>
              <a:buClr>
                <a:schemeClr val="tx1"/>
              </a:buClr>
              <a:buFont typeface="Wingdings" panose="05000000000000000000" pitchFamily="2" charset="2"/>
              <a:buNone/>
            </a:pPr>
            <a:r>
              <a:rPr kumimoji="0" lang="zh-CN" altLang="en-US" sz="2000">
                <a:solidFill>
                  <a:srgbClr val="000000"/>
                </a:solidFill>
                <a:latin typeface="Arial" panose="020B0604020202020204" pitchFamily="34" charset="0"/>
                <a:ea typeface="华文细黑" panose="02010600040101010101" pitchFamily="2" charset="-122"/>
              </a:rPr>
              <a:t>                 </a:t>
            </a:r>
            <a:r>
              <a:rPr kumimoji="0" lang="en-US" altLang="zh-CN" sz="2000">
                <a:solidFill>
                  <a:srgbClr val="000000"/>
                </a:solidFill>
                <a:latin typeface="Arial" panose="020B0604020202020204" pitchFamily="34" charset="0"/>
                <a:ea typeface="华文细黑" panose="02010600040101010101" pitchFamily="2" charset="-122"/>
              </a:rPr>
              <a:t>2</a:t>
            </a:r>
            <a:r>
              <a:rPr kumimoji="0" lang="zh-CN" altLang="en-US" sz="2000">
                <a:solidFill>
                  <a:srgbClr val="000000"/>
                </a:solidFill>
                <a:latin typeface="Arial" panose="020B0604020202020204" pitchFamily="34" charset="0"/>
                <a:ea typeface="华文细黑" panose="02010600040101010101" pitchFamily="2" charset="-122"/>
              </a:rPr>
              <a:t>－超出源地址的范围（草案）</a:t>
            </a:r>
          </a:p>
          <a:p>
            <a:pPr>
              <a:lnSpc>
                <a:spcPct val="110000"/>
              </a:lnSpc>
              <a:buClr>
                <a:schemeClr val="tx1"/>
              </a:buClr>
              <a:buFont typeface="Wingdings" panose="05000000000000000000" pitchFamily="2" charset="2"/>
              <a:buNone/>
            </a:pPr>
            <a:r>
              <a:rPr kumimoji="0" lang="zh-CN" altLang="en-US" sz="2000">
                <a:solidFill>
                  <a:srgbClr val="000000"/>
                </a:solidFill>
                <a:latin typeface="Arial" panose="020B0604020202020204" pitchFamily="34" charset="0"/>
                <a:ea typeface="华文细黑" panose="02010600040101010101" pitchFamily="2" charset="-122"/>
              </a:rPr>
              <a:t>	            </a:t>
            </a:r>
            <a:r>
              <a:rPr kumimoji="0" lang="en-US" altLang="zh-CN" sz="2000">
                <a:solidFill>
                  <a:srgbClr val="000000"/>
                </a:solidFill>
                <a:latin typeface="Arial" panose="020B0604020202020204" pitchFamily="34" charset="0"/>
                <a:ea typeface="华文细黑" panose="02010600040101010101" pitchFamily="2" charset="-122"/>
              </a:rPr>
              <a:t>3</a:t>
            </a:r>
            <a:r>
              <a:rPr kumimoji="0" lang="zh-CN" altLang="en-US" sz="2000">
                <a:solidFill>
                  <a:srgbClr val="000000"/>
                </a:solidFill>
                <a:latin typeface="Arial" panose="020B0604020202020204" pitchFamily="34" charset="0"/>
                <a:ea typeface="华文细黑" panose="02010600040101010101" pitchFamily="2" charset="-122"/>
              </a:rPr>
              <a:t>－地址不可达，例如不能解析目的地的链路层地址</a:t>
            </a:r>
          </a:p>
          <a:p>
            <a:pPr>
              <a:lnSpc>
                <a:spcPct val="110000"/>
              </a:lnSpc>
              <a:buClr>
                <a:schemeClr val="tx1"/>
              </a:buClr>
              <a:buFont typeface="Wingdings" panose="05000000000000000000" pitchFamily="2" charset="2"/>
              <a:buNone/>
            </a:pPr>
            <a:r>
              <a:rPr kumimoji="0" lang="zh-CN" altLang="en-US" sz="2000">
                <a:solidFill>
                  <a:srgbClr val="000000"/>
                </a:solidFill>
                <a:latin typeface="Arial" panose="020B0604020202020204" pitchFamily="34" charset="0"/>
                <a:ea typeface="华文细黑" panose="02010600040101010101" pitchFamily="2" charset="-122"/>
              </a:rPr>
              <a:t>                 </a:t>
            </a:r>
            <a:r>
              <a:rPr kumimoji="0" lang="en-US" altLang="zh-CN" sz="2000">
                <a:solidFill>
                  <a:srgbClr val="000000"/>
                </a:solidFill>
                <a:latin typeface="Arial" panose="020B0604020202020204" pitchFamily="34" charset="0"/>
                <a:ea typeface="华文细黑" panose="02010600040101010101" pitchFamily="2" charset="-122"/>
              </a:rPr>
              <a:t>4</a:t>
            </a:r>
            <a:r>
              <a:rPr kumimoji="0" lang="zh-CN" altLang="en-US" sz="2000">
                <a:solidFill>
                  <a:srgbClr val="000000"/>
                </a:solidFill>
                <a:latin typeface="Arial" panose="020B0604020202020204" pitchFamily="34" charset="0"/>
                <a:ea typeface="华文细黑" panose="02010600040101010101" pitchFamily="2" charset="-122"/>
              </a:rPr>
              <a:t>－端口不可达，即传输层没有使用相应的端口</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ICMPv6</a:t>
            </a:r>
            <a:r>
              <a:rPr lang="zh-CN" altLang="en-US">
                <a:latin typeface="华文细黑" panose="02010600040101010101" pitchFamily="2" charset="-122"/>
              </a:rPr>
              <a:t>协议</a:t>
            </a:r>
            <a:r>
              <a:rPr lang="en-US" altLang="zh-CN">
                <a:latin typeface="华文细黑" panose="02010600040101010101" pitchFamily="2" charset="-122"/>
              </a:rPr>
              <a:t>——</a:t>
            </a:r>
            <a:r>
              <a:rPr lang="zh-CN" altLang="en-US">
                <a:latin typeface="华文细黑" panose="02010600040101010101" pitchFamily="2" charset="-122"/>
              </a:rPr>
              <a:t>数据包过大消息</a:t>
            </a:r>
          </a:p>
        </p:txBody>
      </p:sp>
      <p:sp>
        <p:nvSpPr>
          <p:cNvPr id="458755" name="Text Box 3"/>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sp>
        <p:nvSpPr>
          <p:cNvPr id="458756" name="Text Box 4"/>
          <p:cNvSpPr txBox="1">
            <a:spLocks noChangeArrowheads="1"/>
          </p:cNvSpPr>
          <p:nvPr/>
        </p:nvSpPr>
        <p:spPr bwMode="auto">
          <a:xfrm>
            <a:off x="900113" y="3752850"/>
            <a:ext cx="7812087"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	</a:t>
            </a:r>
            <a:r>
              <a:rPr kumimoji="0" lang="en-US" altLang="zh-CN" sz="2000">
                <a:solidFill>
                  <a:srgbClr val="000000"/>
                </a:solidFill>
                <a:latin typeface="Arial" panose="020B0604020202020204" pitchFamily="34" charset="0"/>
                <a:ea typeface="华文细黑" panose="02010600040101010101" pitchFamily="2" charset="-122"/>
              </a:rPr>
              <a:t>2</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Code</a:t>
            </a:r>
            <a:r>
              <a:rPr kumimoji="0" lang="zh-CN" altLang="en-US" sz="2000">
                <a:solidFill>
                  <a:srgbClr val="000000"/>
                </a:solidFill>
                <a:latin typeface="Arial" panose="020B0604020202020204" pitchFamily="34" charset="0"/>
                <a:ea typeface="华文细黑" panose="02010600040101010101" pitchFamily="2" charset="-122"/>
              </a:rPr>
              <a:t>：	</a:t>
            </a:r>
            <a:r>
              <a:rPr kumimoji="0" lang="en-US" altLang="zh-CN" sz="2000">
                <a:solidFill>
                  <a:srgbClr val="000000"/>
                </a:solidFill>
                <a:latin typeface="Arial" panose="020B0604020202020204" pitchFamily="34" charset="0"/>
                <a:ea typeface="华文细黑" panose="02010600040101010101" pitchFamily="2" charset="-122"/>
              </a:rPr>
              <a:t>0</a:t>
            </a:r>
            <a:r>
              <a:rPr kumimoji="0" lang="zh-CN" altLang="en-US" sz="2000">
                <a:solidFill>
                  <a:srgbClr val="000000"/>
                </a:solidFill>
                <a:latin typeface="Arial" panose="020B0604020202020204" pitchFamily="34" charset="0"/>
                <a:ea typeface="华文细黑" panose="02010600040101010101" pitchFamily="2" charset="-122"/>
              </a:rPr>
              <a:t>，且接收方会忽略它的值</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MTU</a:t>
            </a:r>
            <a:r>
              <a:rPr kumimoji="0" lang="zh-CN" altLang="en-US" sz="2000">
                <a:solidFill>
                  <a:srgbClr val="000000"/>
                </a:solidFill>
                <a:latin typeface="Arial" panose="020B0604020202020204" pitchFamily="34" charset="0"/>
                <a:ea typeface="华文细黑" panose="02010600040101010101" pitchFamily="2" charset="-122"/>
              </a:rPr>
              <a:t>：	下一跳链路的</a:t>
            </a:r>
            <a:r>
              <a:rPr kumimoji="0" lang="en-US" altLang="zh-CN" sz="2000">
                <a:solidFill>
                  <a:srgbClr val="000000"/>
                </a:solidFill>
                <a:latin typeface="Arial" panose="020B0604020202020204" pitchFamily="34" charset="0"/>
                <a:ea typeface="华文细黑" panose="02010600040101010101" pitchFamily="2" charset="-122"/>
              </a:rPr>
              <a:t>MTU</a:t>
            </a:r>
            <a:r>
              <a:rPr kumimoji="0" lang="zh-CN" altLang="en-US" sz="2000">
                <a:solidFill>
                  <a:srgbClr val="000000"/>
                </a:solidFill>
                <a:latin typeface="Arial" panose="020B0604020202020204" pitchFamily="34" charset="0"/>
                <a:ea typeface="华文细黑" panose="02010600040101010101" pitchFamily="2" charset="-122"/>
              </a:rPr>
              <a:t>值</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DATA</a:t>
            </a:r>
            <a:r>
              <a:rPr kumimoji="0" lang="zh-CN" altLang="en-US" sz="2000">
                <a:solidFill>
                  <a:srgbClr val="000000"/>
                </a:solidFill>
                <a:latin typeface="Arial" panose="020B0604020202020204" pitchFamily="34" charset="0"/>
                <a:ea typeface="华文细黑" panose="02010600040101010101" pitchFamily="2" charset="-122"/>
              </a:rPr>
              <a:t>： </a:t>
            </a:r>
            <a:r>
              <a:rPr kumimoji="0" lang="en-US" altLang="zh-CN" sz="2000">
                <a:solidFill>
                  <a:srgbClr val="000000"/>
                </a:solidFill>
                <a:latin typeface="Arial" panose="020B0604020202020204" pitchFamily="34" charset="0"/>
                <a:ea typeface="华文细黑" panose="02010600040101010101" pitchFamily="2" charset="-122"/>
              </a:rPr>
              <a:t>IPv6</a:t>
            </a:r>
            <a:r>
              <a:rPr kumimoji="0" lang="zh-CN" altLang="en-US" sz="2000">
                <a:solidFill>
                  <a:srgbClr val="000000"/>
                </a:solidFill>
                <a:latin typeface="Arial" panose="020B0604020202020204" pitchFamily="34" charset="0"/>
                <a:ea typeface="华文细黑" panose="02010600040101010101" pitchFamily="2" charset="-122"/>
              </a:rPr>
              <a:t>报头加上合适尺寸的部分原始数据</a:t>
            </a:r>
          </a:p>
        </p:txBody>
      </p:sp>
      <p:graphicFrame>
        <p:nvGraphicFramePr>
          <p:cNvPr id="458757" name="Object 5"/>
          <p:cNvGraphicFramePr>
            <a:graphicFrameLocks noGrp="1" noChangeAspect="1"/>
          </p:cNvGraphicFramePr>
          <p:nvPr>
            <p:ph idx="1"/>
          </p:nvPr>
        </p:nvGraphicFramePr>
        <p:xfrm>
          <a:off x="900113" y="1520825"/>
          <a:ext cx="6875462" cy="2287588"/>
        </p:xfrm>
        <a:graphic>
          <a:graphicData uri="http://schemas.openxmlformats.org/presentationml/2006/ole">
            <mc:AlternateContent xmlns:mc="http://schemas.openxmlformats.org/markup-compatibility/2006">
              <mc:Choice xmlns:v="urn:schemas-microsoft-com:vml" Requires="v">
                <p:oleObj spid="_x0000_s458759" name="位图图像" r:id="rId3" imgW="4952381" imgH="1647619" progId="Paint.Picture">
                  <p:embed/>
                </p:oleObj>
              </mc:Choice>
              <mc:Fallback>
                <p:oleObj name="位图图像" r:id="rId3" imgW="4952381" imgH="1647619" progId="Paint.Picture">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520825"/>
                        <a:ext cx="6875462"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8758" name="Text Box 6"/>
          <p:cNvSpPr txBox="1">
            <a:spLocks noChangeArrowheads="1"/>
          </p:cNvSpPr>
          <p:nvPr/>
        </p:nvSpPr>
        <p:spPr bwMode="auto">
          <a:xfrm>
            <a:off x="1223963" y="5481638"/>
            <a:ext cx="622776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b="1">
                <a:solidFill>
                  <a:srgbClr val="CC0000"/>
                </a:solidFill>
                <a:latin typeface="Arial" panose="020B0604020202020204" pitchFamily="34" charset="0"/>
                <a:ea typeface="华文细黑" panose="02010600040101010101" pitchFamily="2" charset="-122"/>
              </a:rPr>
              <a:t>数据包过大消息是</a:t>
            </a:r>
            <a:r>
              <a:rPr kumimoji="0" lang="en-US" altLang="zh-CN" b="1">
                <a:solidFill>
                  <a:srgbClr val="CC0000"/>
                </a:solidFill>
                <a:latin typeface="Arial" panose="020B0604020202020204" pitchFamily="34" charset="0"/>
                <a:ea typeface="华文细黑" panose="02010600040101010101" pitchFamily="2" charset="-122"/>
              </a:rPr>
              <a:t>PathMTU</a:t>
            </a:r>
            <a:r>
              <a:rPr kumimoji="0" lang="zh-CN" altLang="en-US" b="1">
                <a:solidFill>
                  <a:srgbClr val="CC0000"/>
                </a:solidFill>
                <a:latin typeface="Arial" panose="020B0604020202020204" pitchFamily="34" charset="0"/>
                <a:ea typeface="华文细黑" panose="02010600040101010101" pitchFamily="2" charset="-122"/>
              </a:rPr>
              <a:t>发现机制的基础</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ICMPv6</a:t>
            </a:r>
            <a:r>
              <a:rPr lang="zh-CN" altLang="en-US">
                <a:latin typeface="华文细黑" panose="02010600040101010101" pitchFamily="2" charset="-122"/>
              </a:rPr>
              <a:t>协议</a:t>
            </a:r>
            <a:r>
              <a:rPr lang="en-US" altLang="zh-CN">
                <a:latin typeface="华文细黑" panose="02010600040101010101" pitchFamily="2" charset="-122"/>
              </a:rPr>
              <a:t>——</a:t>
            </a:r>
            <a:r>
              <a:rPr lang="zh-CN" altLang="en-US">
                <a:latin typeface="华文细黑" panose="02010600040101010101" pitchFamily="2" charset="-122"/>
              </a:rPr>
              <a:t>超时消息</a:t>
            </a:r>
          </a:p>
        </p:txBody>
      </p:sp>
      <p:sp>
        <p:nvSpPr>
          <p:cNvPr id="462851" name="Text Box 3"/>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sp>
        <p:nvSpPr>
          <p:cNvPr id="462852" name="Text Box 4"/>
          <p:cNvSpPr txBox="1">
            <a:spLocks noChangeArrowheads="1"/>
          </p:cNvSpPr>
          <p:nvPr/>
        </p:nvSpPr>
        <p:spPr bwMode="auto">
          <a:xfrm>
            <a:off x="900113" y="3752850"/>
            <a:ext cx="781208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3</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Code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0</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Hop limit</a:t>
            </a:r>
            <a:r>
              <a:rPr kumimoji="0" lang="zh-CN" altLang="en-US" sz="2000">
                <a:solidFill>
                  <a:srgbClr val="000000"/>
                </a:solidFill>
                <a:latin typeface="Arial" panose="020B0604020202020204" pitchFamily="34" charset="0"/>
                <a:ea typeface="华文细黑" panose="02010600040101010101" pitchFamily="2" charset="-122"/>
              </a:rPr>
              <a:t>超时 </a:t>
            </a:r>
          </a:p>
          <a:p>
            <a:pPr>
              <a:lnSpc>
                <a:spcPct val="110000"/>
              </a:lnSpc>
              <a:buClr>
                <a:schemeClr val="tx1"/>
              </a:buClr>
              <a:buFont typeface="Wingdings" panose="05000000000000000000" pitchFamily="2" charset="2"/>
              <a:buNone/>
            </a:pPr>
            <a:r>
              <a:rPr kumimoji="0" lang="zh-CN" altLang="en-US" sz="2000">
                <a:solidFill>
                  <a:srgbClr val="000000"/>
                </a:solidFill>
                <a:latin typeface="Arial" panose="020B0604020202020204" pitchFamily="34" charset="0"/>
                <a:ea typeface="华文细黑" panose="02010600040101010101" pitchFamily="2" charset="-122"/>
              </a:rPr>
              <a:t>                 </a:t>
            </a:r>
            <a:r>
              <a:rPr kumimoji="0" lang="en-US" altLang="zh-CN" sz="2000">
                <a:solidFill>
                  <a:srgbClr val="000000"/>
                </a:solidFill>
                <a:latin typeface="Arial" panose="020B0604020202020204" pitchFamily="34" charset="0"/>
                <a:ea typeface="华文细黑" panose="02010600040101010101" pitchFamily="2" charset="-122"/>
              </a:rPr>
              <a:t>1</a:t>
            </a:r>
            <a:r>
              <a:rPr kumimoji="0" lang="zh-CN" altLang="en-US" sz="2000">
                <a:solidFill>
                  <a:srgbClr val="000000"/>
                </a:solidFill>
                <a:latin typeface="Arial" panose="020B0604020202020204" pitchFamily="34" charset="0"/>
                <a:ea typeface="华文细黑" panose="02010600040101010101" pitchFamily="2" charset="-122"/>
              </a:rPr>
              <a:t>－分段重新组装超时</a:t>
            </a:r>
          </a:p>
        </p:txBody>
      </p:sp>
      <p:graphicFrame>
        <p:nvGraphicFramePr>
          <p:cNvPr id="462853" name="Object 5"/>
          <p:cNvGraphicFramePr>
            <a:graphicFrameLocks noGrp="1" noChangeAspect="1"/>
          </p:cNvGraphicFramePr>
          <p:nvPr>
            <p:ph idx="1"/>
          </p:nvPr>
        </p:nvGraphicFramePr>
        <p:xfrm>
          <a:off x="935038" y="1557338"/>
          <a:ext cx="6911975" cy="2251075"/>
        </p:xfrm>
        <a:graphic>
          <a:graphicData uri="http://schemas.openxmlformats.org/presentationml/2006/ole">
            <mc:AlternateContent xmlns:mc="http://schemas.openxmlformats.org/markup-compatibility/2006">
              <mc:Choice xmlns:v="urn:schemas-microsoft-com:vml" Requires="v">
                <p:oleObj spid="_x0000_s462854" name="位图图像" r:id="rId4" imgW="4944165" imgH="1609524" progId="Paint.Picture">
                  <p:embed/>
                </p:oleObj>
              </mc:Choice>
              <mc:Fallback>
                <p:oleObj name="位图图像" r:id="rId4" imgW="4944165" imgH="1609524" progId="Paint.Picture">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1557338"/>
                        <a:ext cx="6911975"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609600" y="1524000"/>
            <a:ext cx="576262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kumimoji="1" sz="2400">
                <a:solidFill>
                  <a:schemeClr val="tx1"/>
                </a:solidFill>
                <a:latin typeface="Times New Roman" panose="02020603050405020304" pitchFamily="18" charset="0"/>
                <a:ea typeface="宋体" panose="02010600030101010101" pitchFamily="2" charset="-122"/>
              </a:defRPr>
            </a:lvl1pPr>
            <a:lvl2pPr marL="542925">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buClr>
                <a:srgbClr val="CC0000"/>
              </a:buClr>
              <a:buFont typeface="Wingdings" panose="05000000000000000000" pitchFamily="2" charset="2"/>
              <a:buChar char="n"/>
            </a:pPr>
            <a:r>
              <a:rPr kumimoji="0" lang="zh-CN" altLang="en-US" sz="2800" b="1">
                <a:solidFill>
                  <a:srgbClr val="CC0000"/>
                </a:solidFill>
                <a:latin typeface="Arial" panose="020B0604020202020204" pitchFamily="34" charset="0"/>
                <a:ea typeface="华文细黑" panose="02010600040101010101" pitchFamily="2" charset="-122"/>
              </a:rPr>
              <a:t>第一章  </a:t>
            </a:r>
            <a:r>
              <a:rPr kumimoji="0" lang="en-US" altLang="zh-CN" sz="2800" b="1">
                <a:solidFill>
                  <a:srgbClr val="CC0000"/>
                </a:solidFill>
                <a:latin typeface="Arial" panose="020B0604020202020204" pitchFamily="34" charset="0"/>
                <a:ea typeface="华文细黑" panose="02010600040101010101" pitchFamily="2" charset="-122"/>
              </a:rPr>
              <a:t>IPv6</a:t>
            </a:r>
            <a:r>
              <a:rPr kumimoji="0" lang="zh-CN" altLang="en-US" sz="2800" b="1">
                <a:solidFill>
                  <a:srgbClr val="CC0000"/>
                </a:solidFill>
                <a:latin typeface="Arial" panose="020B0604020202020204" pitchFamily="34" charset="0"/>
                <a:ea typeface="华文细黑" panose="02010600040101010101" pitchFamily="2" charset="-122"/>
              </a:rPr>
              <a:t>地址</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第二章  </a:t>
            </a:r>
            <a:r>
              <a:rPr kumimoji="0" lang="en-US" altLang="zh-CN" sz="2800" b="1">
                <a:latin typeface="Arial" panose="020B0604020202020204" pitchFamily="34" charset="0"/>
                <a:ea typeface="华文细黑" panose="02010600040101010101" pitchFamily="2" charset="-122"/>
              </a:rPr>
              <a:t>IPv6</a:t>
            </a:r>
            <a:r>
              <a:rPr kumimoji="0" lang="zh-CN" altLang="en-US" sz="2800" b="1">
                <a:latin typeface="Arial" panose="020B0604020202020204" pitchFamily="34" charset="0"/>
                <a:ea typeface="华文细黑" panose="02010600040101010101" pitchFamily="2" charset="-122"/>
              </a:rPr>
              <a:t>报文结构</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第三章  邻居发现</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第四章  自动地址配置</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第五章  </a:t>
            </a:r>
            <a:r>
              <a:rPr kumimoji="0" lang="en-US" altLang="zh-CN" sz="2800" b="1">
                <a:latin typeface="Arial" panose="020B0604020202020204" pitchFamily="34" charset="0"/>
                <a:ea typeface="华文细黑" panose="02010600040101010101" pitchFamily="2" charset="-122"/>
              </a:rPr>
              <a:t>PathMTU</a:t>
            </a:r>
            <a:r>
              <a:rPr kumimoji="0" lang="zh-CN" altLang="en-US" sz="2800" b="1">
                <a:latin typeface="Arial" panose="020B0604020202020204" pitchFamily="34" charset="0"/>
                <a:ea typeface="华文细黑" panose="02010600040101010101" pitchFamily="2" charset="-122"/>
              </a:rPr>
              <a:t>发现</a:t>
            </a:r>
          </a:p>
        </p:txBody>
      </p:sp>
      <p:sp>
        <p:nvSpPr>
          <p:cNvPr id="312323" name="Text Box 3"/>
          <p:cNvSpPr txBox="1">
            <a:spLocks noChangeArrowheads="1"/>
          </p:cNvSpPr>
          <p:nvPr/>
        </p:nvSpPr>
        <p:spPr bwMode="auto">
          <a:xfrm>
            <a:off x="533400" y="914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3200" b="1">
                <a:solidFill>
                  <a:srgbClr val="CC0000"/>
                </a:solidFill>
                <a:latin typeface="华文细黑" panose="02010600040101010101" pitchFamily="2" charset="-122"/>
                <a:ea typeface="华文细黑" panose="02010600040101010101" pitchFamily="2" charset="-122"/>
              </a:rPr>
              <a:t>目录</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ICMPv6</a:t>
            </a:r>
            <a:r>
              <a:rPr lang="zh-CN" altLang="en-US">
                <a:latin typeface="华文细黑" panose="02010600040101010101" pitchFamily="2" charset="-122"/>
              </a:rPr>
              <a:t>协议</a:t>
            </a:r>
            <a:r>
              <a:rPr lang="en-US" altLang="zh-CN">
                <a:latin typeface="华文细黑" panose="02010600040101010101" pitchFamily="2" charset="-122"/>
              </a:rPr>
              <a:t>——</a:t>
            </a:r>
            <a:r>
              <a:rPr lang="zh-CN" altLang="en-US">
                <a:latin typeface="华文细黑" panose="02010600040101010101" pitchFamily="2" charset="-122"/>
              </a:rPr>
              <a:t>参数问题消息</a:t>
            </a:r>
          </a:p>
        </p:txBody>
      </p:sp>
      <p:sp>
        <p:nvSpPr>
          <p:cNvPr id="464899" name="Text Box 3"/>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sp>
        <p:nvSpPr>
          <p:cNvPr id="464900" name="Text Box 4"/>
          <p:cNvSpPr txBox="1">
            <a:spLocks noChangeArrowheads="1"/>
          </p:cNvSpPr>
          <p:nvPr/>
        </p:nvSpPr>
        <p:spPr bwMode="auto">
          <a:xfrm>
            <a:off x="900113" y="3752850"/>
            <a:ext cx="7812087"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4</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Code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0</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IPv6</a:t>
            </a:r>
            <a:r>
              <a:rPr kumimoji="0" lang="zh-CN" altLang="en-US" sz="2000">
                <a:solidFill>
                  <a:srgbClr val="000000"/>
                </a:solidFill>
                <a:latin typeface="Arial" panose="020B0604020202020204" pitchFamily="34" charset="0"/>
                <a:ea typeface="华文细黑" panose="02010600040101010101" pitchFamily="2" charset="-122"/>
              </a:rPr>
              <a:t>基本头或扩展头的某个域有错误</a:t>
            </a:r>
          </a:p>
          <a:p>
            <a:pPr>
              <a:lnSpc>
                <a:spcPct val="110000"/>
              </a:lnSpc>
              <a:buClr>
                <a:schemeClr val="tx1"/>
              </a:buClr>
              <a:buFont typeface="Wingdings" panose="05000000000000000000" pitchFamily="2" charset="2"/>
              <a:buNone/>
            </a:pPr>
            <a:r>
              <a:rPr kumimoji="0" lang="zh-CN" altLang="en-US" sz="2000">
                <a:solidFill>
                  <a:srgbClr val="000000"/>
                </a:solidFill>
                <a:latin typeface="Arial" panose="020B0604020202020204" pitchFamily="34" charset="0"/>
                <a:ea typeface="华文细黑" panose="02010600040101010101" pitchFamily="2" charset="-122"/>
              </a:rPr>
              <a:t>	            </a:t>
            </a:r>
            <a:r>
              <a:rPr kumimoji="0" lang="en-US" altLang="zh-CN" sz="2000">
                <a:solidFill>
                  <a:srgbClr val="000000"/>
                </a:solidFill>
                <a:latin typeface="Arial" panose="020B0604020202020204" pitchFamily="34" charset="0"/>
                <a:ea typeface="华文细黑" panose="02010600040101010101" pitchFamily="2" charset="-122"/>
              </a:rPr>
              <a:t>1</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IPv6</a:t>
            </a:r>
            <a:r>
              <a:rPr kumimoji="0" lang="zh-CN" altLang="en-US" sz="2000">
                <a:solidFill>
                  <a:srgbClr val="000000"/>
                </a:solidFill>
                <a:latin typeface="Arial" panose="020B0604020202020204" pitchFamily="34" charset="0"/>
                <a:ea typeface="华文细黑" panose="02010600040101010101" pitchFamily="2" charset="-122"/>
              </a:rPr>
              <a:t>的基本头或扩展头的</a:t>
            </a:r>
            <a:r>
              <a:rPr kumimoji="0" lang="en-US" altLang="zh-CN" sz="2000">
                <a:solidFill>
                  <a:srgbClr val="000000"/>
                </a:solidFill>
                <a:latin typeface="Arial" panose="020B0604020202020204" pitchFamily="34" charset="0"/>
                <a:ea typeface="华文细黑" panose="02010600040101010101" pitchFamily="2" charset="-122"/>
              </a:rPr>
              <a:t>Next Header</a:t>
            </a:r>
            <a:r>
              <a:rPr kumimoji="0" lang="zh-CN" altLang="en-US" sz="2000">
                <a:solidFill>
                  <a:srgbClr val="000000"/>
                </a:solidFill>
                <a:latin typeface="Arial" panose="020B0604020202020204" pitchFamily="34" charset="0"/>
                <a:ea typeface="华文细黑" panose="02010600040101010101" pitchFamily="2" charset="-122"/>
              </a:rPr>
              <a:t>的取值不可识别</a:t>
            </a:r>
          </a:p>
          <a:p>
            <a:pPr>
              <a:lnSpc>
                <a:spcPct val="110000"/>
              </a:lnSpc>
              <a:buClr>
                <a:schemeClr val="tx1"/>
              </a:buClr>
              <a:buFont typeface="Wingdings" panose="05000000000000000000" pitchFamily="2" charset="2"/>
              <a:buNone/>
            </a:pPr>
            <a:r>
              <a:rPr kumimoji="0" lang="zh-CN" altLang="en-US" sz="2000">
                <a:solidFill>
                  <a:srgbClr val="000000"/>
                </a:solidFill>
                <a:latin typeface="Arial" panose="020B0604020202020204" pitchFamily="34" charset="0"/>
                <a:ea typeface="华文细黑" panose="02010600040101010101" pitchFamily="2" charset="-122"/>
              </a:rPr>
              <a:t>                 </a:t>
            </a:r>
            <a:r>
              <a:rPr kumimoji="0" lang="en-US" altLang="zh-CN" sz="2000">
                <a:solidFill>
                  <a:srgbClr val="000000"/>
                </a:solidFill>
                <a:latin typeface="Arial" panose="020B0604020202020204" pitchFamily="34" charset="0"/>
                <a:ea typeface="华文细黑" panose="02010600040101010101" pitchFamily="2" charset="-122"/>
              </a:rPr>
              <a:t>2</a:t>
            </a:r>
            <a:r>
              <a:rPr kumimoji="0" lang="zh-CN" altLang="en-US" sz="2000">
                <a:solidFill>
                  <a:srgbClr val="000000"/>
                </a:solidFill>
                <a:latin typeface="Arial" panose="020B0604020202020204" pitchFamily="34" charset="0"/>
                <a:ea typeface="华文细黑" panose="02010600040101010101" pitchFamily="2" charset="-122"/>
              </a:rPr>
              <a:t>－扩展头中，出现未知的选项</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Pointer</a:t>
            </a:r>
            <a:r>
              <a:rPr kumimoji="0" lang="zh-CN" altLang="en-US" sz="2000">
                <a:solidFill>
                  <a:srgbClr val="000000"/>
                </a:solidFill>
                <a:latin typeface="Arial" panose="020B0604020202020204" pitchFamily="34" charset="0"/>
                <a:ea typeface="华文细黑" panose="02010600040101010101" pitchFamily="2" charset="-122"/>
              </a:rPr>
              <a:t>：指向源包中发生错误的地方，单位是字节</a:t>
            </a:r>
          </a:p>
        </p:txBody>
      </p:sp>
      <p:graphicFrame>
        <p:nvGraphicFramePr>
          <p:cNvPr id="464901" name="Object 5"/>
          <p:cNvGraphicFramePr>
            <a:graphicFrameLocks noGrp="1" noChangeAspect="1"/>
          </p:cNvGraphicFramePr>
          <p:nvPr>
            <p:ph idx="1"/>
          </p:nvPr>
        </p:nvGraphicFramePr>
        <p:xfrm>
          <a:off x="935038" y="1520825"/>
          <a:ext cx="6985000" cy="2243138"/>
        </p:xfrm>
        <a:graphic>
          <a:graphicData uri="http://schemas.openxmlformats.org/presentationml/2006/ole">
            <mc:AlternateContent xmlns:mc="http://schemas.openxmlformats.org/markup-compatibility/2006">
              <mc:Choice xmlns:v="urn:schemas-microsoft-com:vml" Requires="v">
                <p:oleObj spid="_x0000_s464902" name="位图图像" r:id="rId3" imgW="4952381" imgH="1590897" progId="Paint.Picture">
                  <p:embed/>
                </p:oleObj>
              </mc:Choice>
              <mc:Fallback>
                <p:oleObj name="位图图像" r:id="rId3" imgW="4952381" imgH="1590897" progId="Paint.Picture">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1520825"/>
                        <a:ext cx="6985000"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ICMPv6</a:t>
            </a:r>
            <a:r>
              <a:rPr lang="zh-CN" altLang="en-US">
                <a:latin typeface="华文细黑" panose="02010600040101010101" pitchFamily="2" charset="-122"/>
              </a:rPr>
              <a:t>协议</a:t>
            </a:r>
            <a:r>
              <a:rPr lang="en-US" altLang="zh-CN">
                <a:latin typeface="华文细黑" panose="02010600040101010101" pitchFamily="2" charset="-122"/>
              </a:rPr>
              <a:t>——Echo Request</a:t>
            </a:r>
          </a:p>
        </p:txBody>
      </p:sp>
      <p:sp>
        <p:nvSpPr>
          <p:cNvPr id="465923" name="Text Box 3"/>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sp>
        <p:nvSpPr>
          <p:cNvPr id="465924" name="Text Box 4"/>
          <p:cNvSpPr txBox="1">
            <a:spLocks noChangeArrowheads="1"/>
          </p:cNvSpPr>
          <p:nvPr/>
        </p:nvSpPr>
        <p:spPr bwMode="auto">
          <a:xfrm>
            <a:off x="863600" y="3608388"/>
            <a:ext cx="7812088"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128</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Code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0</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Identifier</a:t>
            </a:r>
            <a:r>
              <a:rPr kumimoji="0" lang="zh-CN" altLang="en-US" sz="2000">
                <a:solidFill>
                  <a:srgbClr val="000000"/>
                </a:solidFill>
                <a:latin typeface="Arial" panose="020B0604020202020204" pitchFamily="34" charset="0"/>
                <a:ea typeface="华文细黑" panose="02010600040101010101" pitchFamily="2" charset="-122"/>
              </a:rPr>
              <a:t>：标识每个单独的</a:t>
            </a:r>
            <a:r>
              <a:rPr kumimoji="0" lang="en-US" altLang="zh-CN" sz="2000">
                <a:solidFill>
                  <a:srgbClr val="000000"/>
                </a:solidFill>
                <a:latin typeface="Arial" panose="020B0604020202020204" pitchFamily="34" charset="0"/>
                <a:ea typeface="华文细黑" panose="02010600040101010101" pitchFamily="2" charset="-122"/>
              </a:rPr>
              <a:t>Request</a:t>
            </a:r>
            <a:r>
              <a:rPr kumimoji="0" lang="zh-CN" altLang="en-US" sz="2000">
                <a:solidFill>
                  <a:srgbClr val="000000"/>
                </a:solidFill>
                <a:latin typeface="Arial" panose="020B0604020202020204" pitchFamily="34" charset="0"/>
                <a:ea typeface="华文细黑" panose="02010600040101010101" pitchFamily="2" charset="-122"/>
              </a:rPr>
              <a:t>，和</a:t>
            </a:r>
            <a:r>
              <a:rPr kumimoji="0" lang="en-US" altLang="zh-CN" sz="2000">
                <a:solidFill>
                  <a:srgbClr val="000000"/>
                </a:solidFill>
                <a:latin typeface="Arial" panose="020B0604020202020204" pitchFamily="34" charset="0"/>
                <a:ea typeface="华文细黑" panose="02010600040101010101" pitchFamily="2" charset="-122"/>
              </a:rPr>
              <a:t>Reply</a:t>
            </a:r>
            <a:r>
              <a:rPr kumimoji="0" lang="zh-CN" altLang="en-US" sz="2000">
                <a:solidFill>
                  <a:srgbClr val="000000"/>
                </a:solidFill>
                <a:latin typeface="Arial" panose="020B0604020202020204" pitchFamily="34" charset="0"/>
                <a:ea typeface="华文细黑" panose="02010600040101010101" pitchFamily="2" charset="-122"/>
              </a:rPr>
              <a:t>中对应</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Sequence Number</a:t>
            </a:r>
            <a:r>
              <a:rPr kumimoji="0" lang="zh-CN" altLang="en-US" sz="2000">
                <a:solidFill>
                  <a:srgbClr val="000000"/>
                </a:solidFill>
                <a:latin typeface="Arial" panose="020B0604020202020204" pitchFamily="34" charset="0"/>
                <a:ea typeface="华文细黑" panose="02010600040101010101" pitchFamily="2" charset="-122"/>
              </a:rPr>
              <a:t>：序列号，也是用于和</a:t>
            </a:r>
            <a:r>
              <a:rPr kumimoji="0" lang="en-US" altLang="zh-CN" sz="2000">
                <a:solidFill>
                  <a:srgbClr val="000000"/>
                </a:solidFill>
                <a:latin typeface="Arial" panose="020B0604020202020204" pitchFamily="34" charset="0"/>
                <a:ea typeface="华文细黑" panose="02010600040101010101" pitchFamily="2" charset="-122"/>
              </a:rPr>
              <a:t>Reply</a:t>
            </a:r>
            <a:r>
              <a:rPr kumimoji="0" lang="zh-CN" altLang="en-US" sz="2000">
                <a:solidFill>
                  <a:srgbClr val="000000"/>
                </a:solidFill>
                <a:latin typeface="Arial" panose="020B0604020202020204" pitchFamily="34" charset="0"/>
                <a:ea typeface="华文细黑" panose="02010600040101010101" pitchFamily="2" charset="-122"/>
              </a:rPr>
              <a:t>对应，可为</a:t>
            </a:r>
            <a:r>
              <a:rPr kumimoji="0" lang="en-US" altLang="zh-CN" sz="2000">
                <a:solidFill>
                  <a:srgbClr val="000000"/>
                </a:solidFill>
                <a:latin typeface="Arial" panose="020B0604020202020204" pitchFamily="34" charset="0"/>
                <a:ea typeface="华文细黑" panose="02010600040101010101" pitchFamily="2" charset="-122"/>
              </a:rPr>
              <a:t>0</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Data</a:t>
            </a:r>
            <a:r>
              <a:rPr kumimoji="0" lang="zh-CN" altLang="en-US" sz="2000">
                <a:solidFill>
                  <a:srgbClr val="000000"/>
                </a:solidFill>
                <a:latin typeface="Arial" panose="020B0604020202020204" pitchFamily="34" charset="0"/>
                <a:ea typeface="华文细黑" panose="02010600040101010101" pitchFamily="2" charset="-122"/>
              </a:rPr>
              <a:t>：任意指定的数据</a:t>
            </a:r>
          </a:p>
        </p:txBody>
      </p:sp>
      <p:graphicFrame>
        <p:nvGraphicFramePr>
          <p:cNvPr id="465925" name="Object 5"/>
          <p:cNvGraphicFramePr>
            <a:graphicFrameLocks noGrp="1" noChangeAspect="1"/>
          </p:cNvGraphicFramePr>
          <p:nvPr>
            <p:ph idx="1"/>
          </p:nvPr>
        </p:nvGraphicFramePr>
        <p:xfrm>
          <a:off x="792163" y="990600"/>
          <a:ext cx="7246937" cy="2222500"/>
        </p:xfrm>
        <a:graphic>
          <a:graphicData uri="http://schemas.openxmlformats.org/presentationml/2006/ole">
            <mc:AlternateContent xmlns:mc="http://schemas.openxmlformats.org/markup-compatibility/2006">
              <mc:Choice xmlns:v="urn:schemas-microsoft-com:vml" Requires="v">
                <p:oleObj spid="_x0000_s465926" name="位图图像" r:id="rId3" imgW="4944165" imgH="1305107" progId="Paint.Picture">
                  <p:embed/>
                </p:oleObj>
              </mc:Choice>
              <mc:Fallback>
                <p:oleObj name="位图图像" r:id="rId3" imgW="4944165" imgH="1305107" progId="Paint.Picture">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990600"/>
                        <a:ext cx="7246937"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ICMPv6</a:t>
            </a:r>
            <a:r>
              <a:rPr lang="zh-CN" altLang="en-US">
                <a:latin typeface="华文细黑" panose="02010600040101010101" pitchFamily="2" charset="-122"/>
              </a:rPr>
              <a:t>协议</a:t>
            </a:r>
            <a:r>
              <a:rPr lang="en-US" altLang="zh-CN">
                <a:latin typeface="华文细黑" panose="02010600040101010101" pitchFamily="2" charset="-122"/>
              </a:rPr>
              <a:t>——Echo Reply</a:t>
            </a:r>
          </a:p>
        </p:txBody>
      </p:sp>
      <p:sp>
        <p:nvSpPr>
          <p:cNvPr id="466947" name="Text Box 3"/>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sp>
        <p:nvSpPr>
          <p:cNvPr id="466948" name="Text Box 4"/>
          <p:cNvSpPr txBox="1">
            <a:spLocks noChangeArrowheads="1"/>
          </p:cNvSpPr>
          <p:nvPr/>
        </p:nvSpPr>
        <p:spPr bwMode="auto">
          <a:xfrm>
            <a:off x="863600" y="3608388"/>
            <a:ext cx="7812088"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129</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Code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0</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Identifier</a:t>
            </a:r>
            <a:r>
              <a:rPr kumimoji="0" lang="zh-CN" altLang="en-US" sz="2000">
                <a:solidFill>
                  <a:srgbClr val="000000"/>
                </a:solidFill>
                <a:latin typeface="Arial" panose="020B0604020202020204" pitchFamily="34" charset="0"/>
                <a:ea typeface="华文细黑" panose="02010600040101010101" pitchFamily="2" charset="-122"/>
              </a:rPr>
              <a:t>：标识，和 </a:t>
            </a:r>
            <a:r>
              <a:rPr kumimoji="0" lang="en-US" altLang="zh-CN" sz="2000">
                <a:solidFill>
                  <a:srgbClr val="000000"/>
                </a:solidFill>
                <a:latin typeface="Arial" panose="020B0604020202020204" pitchFamily="34" charset="0"/>
                <a:ea typeface="华文细黑" panose="02010600040101010101" pitchFamily="2" charset="-122"/>
              </a:rPr>
              <a:t>Request</a:t>
            </a:r>
            <a:r>
              <a:rPr kumimoji="0" lang="zh-CN" altLang="en-US" sz="2000">
                <a:solidFill>
                  <a:srgbClr val="000000"/>
                </a:solidFill>
                <a:latin typeface="Arial" panose="020B0604020202020204" pitchFamily="34" charset="0"/>
                <a:ea typeface="华文细黑" panose="02010600040101010101" pitchFamily="2" charset="-122"/>
              </a:rPr>
              <a:t>中对应</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Sequence Number</a:t>
            </a:r>
            <a:r>
              <a:rPr kumimoji="0" lang="zh-CN" altLang="en-US" sz="2000">
                <a:solidFill>
                  <a:srgbClr val="000000"/>
                </a:solidFill>
                <a:latin typeface="Arial" panose="020B0604020202020204" pitchFamily="34" charset="0"/>
                <a:ea typeface="华文细黑" panose="02010600040101010101" pitchFamily="2" charset="-122"/>
              </a:rPr>
              <a:t>：序列号，也是用于和</a:t>
            </a:r>
            <a:r>
              <a:rPr kumimoji="0" lang="en-US" altLang="zh-CN" sz="2000">
                <a:solidFill>
                  <a:srgbClr val="000000"/>
                </a:solidFill>
                <a:latin typeface="Arial" panose="020B0604020202020204" pitchFamily="34" charset="0"/>
                <a:ea typeface="华文细黑" panose="02010600040101010101" pitchFamily="2" charset="-122"/>
              </a:rPr>
              <a:t>Request</a:t>
            </a:r>
            <a:r>
              <a:rPr kumimoji="0" lang="zh-CN" altLang="en-US" sz="2000">
                <a:solidFill>
                  <a:srgbClr val="000000"/>
                </a:solidFill>
                <a:latin typeface="Arial" panose="020B0604020202020204" pitchFamily="34" charset="0"/>
                <a:ea typeface="华文细黑" panose="02010600040101010101" pitchFamily="2" charset="-122"/>
              </a:rPr>
              <a:t>对应，可为</a:t>
            </a:r>
            <a:r>
              <a:rPr kumimoji="0" lang="en-US" altLang="zh-CN" sz="2000">
                <a:solidFill>
                  <a:srgbClr val="000000"/>
                </a:solidFill>
                <a:latin typeface="Arial" panose="020B0604020202020204" pitchFamily="34" charset="0"/>
                <a:ea typeface="华文细黑" panose="02010600040101010101" pitchFamily="2" charset="-122"/>
              </a:rPr>
              <a:t>0</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Data</a:t>
            </a:r>
            <a:r>
              <a:rPr kumimoji="0" lang="zh-CN" altLang="en-US" sz="2000">
                <a:solidFill>
                  <a:srgbClr val="000000"/>
                </a:solidFill>
                <a:latin typeface="Arial" panose="020B0604020202020204" pitchFamily="34" charset="0"/>
                <a:ea typeface="华文细黑" panose="02010600040101010101" pitchFamily="2" charset="-122"/>
              </a:rPr>
              <a:t>：任意指定的数据</a:t>
            </a:r>
          </a:p>
        </p:txBody>
      </p:sp>
      <p:graphicFrame>
        <p:nvGraphicFramePr>
          <p:cNvPr id="466949" name="Object 5"/>
          <p:cNvGraphicFramePr>
            <a:graphicFrameLocks noGrp="1" noChangeAspect="1"/>
          </p:cNvGraphicFramePr>
          <p:nvPr>
            <p:ph idx="1"/>
          </p:nvPr>
        </p:nvGraphicFramePr>
        <p:xfrm>
          <a:off x="792163" y="1557338"/>
          <a:ext cx="7343775" cy="1916112"/>
        </p:xfrm>
        <a:graphic>
          <a:graphicData uri="http://schemas.openxmlformats.org/presentationml/2006/ole">
            <mc:AlternateContent xmlns:mc="http://schemas.openxmlformats.org/markup-compatibility/2006">
              <mc:Choice xmlns:v="urn:schemas-microsoft-com:vml" Requires="v">
                <p:oleObj spid="_x0000_s466950" name="位图图像" r:id="rId4" imgW="4963218" imgH="1295238" progId="Paint.Picture">
                  <p:embed/>
                </p:oleObj>
              </mc:Choice>
              <mc:Fallback>
                <p:oleObj name="位图图像" r:id="rId4" imgW="4963218" imgH="1295238" progId="Paint.Picture">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3" y="1557338"/>
                        <a:ext cx="7343775" cy="19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ICMPv6</a:t>
            </a:r>
            <a:r>
              <a:rPr lang="zh-CN" altLang="en-US">
                <a:latin typeface="华文细黑" panose="02010600040101010101" pitchFamily="2" charset="-122"/>
              </a:rPr>
              <a:t>协议 </a:t>
            </a:r>
            <a:r>
              <a:rPr lang="en-US" altLang="zh-CN">
                <a:latin typeface="华文细黑" panose="02010600040101010101" pitchFamily="2" charset="-122"/>
              </a:rPr>
              <a:t>Vs. ICMP</a:t>
            </a:r>
          </a:p>
        </p:txBody>
      </p:sp>
      <p:sp>
        <p:nvSpPr>
          <p:cNvPr id="468995" name="Text Box 3"/>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graphicFrame>
        <p:nvGraphicFramePr>
          <p:cNvPr id="469034" name="Group 42"/>
          <p:cNvGraphicFramePr>
            <a:graphicFrameLocks noGrp="1"/>
          </p:cNvGraphicFramePr>
          <p:nvPr>
            <p:ph idx="1"/>
          </p:nvPr>
        </p:nvGraphicFramePr>
        <p:xfrm>
          <a:off x="457200" y="1196975"/>
          <a:ext cx="8229600" cy="4525963"/>
        </p:xfrm>
        <a:graphic>
          <a:graphicData uri="http://schemas.openxmlformats.org/drawingml/2006/table">
            <a:tbl>
              <a:tblPr/>
              <a:tblGrid>
                <a:gridCol w="4186238"/>
                <a:gridCol w="4043362"/>
              </a:tblGrid>
              <a:tr h="503238">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ICMPv4</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消息及</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Type Code</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对应</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ICMPv6</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消息的</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Type Code</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3238">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目的不可达</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网络不可达</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【3</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目的不可达</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无目的路由</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【1</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1650">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目的不可达</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协议不可达</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【3</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参数问题</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不识别下一头</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【4</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3238">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目的不可达</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端口不可达</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【3</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目的不可达</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端口不可达</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【1</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3238">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目的不可达</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分片与</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DF</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冲突</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【3</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包过大</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【2</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3238">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超时</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/TTL</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超期</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【11</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超时</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跳限超期</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【3</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1650">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参数问题</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【12</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参数问题</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【4</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3238">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源抑制</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【4</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ICMPv6</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无对应消息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3238">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重定向</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【5</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110000"/>
                        </a:lnSpc>
                        <a:buClr>
                          <a:schemeClr val="tx1"/>
                        </a:buClr>
                        <a:buFont typeface="Wingdings" panose="05000000000000000000" pitchFamily="2" charset="2"/>
                        <a:defRPr sz="2400" b="1">
                          <a:solidFill>
                            <a:srgbClr val="000000"/>
                          </a:solidFill>
                          <a:latin typeface="Arial" panose="020B0604020202020204" pitchFamily="34" charset="0"/>
                          <a:ea typeface="华文细黑" panose="02010600040101010101" pitchFamily="2" charset="-122"/>
                        </a:defRPr>
                      </a:lvl1pPr>
                      <a:lvl2pPr>
                        <a:lnSpc>
                          <a:spcPct val="110000"/>
                        </a:lnSpc>
                        <a:buClr>
                          <a:schemeClr val="tx1"/>
                        </a:buClr>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a:lnSpc>
                          <a:spcPct val="110000"/>
                        </a:lnSpc>
                        <a:buClr>
                          <a:schemeClr val="tx1"/>
                        </a:buClr>
                        <a:buFont typeface="Wingdings" panose="05000000000000000000" pitchFamily="2" charset="2"/>
                        <a:defRPr>
                          <a:solidFill>
                            <a:srgbClr val="000000"/>
                          </a:solidFill>
                          <a:latin typeface="Arial" panose="020B0604020202020204" pitchFamily="34" charset="0"/>
                          <a:ea typeface="华文细黑" panose="02010600040101010101" pitchFamily="2" charset="-122"/>
                        </a:defRPr>
                      </a:lvl3pPr>
                      <a:lvl4pPr>
                        <a:lnSpc>
                          <a:spcPct val="110000"/>
                        </a:lnSpc>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a:lnSpc>
                          <a:spcPct val="110000"/>
                        </a:lnSpc>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fontAlgn="base">
                        <a:lnSpc>
                          <a:spcPct val="110000"/>
                        </a:lnSpc>
                        <a:spcBef>
                          <a:spcPct val="0"/>
                        </a:spcBef>
                        <a:spcAft>
                          <a:spcPct val="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
                          <a:schemeClr val="tx1"/>
                        </a:buClr>
                        <a:buSzTx/>
                        <a:buFont typeface="Wingdings" panose="05000000000000000000" pitchFamily="2" charset="2"/>
                        <a:buNone/>
                        <a:tabLst/>
                      </a:pP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ND</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重定向</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【137</a:t>
                      </a:r>
                      <a:r>
                        <a:rPr kumimoji="0" lang="zh-CN" altLang="en-US"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a:t>
                      </a:r>
                      <a:r>
                        <a:rPr kumimoji="0" lang="en-US" altLang="zh-CN" sz="2000" b="1"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body" idx="1"/>
          </p:nvPr>
        </p:nvSpPr>
        <p:spPr>
          <a:xfrm>
            <a:off x="468313" y="765175"/>
            <a:ext cx="8135937" cy="53276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根据</a:t>
            </a:r>
            <a:r>
              <a:rPr lang="en-US" altLang="zh-CN" sz="2400"/>
              <a:t>RFC2461</a:t>
            </a:r>
          </a:p>
          <a:p>
            <a:r>
              <a:rPr lang="zh-CN" altLang="en-US" sz="2400"/>
              <a:t>使用</a:t>
            </a:r>
            <a:r>
              <a:rPr lang="en-US" altLang="zh-CN" sz="2400"/>
              <a:t>ICMPv6</a:t>
            </a:r>
            <a:r>
              <a:rPr lang="zh-CN" altLang="en-US" sz="2400"/>
              <a:t>报文实现其功能</a:t>
            </a:r>
          </a:p>
          <a:p>
            <a:pPr lvl="1"/>
            <a:r>
              <a:rPr lang="zh-CN" altLang="en-US" sz="2000"/>
              <a:t>确定同一链路上节点二层地址</a:t>
            </a:r>
          </a:p>
          <a:p>
            <a:pPr lvl="1"/>
            <a:r>
              <a:rPr lang="zh-CN" altLang="en-US" sz="2000"/>
              <a:t>跟踪邻居的状态</a:t>
            </a:r>
          </a:p>
          <a:p>
            <a:pPr lvl="1"/>
            <a:r>
              <a:rPr lang="zh-CN" altLang="en-US" sz="2000"/>
              <a:t>重复地址检测</a:t>
            </a:r>
          </a:p>
          <a:p>
            <a:pPr lvl="1"/>
            <a:r>
              <a:rPr lang="zh-CN" altLang="en-US" sz="2000"/>
              <a:t>发现链路上的路由器</a:t>
            </a:r>
          </a:p>
          <a:p>
            <a:pPr lvl="1"/>
            <a:r>
              <a:rPr lang="zh-CN" altLang="en-US" sz="2000"/>
              <a:t>重定向</a:t>
            </a:r>
          </a:p>
        </p:txBody>
      </p:sp>
      <p:sp>
        <p:nvSpPr>
          <p:cNvPr id="470019" name="Rectangle 3"/>
          <p:cNvSpPr>
            <a:spLocks noGrp="1" noChangeArrowheads="1"/>
          </p:cNvSpPr>
          <p:nvPr>
            <p:ph type="title"/>
          </p:nvPr>
        </p:nvSpPr>
        <p:spPr>
          <a:xfrm>
            <a:off x="468313" y="44450"/>
            <a:ext cx="7199312" cy="5762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a:t>
            </a:r>
            <a:endParaRPr lang="zh-CN" altLang="en-US">
              <a:latin typeface="华文细黑" panose="02010600040101010101" pitchFamily="2" charset="-122"/>
            </a:endParaRPr>
          </a:p>
        </p:txBody>
      </p:sp>
      <p:sp>
        <p:nvSpPr>
          <p:cNvPr id="470020" name="Text Box 4"/>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468313" y="71438"/>
            <a:ext cx="7056437" cy="5492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a:t>
            </a:r>
            <a:endParaRPr lang="zh-CN" altLang="en-US">
              <a:latin typeface="华文细黑" panose="02010600040101010101" pitchFamily="2" charset="-122"/>
            </a:endParaRPr>
          </a:p>
        </p:txBody>
      </p:sp>
      <p:sp>
        <p:nvSpPr>
          <p:cNvPr id="472067" name="Text Box 3"/>
          <p:cNvSpPr txBox="1">
            <a:spLocks noChangeArrowheads="1"/>
          </p:cNvSpPr>
          <p:nvPr/>
        </p:nvSpPr>
        <p:spPr bwMode="auto">
          <a:xfrm>
            <a:off x="539750" y="765175"/>
            <a:ext cx="7848600"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r>
              <a:rPr kumimoji="0" lang="en-US" altLang="zh-CN" b="1">
                <a:solidFill>
                  <a:srgbClr val="000000"/>
                </a:solidFill>
                <a:latin typeface="Arial" panose="020B0604020202020204" pitchFamily="34" charset="0"/>
                <a:ea typeface="华文细黑" panose="02010600040101010101" pitchFamily="2" charset="-122"/>
              </a:rPr>
              <a:t>ND</a:t>
            </a:r>
            <a:r>
              <a:rPr kumimoji="0" lang="zh-CN" altLang="en-US" b="1">
                <a:solidFill>
                  <a:srgbClr val="000000"/>
                </a:solidFill>
                <a:latin typeface="Arial" panose="020B0604020202020204" pitchFamily="34" charset="0"/>
                <a:ea typeface="华文细黑" panose="02010600040101010101" pitchFamily="2" charset="-122"/>
              </a:rPr>
              <a:t>协议包括</a:t>
            </a:r>
            <a:r>
              <a:rPr kumimoji="0" lang="en-US" altLang="zh-CN" b="1">
                <a:solidFill>
                  <a:srgbClr val="000000"/>
                </a:solidFill>
                <a:latin typeface="Arial" panose="020B0604020202020204" pitchFamily="34" charset="0"/>
                <a:ea typeface="华文细黑" panose="02010600040101010101" pitchFamily="2" charset="-122"/>
              </a:rPr>
              <a:t>5</a:t>
            </a:r>
            <a:r>
              <a:rPr kumimoji="0" lang="zh-CN" altLang="en-US" b="1">
                <a:solidFill>
                  <a:srgbClr val="000000"/>
                </a:solidFill>
                <a:latin typeface="Arial" panose="020B0604020202020204" pitchFamily="34" charset="0"/>
                <a:ea typeface="华文细黑" panose="02010600040101010101" pitchFamily="2" charset="-122"/>
              </a:rPr>
              <a:t>下消息</a:t>
            </a:r>
          </a:p>
          <a:p>
            <a:pPr lvl="1">
              <a:lnSpc>
                <a:spcPct val="110000"/>
              </a:lnSpc>
              <a:buClr>
                <a:schemeClr val="tx1"/>
              </a:buClr>
              <a:buFont typeface="Wingdings" panose="05000000000000000000" pitchFamily="2" charset="2"/>
              <a:buChar char="à"/>
            </a:pPr>
            <a:r>
              <a:rPr kumimoji="0" lang="zh-CN" altLang="en-US" sz="2000">
                <a:solidFill>
                  <a:srgbClr val="000000"/>
                </a:solidFill>
                <a:latin typeface="Arial" panose="020B0604020202020204" pitchFamily="34" charset="0"/>
                <a:ea typeface="华文细黑" panose="02010600040101010101" pitchFamily="2" charset="-122"/>
              </a:rPr>
              <a:t>路由器请求</a:t>
            </a:r>
            <a:r>
              <a:rPr kumimoji="0" lang="en-US" altLang="zh-CN" sz="2000">
                <a:solidFill>
                  <a:srgbClr val="000000"/>
                </a:solidFill>
                <a:latin typeface="Arial" panose="020B0604020202020204" pitchFamily="34" charset="0"/>
                <a:ea typeface="华文细黑" panose="02010600040101010101" pitchFamily="2" charset="-122"/>
              </a:rPr>
              <a:t>/</a:t>
            </a:r>
            <a:r>
              <a:rPr kumimoji="0" lang="zh-CN" altLang="en-US" sz="2000">
                <a:solidFill>
                  <a:srgbClr val="000000"/>
                </a:solidFill>
                <a:latin typeface="Arial" panose="020B0604020202020204" pitchFamily="34" charset="0"/>
                <a:ea typeface="华文细黑" panose="02010600040101010101" pitchFamily="2" charset="-122"/>
              </a:rPr>
              <a:t>路由器通告</a:t>
            </a:r>
          </a:p>
          <a:p>
            <a:pPr lvl="1">
              <a:lnSpc>
                <a:spcPct val="110000"/>
              </a:lnSpc>
              <a:buClr>
                <a:schemeClr val="tx1"/>
              </a:buClr>
              <a:buFont typeface="Wingdings" panose="05000000000000000000" pitchFamily="2" charset="2"/>
              <a:buChar char="à"/>
            </a:pPr>
            <a:r>
              <a:rPr kumimoji="0" lang="zh-CN" altLang="en-US" sz="2000">
                <a:solidFill>
                  <a:srgbClr val="000000"/>
                </a:solidFill>
                <a:latin typeface="Arial" panose="020B0604020202020204" pitchFamily="34" charset="0"/>
                <a:ea typeface="华文细黑" panose="02010600040101010101" pitchFamily="2" charset="-122"/>
              </a:rPr>
              <a:t>邻居请求</a:t>
            </a:r>
            <a:r>
              <a:rPr kumimoji="0" lang="en-US" altLang="zh-CN" sz="2000">
                <a:solidFill>
                  <a:srgbClr val="000000"/>
                </a:solidFill>
                <a:latin typeface="Arial" panose="020B0604020202020204" pitchFamily="34" charset="0"/>
                <a:ea typeface="华文细黑" panose="02010600040101010101" pitchFamily="2" charset="-122"/>
              </a:rPr>
              <a:t>/</a:t>
            </a:r>
            <a:r>
              <a:rPr kumimoji="0" lang="zh-CN" altLang="en-US" sz="2000">
                <a:solidFill>
                  <a:srgbClr val="000000"/>
                </a:solidFill>
                <a:latin typeface="Arial" panose="020B0604020202020204" pitchFamily="34" charset="0"/>
                <a:ea typeface="华文细黑" panose="02010600040101010101" pitchFamily="2" charset="-122"/>
              </a:rPr>
              <a:t>邻居通告</a:t>
            </a:r>
          </a:p>
          <a:p>
            <a:pPr lvl="1">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ICMP</a:t>
            </a:r>
            <a:r>
              <a:rPr kumimoji="0" lang="zh-CN" altLang="en-US" sz="2000">
                <a:solidFill>
                  <a:srgbClr val="000000"/>
                </a:solidFill>
                <a:latin typeface="Arial" panose="020B0604020202020204" pitchFamily="34" charset="0"/>
                <a:ea typeface="华文细黑" panose="02010600040101010101" pitchFamily="2" charset="-122"/>
              </a:rPr>
              <a:t>重定向</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路由器请求</a:t>
            </a:r>
          </a:p>
        </p:txBody>
      </p:sp>
      <p:sp>
        <p:nvSpPr>
          <p:cNvPr id="473091" name="Text Box 3"/>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sp>
        <p:nvSpPr>
          <p:cNvPr id="473092" name="Text Box 4"/>
          <p:cNvSpPr txBox="1">
            <a:spLocks noChangeArrowheads="1"/>
          </p:cNvSpPr>
          <p:nvPr/>
        </p:nvSpPr>
        <p:spPr bwMode="auto">
          <a:xfrm>
            <a:off x="1295400" y="5192713"/>
            <a:ext cx="6156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kumimoji="1" lang="zh-CN" altLang="zh-CN" sz="2400">
              <a:latin typeface="Times New Roman" panose="02020603050405020304" pitchFamily="18" charset="0"/>
            </a:endParaRPr>
          </a:p>
        </p:txBody>
      </p:sp>
      <p:sp>
        <p:nvSpPr>
          <p:cNvPr id="473093" name="Text Box 5"/>
          <p:cNvSpPr txBox="1">
            <a:spLocks noChangeArrowheads="1"/>
          </p:cNvSpPr>
          <p:nvPr/>
        </p:nvSpPr>
        <p:spPr bwMode="auto">
          <a:xfrm>
            <a:off x="792163" y="3573463"/>
            <a:ext cx="71659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133</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Code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0</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Option</a:t>
            </a:r>
            <a:r>
              <a:rPr kumimoji="0" lang="zh-CN" altLang="en-US" sz="2000">
                <a:solidFill>
                  <a:srgbClr val="000000"/>
                </a:solidFill>
                <a:latin typeface="Arial" panose="020B0604020202020204" pitchFamily="34" charset="0"/>
                <a:ea typeface="华文细黑" panose="02010600040101010101" pitchFamily="2" charset="-122"/>
              </a:rPr>
              <a:t>：可携带的选项</a:t>
            </a:r>
          </a:p>
        </p:txBody>
      </p:sp>
      <p:graphicFrame>
        <p:nvGraphicFramePr>
          <p:cNvPr id="473094" name="Object 6"/>
          <p:cNvGraphicFramePr>
            <a:graphicFrameLocks noGrp="1" noChangeAspect="1"/>
          </p:cNvGraphicFramePr>
          <p:nvPr>
            <p:ph idx="1"/>
          </p:nvPr>
        </p:nvGraphicFramePr>
        <p:xfrm>
          <a:off x="792163" y="841375"/>
          <a:ext cx="7019925" cy="2281238"/>
        </p:xfrm>
        <a:graphic>
          <a:graphicData uri="http://schemas.openxmlformats.org/presentationml/2006/ole">
            <mc:AlternateContent xmlns:mc="http://schemas.openxmlformats.org/markup-compatibility/2006">
              <mc:Choice xmlns:v="urn:schemas-microsoft-com:vml" Requires="v">
                <p:oleObj spid="_x0000_s473095" name="位图图像" r:id="rId4" imgW="4952381" imgH="1324160" progId="Paint.Picture">
                  <p:embed/>
                </p:oleObj>
              </mc:Choice>
              <mc:Fallback>
                <p:oleObj name="位图图像" r:id="rId4" imgW="4952381" imgH="1324160" progId="Paint.Picture">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3" y="841375"/>
                        <a:ext cx="7019925"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路由器通告</a:t>
            </a:r>
          </a:p>
        </p:txBody>
      </p:sp>
      <p:sp>
        <p:nvSpPr>
          <p:cNvPr id="475139" name="Text Box 3"/>
          <p:cNvSpPr txBox="1">
            <a:spLocks noChangeArrowheads="1"/>
          </p:cNvSpPr>
          <p:nvPr/>
        </p:nvSpPr>
        <p:spPr bwMode="auto">
          <a:xfrm>
            <a:off x="4911725" y="4256088"/>
            <a:ext cx="2324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zh-CN" sz="1600">
              <a:latin typeface="Times New Roman" panose="02020603050405020304" pitchFamily="18" charset="0"/>
            </a:endParaRPr>
          </a:p>
        </p:txBody>
      </p:sp>
      <p:sp>
        <p:nvSpPr>
          <p:cNvPr id="475140" name="Text Box 4"/>
          <p:cNvSpPr txBox="1">
            <a:spLocks noChangeArrowheads="1"/>
          </p:cNvSpPr>
          <p:nvPr/>
        </p:nvSpPr>
        <p:spPr bwMode="auto">
          <a:xfrm>
            <a:off x="1295400" y="5192713"/>
            <a:ext cx="6156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zh-CN" sz="1600">
              <a:latin typeface="Times New Roman" panose="02020603050405020304" pitchFamily="18" charset="0"/>
            </a:endParaRPr>
          </a:p>
        </p:txBody>
      </p:sp>
      <p:sp>
        <p:nvSpPr>
          <p:cNvPr id="475141" name="Text Box 5"/>
          <p:cNvSpPr txBox="1">
            <a:spLocks noChangeArrowheads="1"/>
          </p:cNvSpPr>
          <p:nvPr/>
        </p:nvSpPr>
        <p:spPr bwMode="auto">
          <a:xfrm>
            <a:off x="863600" y="3573463"/>
            <a:ext cx="71659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 134</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Code: 0</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Cur Hop Limit: </a:t>
            </a:r>
            <a:r>
              <a:rPr kumimoji="0" lang="zh-CN" altLang="en-US" sz="2000">
                <a:solidFill>
                  <a:srgbClr val="000000"/>
                </a:solidFill>
                <a:latin typeface="Arial" panose="020B0604020202020204" pitchFamily="34" charset="0"/>
                <a:ea typeface="华文细黑" panose="02010600040101010101" pitchFamily="2" charset="-122"/>
              </a:rPr>
              <a:t>当前</a:t>
            </a:r>
            <a:r>
              <a:rPr kumimoji="0" lang="en-US" altLang="zh-CN" sz="2000">
                <a:solidFill>
                  <a:srgbClr val="000000"/>
                </a:solidFill>
                <a:latin typeface="Arial" panose="020B0604020202020204" pitchFamily="34" charset="0"/>
                <a:ea typeface="华文细黑" panose="02010600040101010101" pitchFamily="2" charset="-122"/>
              </a:rPr>
              <a:t>Hop limit</a:t>
            </a:r>
            <a:r>
              <a:rPr kumimoji="0" lang="zh-CN" altLang="en-US" sz="2000">
                <a:solidFill>
                  <a:srgbClr val="000000"/>
                </a:solidFill>
                <a:latin typeface="Arial" panose="020B0604020202020204" pitchFamily="34" charset="0"/>
                <a:ea typeface="华文细黑" panose="02010600040101010101" pitchFamily="2" charset="-122"/>
              </a:rPr>
              <a:t>，主机根据它来填写</a:t>
            </a:r>
            <a:r>
              <a:rPr kumimoji="0" lang="en-US" altLang="zh-CN" sz="2000">
                <a:solidFill>
                  <a:srgbClr val="000000"/>
                </a:solidFill>
                <a:latin typeface="Arial" panose="020B0604020202020204" pitchFamily="34" charset="0"/>
                <a:ea typeface="华文细黑" panose="02010600040101010101" pitchFamily="2" charset="-122"/>
              </a:rPr>
              <a:t>IP</a:t>
            </a:r>
            <a:r>
              <a:rPr kumimoji="0" lang="zh-CN" altLang="en-US" sz="2000">
                <a:solidFill>
                  <a:srgbClr val="000000"/>
                </a:solidFill>
                <a:latin typeface="Arial" panose="020B0604020202020204" pitchFamily="34" charset="0"/>
                <a:ea typeface="华文细黑" panose="02010600040101010101" pitchFamily="2" charset="-122"/>
              </a:rPr>
              <a:t>头中的</a:t>
            </a:r>
            <a:r>
              <a:rPr kumimoji="0" lang="en-US" altLang="zh-CN" sz="2000">
                <a:solidFill>
                  <a:srgbClr val="000000"/>
                </a:solidFill>
                <a:latin typeface="Arial" panose="020B0604020202020204" pitchFamily="34" charset="0"/>
                <a:ea typeface="华文细黑" panose="02010600040101010101" pitchFamily="2" charset="-122"/>
              </a:rPr>
              <a:t>Hop Limit</a:t>
            </a:r>
            <a:r>
              <a:rPr kumimoji="0" lang="zh-CN" altLang="en-US" sz="2000">
                <a:solidFill>
                  <a:srgbClr val="000000"/>
                </a:solidFill>
                <a:latin typeface="Arial" panose="020B0604020202020204" pitchFamily="34" charset="0"/>
                <a:ea typeface="华文细黑" panose="02010600040101010101" pitchFamily="2" charset="-122"/>
              </a:rPr>
              <a:t>值</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M: “</a:t>
            </a:r>
            <a:r>
              <a:rPr kumimoji="0" lang="zh-CN" altLang="en-US" sz="2000">
                <a:solidFill>
                  <a:srgbClr val="000000"/>
                </a:solidFill>
                <a:latin typeface="Arial" panose="020B0604020202020204" pitchFamily="34" charset="0"/>
                <a:ea typeface="华文细黑" panose="02010600040101010101" pitchFamily="2" charset="-122"/>
              </a:rPr>
              <a:t>被管理地址配置”标志，为</a:t>
            </a:r>
            <a:r>
              <a:rPr kumimoji="0" lang="en-US" altLang="zh-CN" sz="2000">
                <a:solidFill>
                  <a:srgbClr val="000000"/>
                </a:solidFill>
                <a:latin typeface="Arial" panose="020B0604020202020204" pitchFamily="34" charset="0"/>
                <a:ea typeface="华文细黑" panose="02010600040101010101" pitchFamily="2" charset="-122"/>
              </a:rPr>
              <a:t>1</a:t>
            </a:r>
            <a:r>
              <a:rPr kumimoji="0" lang="zh-CN" altLang="en-US" sz="2000">
                <a:solidFill>
                  <a:srgbClr val="000000"/>
                </a:solidFill>
                <a:latin typeface="Arial" panose="020B0604020202020204" pitchFamily="34" charset="0"/>
                <a:ea typeface="华文细黑" panose="02010600040101010101" pitchFamily="2" charset="-122"/>
              </a:rPr>
              <a:t>表示使用有状态自动地址配置，为</a:t>
            </a:r>
            <a:r>
              <a:rPr kumimoji="0" lang="en-US" altLang="zh-CN" sz="2000">
                <a:solidFill>
                  <a:srgbClr val="000000"/>
                </a:solidFill>
                <a:latin typeface="Arial" panose="020B0604020202020204" pitchFamily="34" charset="0"/>
                <a:ea typeface="华文细黑" panose="02010600040101010101" pitchFamily="2" charset="-122"/>
              </a:rPr>
              <a:t>0</a:t>
            </a:r>
            <a:r>
              <a:rPr kumimoji="0" lang="zh-CN" altLang="en-US" sz="2000">
                <a:solidFill>
                  <a:srgbClr val="000000"/>
                </a:solidFill>
                <a:latin typeface="Arial" panose="020B0604020202020204" pitchFamily="34" charset="0"/>
                <a:ea typeface="华文细黑" panose="02010600040101010101" pitchFamily="2" charset="-122"/>
              </a:rPr>
              <a:t>则表示为无状态自动地址配置</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O: “</a:t>
            </a:r>
            <a:r>
              <a:rPr kumimoji="0" lang="zh-CN" altLang="en-US" sz="2000">
                <a:solidFill>
                  <a:srgbClr val="000000"/>
                </a:solidFill>
                <a:latin typeface="Arial" panose="020B0604020202020204" pitchFamily="34" charset="0"/>
                <a:ea typeface="华文细黑" panose="02010600040101010101" pitchFamily="2" charset="-122"/>
              </a:rPr>
              <a:t>其他有状态配置标志”，为</a:t>
            </a:r>
            <a:r>
              <a:rPr kumimoji="0" lang="en-US" altLang="zh-CN" sz="2000">
                <a:solidFill>
                  <a:srgbClr val="000000"/>
                </a:solidFill>
                <a:latin typeface="Arial" panose="020B0604020202020204" pitchFamily="34" charset="0"/>
                <a:ea typeface="华文细黑" panose="02010600040101010101" pitchFamily="2" charset="-122"/>
              </a:rPr>
              <a:t>1</a:t>
            </a:r>
            <a:r>
              <a:rPr kumimoji="0" lang="zh-CN" altLang="en-US" sz="2000">
                <a:solidFill>
                  <a:srgbClr val="000000"/>
                </a:solidFill>
                <a:latin typeface="Arial" panose="020B0604020202020204" pitchFamily="34" charset="0"/>
                <a:ea typeface="华文细黑" panose="02010600040101010101" pitchFamily="2" charset="-122"/>
              </a:rPr>
              <a:t>时主机使用有状态被管理的协议配置其他非地址类的信息（如</a:t>
            </a:r>
            <a:r>
              <a:rPr kumimoji="0" lang="en-US" altLang="zh-CN" sz="2000">
                <a:solidFill>
                  <a:srgbClr val="000000"/>
                </a:solidFill>
                <a:latin typeface="Arial" panose="020B0604020202020204" pitchFamily="34" charset="0"/>
                <a:ea typeface="华文细黑" panose="02010600040101010101" pitchFamily="2" charset="-122"/>
              </a:rPr>
              <a:t>Cur Hop limit, MTU</a:t>
            </a:r>
            <a:r>
              <a:rPr kumimoji="0" lang="zh-CN" altLang="en-US" sz="2000">
                <a:solidFill>
                  <a:srgbClr val="000000"/>
                </a:solidFill>
                <a:latin typeface="Arial" panose="020B0604020202020204" pitchFamily="34" charset="0"/>
                <a:ea typeface="华文细黑" panose="02010600040101010101" pitchFamily="2" charset="-122"/>
              </a:rPr>
              <a:t>等） </a:t>
            </a:r>
          </a:p>
        </p:txBody>
      </p:sp>
      <p:graphicFrame>
        <p:nvGraphicFramePr>
          <p:cNvPr id="475142" name="Object 6"/>
          <p:cNvGraphicFramePr>
            <a:graphicFrameLocks noGrp="1" noChangeAspect="1"/>
          </p:cNvGraphicFramePr>
          <p:nvPr>
            <p:ph idx="1"/>
          </p:nvPr>
        </p:nvGraphicFramePr>
        <p:xfrm>
          <a:off x="1008063" y="896938"/>
          <a:ext cx="7092950" cy="2532062"/>
        </p:xfrm>
        <a:graphic>
          <a:graphicData uri="http://schemas.openxmlformats.org/presentationml/2006/ole">
            <mc:AlternateContent xmlns:mc="http://schemas.openxmlformats.org/markup-compatibility/2006">
              <mc:Choice xmlns:v="urn:schemas-microsoft-com:vml" Requires="v">
                <p:oleObj spid="_x0000_s475143" name="位图图像" r:id="rId3" imgW="4933333" imgH="1762371" progId="Paint.Picture">
                  <p:embed/>
                </p:oleObj>
              </mc:Choice>
              <mc:Fallback>
                <p:oleObj name="位图图像" r:id="rId3" imgW="4933333" imgH="1762371" progId="Paint.Picture">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063" y="896938"/>
                        <a:ext cx="7092950" cy="253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路由器通告</a:t>
            </a:r>
          </a:p>
        </p:txBody>
      </p:sp>
      <p:sp>
        <p:nvSpPr>
          <p:cNvPr id="476163" name="Text Box 3"/>
          <p:cNvSpPr txBox="1">
            <a:spLocks noChangeArrowheads="1"/>
          </p:cNvSpPr>
          <p:nvPr/>
        </p:nvSpPr>
        <p:spPr bwMode="auto">
          <a:xfrm>
            <a:off x="4911725" y="4256088"/>
            <a:ext cx="2324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zh-CN" sz="1600">
              <a:latin typeface="Times New Roman" panose="02020603050405020304" pitchFamily="18" charset="0"/>
            </a:endParaRPr>
          </a:p>
        </p:txBody>
      </p:sp>
      <p:sp>
        <p:nvSpPr>
          <p:cNvPr id="476164" name="Text Box 4"/>
          <p:cNvSpPr txBox="1">
            <a:spLocks noChangeArrowheads="1"/>
          </p:cNvSpPr>
          <p:nvPr/>
        </p:nvSpPr>
        <p:spPr bwMode="auto">
          <a:xfrm>
            <a:off x="1295400" y="5192713"/>
            <a:ext cx="6156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zh-CN" sz="1600">
              <a:latin typeface="Times New Roman" panose="02020603050405020304" pitchFamily="18" charset="0"/>
            </a:endParaRPr>
          </a:p>
        </p:txBody>
      </p:sp>
      <p:sp>
        <p:nvSpPr>
          <p:cNvPr id="476165" name="Text Box 5"/>
          <p:cNvSpPr txBox="1">
            <a:spLocks noChangeArrowheads="1"/>
          </p:cNvSpPr>
          <p:nvPr/>
        </p:nvSpPr>
        <p:spPr bwMode="auto">
          <a:xfrm>
            <a:off x="1511300" y="1916113"/>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zh-CN" sz="2400">
              <a:latin typeface="Times New Roman" panose="02020603050405020304" pitchFamily="18" charset="0"/>
            </a:endParaRPr>
          </a:p>
        </p:txBody>
      </p:sp>
      <p:sp>
        <p:nvSpPr>
          <p:cNvPr id="476166" name="Text Box 6"/>
          <p:cNvSpPr txBox="1">
            <a:spLocks noChangeArrowheads="1"/>
          </p:cNvSpPr>
          <p:nvPr/>
        </p:nvSpPr>
        <p:spPr bwMode="auto">
          <a:xfrm>
            <a:off x="1331913" y="908050"/>
            <a:ext cx="6985000"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Router Lifetime</a:t>
            </a:r>
            <a:r>
              <a:rPr kumimoji="0" lang="zh-CN" altLang="en-US" sz="2000">
                <a:solidFill>
                  <a:srgbClr val="000000"/>
                </a:solidFill>
                <a:latin typeface="Arial" panose="020B0604020202020204" pitchFamily="34" charset="0"/>
                <a:ea typeface="华文细黑" panose="02010600040101010101" pitchFamily="2" charset="-122"/>
              </a:rPr>
              <a:t>：表示作为默认路由器的时间</a:t>
            </a:r>
            <a:r>
              <a:rPr kumimoji="0" lang="en-US" altLang="zh-CN" sz="2000">
                <a:solidFill>
                  <a:srgbClr val="000000"/>
                </a:solidFill>
                <a:latin typeface="Arial" panose="020B0604020202020204" pitchFamily="34" charset="0"/>
                <a:ea typeface="华文细黑" panose="02010600040101010101" pitchFamily="2" charset="-122"/>
              </a:rPr>
              <a:t>(</a:t>
            </a:r>
            <a:r>
              <a:rPr kumimoji="0" lang="zh-CN" altLang="en-US" sz="2000">
                <a:solidFill>
                  <a:srgbClr val="000000"/>
                </a:solidFill>
                <a:latin typeface="Arial" panose="020B0604020202020204" pitchFamily="34" charset="0"/>
                <a:ea typeface="华文细黑" panose="02010600040101010101" pitchFamily="2" charset="-122"/>
              </a:rPr>
              <a:t>单位</a:t>
            </a:r>
            <a:r>
              <a:rPr kumimoji="0" lang="en-US" altLang="zh-CN" sz="2000">
                <a:solidFill>
                  <a:srgbClr val="000000"/>
                </a:solidFill>
                <a:latin typeface="Arial" panose="020B0604020202020204" pitchFamily="34" charset="0"/>
                <a:ea typeface="华文细黑" panose="02010600040101010101" pitchFamily="2" charset="-122"/>
              </a:rPr>
              <a:t>:</a:t>
            </a:r>
            <a:r>
              <a:rPr kumimoji="0" lang="zh-CN" altLang="en-US" sz="2000">
                <a:solidFill>
                  <a:srgbClr val="000000"/>
                </a:solidFill>
                <a:latin typeface="Arial" panose="020B0604020202020204" pitchFamily="34" charset="0"/>
                <a:ea typeface="华文细黑" panose="02010600040101010101" pitchFamily="2" charset="-122"/>
              </a:rPr>
              <a:t>秒</a:t>
            </a:r>
            <a:r>
              <a:rPr kumimoji="0" lang="en-US" altLang="zh-CN" sz="2000">
                <a:solidFill>
                  <a:srgbClr val="000000"/>
                </a:solidFill>
                <a:latin typeface="Arial" panose="020B0604020202020204" pitchFamily="34" charset="0"/>
                <a:ea typeface="华文细黑" panose="02010600040101010101" pitchFamily="2" charset="-122"/>
              </a:rPr>
              <a:t>)</a:t>
            </a:r>
            <a:r>
              <a:rPr kumimoji="0" lang="zh-CN" altLang="en-US" sz="2000">
                <a:solidFill>
                  <a:srgbClr val="000000"/>
                </a:solidFill>
                <a:latin typeface="Arial" panose="020B0604020202020204" pitchFamily="34" charset="0"/>
                <a:ea typeface="华文细黑" panose="02010600040101010101" pitchFamily="2" charset="-122"/>
              </a:rPr>
              <a:t>，   为</a:t>
            </a:r>
            <a:r>
              <a:rPr kumimoji="0" lang="en-US" altLang="zh-CN" sz="2000">
                <a:solidFill>
                  <a:srgbClr val="000000"/>
                </a:solidFill>
                <a:latin typeface="Arial" panose="020B0604020202020204" pitchFamily="34" charset="0"/>
                <a:ea typeface="华文细黑" panose="02010600040101010101" pitchFamily="2" charset="-122"/>
              </a:rPr>
              <a:t>0</a:t>
            </a:r>
            <a:r>
              <a:rPr kumimoji="0" lang="zh-CN" altLang="en-US" sz="2000">
                <a:solidFill>
                  <a:srgbClr val="000000"/>
                </a:solidFill>
                <a:latin typeface="Arial" panose="020B0604020202020204" pitchFamily="34" charset="0"/>
                <a:ea typeface="华文细黑" panose="02010600040101010101" pitchFamily="2" charset="-122"/>
              </a:rPr>
              <a:t>则意味着它不应当出现在默认路由表中</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Reachable Time</a:t>
            </a:r>
            <a:r>
              <a:rPr kumimoji="0" lang="zh-CN" altLang="en-US" sz="2000">
                <a:solidFill>
                  <a:srgbClr val="000000"/>
                </a:solidFill>
                <a:latin typeface="Arial" panose="020B0604020202020204" pitchFamily="34" charset="0"/>
                <a:ea typeface="华文细黑" panose="02010600040101010101" pitchFamily="2" charset="-122"/>
              </a:rPr>
              <a:t>：可达时间，单位毫秒，用于邻居不可达检测，</a:t>
            </a:r>
            <a:r>
              <a:rPr kumimoji="0" lang="en-US" altLang="zh-CN" sz="2000">
                <a:solidFill>
                  <a:srgbClr val="000000"/>
                </a:solidFill>
                <a:latin typeface="Arial" panose="020B0604020202020204" pitchFamily="34" charset="0"/>
                <a:ea typeface="华文细黑" panose="02010600040101010101" pitchFamily="2" charset="-122"/>
              </a:rPr>
              <a:t>0</a:t>
            </a:r>
            <a:r>
              <a:rPr kumimoji="0" lang="zh-CN" altLang="en-US" sz="2000">
                <a:solidFill>
                  <a:srgbClr val="000000"/>
                </a:solidFill>
                <a:latin typeface="Arial" panose="020B0604020202020204" pitchFamily="34" charset="0"/>
                <a:ea typeface="华文细黑" panose="02010600040101010101" pitchFamily="2" charset="-122"/>
              </a:rPr>
              <a:t>值表示未指定</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Retrans Timer</a:t>
            </a:r>
            <a:r>
              <a:rPr kumimoji="0" lang="zh-CN" altLang="en-US" sz="2000">
                <a:solidFill>
                  <a:srgbClr val="000000"/>
                </a:solidFill>
                <a:latin typeface="Arial" panose="020B0604020202020204" pitchFamily="34" charset="0"/>
                <a:ea typeface="华文细黑" panose="02010600040101010101" pitchFamily="2" charset="-122"/>
              </a:rPr>
              <a:t>：邻居请求重传定时器，单位毫秒，</a:t>
            </a:r>
            <a:r>
              <a:rPr kumimoji="0" lang="en-US" altLang="zh-CN" sz="2000">
                <a:solidFill>
                  <a:srgbClr val="000000"/>
                </a:solidFill>
                <a:latin typeface="Arial" panose="020B0604020202020204" pitchFamily="34" charset="0"/>
                <a:ea typeface="华文细黑" panose="02010600040101010101" pitchFamily="2" charset="-122"/>
              </a:rPr>
              <a:t>0</a:t>
            </a:r>
            <a:r>
              <a:rPr kumimoji="0" lang="zh-CN" altLang="en-US" sz="2000">
                <a:solidFill>
                  <a:srgbClr val="000000"/>
                </a:solidFill>
                <a:latin typeface="Arial" panose="020B0604020202020204" pitchFamily="34" charset="0"/>
                <a:ea typeface="华文细黑" panose="02010600040101010101" pitchFamily="2" charset="-122"/>
              </a:rPr>
              <a:t>值表示未指定</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Options</a:t>
            </a:r>
            <a:r>
              <a:rPr kumimoji="0" lang="zh-CN" altLang="en-US" sz="2000">
                <a:solidFill>
                  <a:srgbClr val="000000"/>
                </a:solidFill>
                <a:latin typeface="Arial" panose="020B0604020202020204" pitchFamily="34" charset="0"/>
                <a:ea typeface="华文细黑" panose="02010600040101010101" pitchFamily="2" charset="-122"/>
              </a:rPr>
              <a:t>：选项，可包含以下选项信息</a:t>
            </a:r>
          </a:p>
          <a:p>
            <a:pPr lvl="1">
              <a:lnSpc>
                <a:spcPct val="110000"/>
              </a:lnSpc>
              <a:buClr>
                <a:schemeClr val="tx1"/>
              </a:buClr>
              <a:buFont typeface="Wingdings" panose="05000000000000000000" pitchFamily="2" charset="2"/>
              <a:buChar char="à"/>
            </a:pPr>
            <a:r>
              <a:rPr kumimoji="0" lang="en-US" altLang="zh-CN" sz="1800">
                <a:solidFill>
                  <a:srgbClr val="000000"/>
                </a:solidFill>
                <a:latin typeface="Arial" panose="020B0604020202020204" pitchFamily="34" charset="0"/>
                <a:ea typeface="华文细黑" panose="02010600040101010101" pitchFamily="2" charset="-122"/>
              </a:rPr>
              <a:t>Target link-layer address ---</a:t>
            </a:r>
            <a:r>
              <a:rPr kumimoji="0" lang="zh-CN" altLang="en-US" sz="1800">
                <a:solidFill>
                  <a:srgbClr val="000000"/>
                </a:solidFill>
                <a:latin typeface="Arial" panose="020B0604020202020204" pitchFamily="34" charset="0"/>
                <a:ea typeface="华文细黑" panose="02010600040101010101" pitchFamily="2" charset="-122"/>
              </a:rPr>
              <a:t>源链路层地址</a:t>
            </a:r>
          </a:p>
          <a:p>
            <a:pPr lvl="1">
              <a:lnSpc>
                <a:spcPct val="110000"/>
              </a:lnSpc>
              <a:buClr>
                <a:schemeClr val="tx1"/>
              </a:buClr>
              <a:buFont typeface="Wingdings" panose="05000000000000000000" pitchFamily="2" charset="2"/>
              <a:buChar char="à"/>
            </a:pPr>
            <a:r>
              <a:rPr kumimoji="0" lang="en-US" altLang="zh-CN" sz="1800">
                <a:solidFill>
                  <a:srgbClr val="000000"/>
                </a:solidFill>
                <a:latin typeface="Arial" panose="020B0604020202020204" pitchFamily="34" charset="0"/>
                <a:ea typeface="华文细黑" panose="02010600040101010101" pitchFamily="2" charset="-122"/>
              </a:rPr>
              <a:t>MTU --- </a:t>
            </a:r>
            <a:r>
              <a:rPr kumimoji="0" lang="zh-CN" altLang="en-US" sz="1800">
                <a:solidFill>
                  <a:srgbClr val="000000"/>
                </a:solidFill>
                <a:latin typeface="Arial" panose="020B0604020202020204" pitchFamily="34" charset="0"/>
                <a:ea typeface="华文细黑" panose="02010600040101010101" pitchFamily="2" charset="-122"/>
              </a:rPr>
              <a:t>最大传输单元</a:t>
            </a:r>
          </a:p>
          <a:p>
            <a:pPr lvl="1">
              <a:lnSpc>
                <a:spcPct val="110000"/>
              </a:lnSpc>
              <a:buClr>
                <a:schemeClr val="tx1"/>
              </a:buClr>
              <a:buFont typeface="Wingdings" panose="05000000000000000000" pitchFamily="2" charset="2"/>
              <a:buChar char="à"/>
            </a:pPr>
            <a:r>
              <a:rPr kumimoji="0" lang="en-US" altLang="zh-CN" sz="1800">
                <a:solidFill>
                  <a:srgbClr val="000000"/>
                </a:solidFill>
                <a:latin typeface="Arial" panose="020B0604020202020204" pitchFamily="34" charset="0"/>
                <a:ea typeface="华文细黑" panose="02010600040101010101" pitchFamily="2" charset="-122"/>
              </a:rPr>
              <a:t>Prefix Information --- </a:t>
            </a:r>
            <a:r>
              <a:rPr kumimoji="0" lang="zh-CN" altLang="en-US" sz="1800">
                <a:solidFill>
                  <a:srgbClr val="000000"/>
                </a:solidFill>
                <a:latin typeface="Arial" panose="020B0604020202020204" pitchFamily="34" charset="0"/>
                <a:ea typeface="华文细黑" panose="02010600040101010101" pitchFamily="2" charset="-122"/>
              </a:rPr>
              <a:t>前缀信息</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路由器发现</a:t>
            </a:r>
          </a:p>
        </p:txBody>
      </p:sp>
      <p:sp>
        <p:nvSpPr>
          <p:cNvPr id="502787" name="Rectangle 3"/>
          <p:cNvSpPr>
            <a:spLocks noGrp="1" noChangeArrowheads="1"/>
          </p:cNvSpPr>
          <p:nvPr>
            <p:ph type="body" sz="half" idx="1"/>
          </p:nvPr>
        </p:nvSpPr>
        <p:spPr>
          <a:xfrm>
            <a:off x="395288" y="765175"/>
            <a:ext cx="4030662" cy="1374775"/>
          </a:xfrm>
        </p:spPr>
        <p:txBody>
          <a:bodyPr/>
          <a:lstStyle/>
          <a:p>
            <a:pPr marL="0" indent="0"/>
            <a:r>
              <a:rPr lang="zh-CN" altLang="en-US" sz="2400"/>
              <a:t>路由器发现</a:t>
            </a:r>
          </a:p>
        </p:txBody>
      </p:sp>
      <p:sp>
        <p:nvSpPr>
          <p:cNvPr id="502788" name="Text Box 4"/>
          <p:cNvSpPr txBox="1">
            <a:spLocks noChangeArrowheads="1"/>
          </p:cNvSpPr>
          <p:nvPr/>
        </p:nvSpPr>
        <p:spPr bwMode="auto">
          <a:xfrm>
            <a:off x="1116013" y="4437063"/>
            <a:ext cx="73437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Char char="à"/>
            </a:pPr>
            <a:r>
              <a:rPr kumimoji="1" lang="zh-CN" altLang="en-US" sz="2000">
                <a:latin typeface="Times New Roman" panose="02020603050405020304" pitchFamily="18" charset="0"/>
              </a:rPr>
              <a:t>定期发送路由器公告</a:t>
            </a:r>
            <a:r>
              <a:rPr kumimoji="1" lang="en-US" altLang="zh-CN" sz="2000">
                <a:latin typeface="Times New Roman" panose="02020603050405020304" pitchFamily="18" charset="0"/>
              </a:rPr>
              <a:t>(RA</a:t>
            </a:r>
            <a:r>
              <a:rPr kumimoji="1" lang="zh-CN" altLang="en-US" sz="2000">
                <a:latin typeface="Times New Roman" panose="02020603050405020304" pitchFamily="18" charset="0"/>
              </a:rPr>
              <a:t>，</a:t>
            </a:r>
            <a:r>
              <a:rPr kumimoji="1" lang="en-US" altLang="zh-CN" sz="2000">
                <a:latin typeface="Times New Roman" panose="02020603050405020304" pitchFamily="18" charset="0"/>
              </a:rPr>
              <a:t>ICMP Type=134)</a:t>
            </a:r>
          </a:p>
          <a:p>
            <a:pPr>
              <a:buFont typeface="Wingdings" panose="05000000000000000000" pitchFamily="2" charset="2"/>
              <a:buChar char="à"/>
            </a:pPr>
            <a:r>
              <a:rPr kumimoji="1" lang="zh-CN" altLang="en-US" sz="2000">
                <a:latin typeface="Times New Roman" panose="02020603050405020304" pitchFamily="18" charset="0"/>
              </a:rPr>
              <a:t>主机可以发送路由器请求</a:t>
            </a:r>
            <a:r>
              <a:rPr kumimoji="1" lang="en-US" altLang="zh-CN" sz="2000">
                <a:latin typeface="Times New Roman" panose="02020603050405020304" pitchFamily="18" charset="0"/>
              </a:rPr>
              <a:t>(RS</a:t>
            </a:r>
            <a:r>
              <a:rPr kumimoji="1" lang="zh-CN" altLang="en-US" sz="2000">
                <a:latin typeface="Times New Roman" panose="02020603050405020304" pitchFamily="18" charset="0"/>
              </a:rPr>
              <a:t>，</a:t>
            </a:r>
            <a:r>
              <a:rPr kumimoji="1" lang="en-US" altLang="zh-CN" sz="2000">
                <a:latin typeface="Times New Roman" panose="02020603050405020304" pitchFamily="18" charset="0"/>
              </a:rPr>
              <a:t>ICMP Type=133)</a:t>
            </a:r>
            <a:r>
              <a:rPr kumimoji="1" lang="zh-CN" altLang="en-US" sz="2000">
                <a:latin typeface="Times New Roman" panose="02020603050405020304" pitchFamily="18" charset="0"/>
              </a:rPr>
              <a:t>请求路由器快 </a:t>
            </a:r>
          </a:p>
          <a:p>
            <a:pPr>
              <a:buFont typeface="Wingdings" panose="05000000000000000000" pitchFamily="2" charset="2"/>
              <a:buNone/>
            </a:pPr>
            <a:r>
              <a:rPr kumimoji="1" lang="zh-CN" altLang="en-US" sz="2000">
                <a:latin typeface="Times New Roman" panose="02020603050405020304" pitchFamily="18" charset="0"/>
              </a:rPr>
              <a:t>    速发送</a:t>
            </a:r>
            <a:r>
              <a:rPr kumimoji="1" lang="en-US" altLang="zh-CN" sz="2000">
                <a:latin typeface="Times New Roman" panose="02020603050405020304" pitchFamily="18" charset="0"/>
              </a:rPr>
              <a:t>RA</a:t>
            </a:r>
          </a:p>
          <a:p>
            <a:pPr>
              <a:buFont typeface="Wingdings" panose="05000000000000000000" pitchFamily="2" charset="2"/>
              <a:buChar char="à"/>
            </a:pPr>
            <a:r>
              <a:rPr kumimoji="1" lang="zh-CN" altLang="en-US" sz="2000">
                <a:latin typeface="Times New Roman" panose="02020603050405020304" pitchFamily="18" charset="0"/>
              </a:rPr>
              <a:t>主机收到</a:t>
            </a:r>
            <a:r>
              <a:rPr kumimoji="1" lang="en-US" altLang="zh-CN" sz="2000">
                <a:latin typeface="Times New Roman" panose="02020603050405020304" pitchFamily="18" charset="0"/>
              </a:rPr>
              <a:t>RA</a:t>
            </a:r>
            <a:r>
              <a:rPr kumimoji="1" lang="zh-CN" altLang="en-US" sz="2000">
                <a:latin typeface="Times New Roman" panose="02020603050405020304" pitchFamily="18" charset="0"/>
              </a:rPr>
              <a:t>后将路由器作为默认网关</a:t>
            </a:r>
          </a:p>
        </p:txBody>
      </p:sp>
      <p:sp>
        <p:nvSpPr>
          <p:cNvPr id="502789" name="Line 5"/>
          <p:cNvSpPr>
            <a:spLocks noChangeShapeType="1"/>
          </p:cNvSpPr>
          <p:nvPr/>
        </p:nvSpPr>
        <p:spPr bwMode="auto">
          <a:xfrm flipV="1">
            <a:off x="2555875" y="2492375"/>
            <a:ext cx="11525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2790" name="Line 6"/>
          <p:cNvSpPr>
            <a:spLocks noChangeShapeType="1"/>
          </p:cNvSpPr>
          <p:nvPr/>
        </p:nvSpPr>
        <p:spPr bwMode="auto">
          <a:xfrm flipV="1">
            <a:off x="3492500" y="2276475"/>
            <a:ext cx="2016125"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2791" name="Line 7"/>
          <p:cNvSpPr>
            <a:spLocks noChangeShapeType="1"/>
          </p:cNvSpPr>
          <p:nvPr/>
        </p:nvSpPr>
        <p:spPr bwMode="auto">
          <a:xfrm flipV="1">
            <a:off x="4284663" y="3284538"/>
            <a:ext cx="86360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2792" name="Line 8"/>
          <p:cNvSpPr>
            <a:spLocks noChangeShapeType="1"/>
          </p:cNvSpPr>
          <p:nvPr/>
        </p:nvSpPr>
        <p:spPr bwMode="auto">
          <a:xfrm>
            <a:off x="3708400" y="2492375"/>
            <a:ext cx="1439863"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502793" name="Picture 9" descr="router-IPv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844675"/>
            <a:ext cx="755650" cy="560388"/>
          </a:xfrm>
          <a:prstGeom prst="rect">
            <a:avLst/>
          </a:prstGeom>
          <a:noFill/>
          <a:extLst>
            <a:ext uri="{909E8E84-426E-40DD-AFC4-6F175D3DCCD1}">
              <a14:hiddenFill xmlns:a14="http://schemas.microsoft.com/office/drawing/2010/main">
                <a:solidFill>
                  <a:srgbClr val="FFFFFF"/>
                </a:solidFill>
              </a14:hiddenFill>
            </a:ext>
          </a:extLst>
        </p:spPr>
      </p:pic>
      <p:pic>
        <p:nvPicPr>
          <p:cNvPr id="502795" name="Picture 11" descr="台式机"/>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916238" y="3213100"/>
            <a:ext cx="792162" cy="750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2796" name="Picture 12" descr="台式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3573463"/>
            <a:ext cx="79216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797" name="Line 13"/>
          <p:cNvSpPr>
            <a:spLocks noChangeShapeType="1"/>
          </p:cNvSpPr>
          <p:nvPr/>
        </p:nvSpPr>
        <p:spPr bwMode="auto">
          <a:xfrm flipH="1">
            <a:off x="4859338" y="2493963"/>
            <a:ext cx="506412" cy="287337"/>
          </a:xfrm>
          <a:prstGeom prst="line">
            <a:avLst/>
          </a:prstGeom>
          <a:noFill/>
          <a:ln w="57150">
            <a:solidFill>
              <a:srgbClr val="33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2798" name="Line 14"/>
          <p:cNvSpPr>
            <a:spLocks noChangeShapeType="1"/>
          </p:cNvSpPr>
          <p:nvPr/>
        </p:nvSpPr>
        <p:spPr bwMode="auto">
          <a:xfrm flipH="1">
            <a:off x="3346450" y="2565400"/>
            <a:ext cx="433388" cy="215900"/>
          </a:xfrm>
          <a:prstGeom prst="line">
            <a:avLst/>
          </a:prstGeom>
          <a:noFill/>
          <a:ln w="57150">
            <a:solidFill>
              <a:srgbClr val="33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2799" name="Line 15"/>
          <p:cNvSpPr>
            <a:spLocks noChangeShapeType="1"/>
          </p:cNvSpPr>
          <p:nvPr/>
        </p:nvSpPr>
        <p:spPr bwMode="auto">
          <a:xfrm flipH="1">
            <a:off x="4859338" y="3357563"/>
            <a:ext cx="433387" cy="215900"/>
          </a:xfrm>
          <a:prstGeom prst="line">
            <a:avLst/>
          </a:prstGeom>
          <a:noFill/>
          <a:ln w="57150">
            <a:solidFill>
              <a:srgbClr val="33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2800" name="Line 16"/>
          <p:cNvSpPr>
            <a:spLocks noChangeShapeType="1"/>
          </p:cNvSpPr>
          <p:nvPr/>
        </p:nvSpPr>
        <p:spPr bwMode="auto">
          <a:xfrm flipH="1">
            <a:off x="4067175" y="2997200"/>
            <a:ext cx="433388" cy="215900"/>
          </a:xfrm>
          <a:prstGeom prst="line">
            <a:avLst/>
          </a:prstGeom>
          <a:noFill/>
          <a:ln w="57150">
            <a:solidFill>
              <a:srgbClr val="33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2801" name="Line 17"/>
          <p:cNvSpPr>
            <a:spLocks noChangeShapeType="1"/>
          </p:cNvSpPr>
          <p:nvPr/>
        </p:nvSpPr>
        <p:spPr bwMode="auto">
          <a:xfrm flipV="1">
            <a:off x="2627313" y="2565400"/>
            <a:ext cx="360362" cy="1444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2802" name="Text Box 18"/>
          <p:cNvSpPr txBox="1">
            <a:spLocks noChangeArrowheads="1"/>
          </p:cNvSpPr>
          <p:nvPr/>
        </p:nvSpPr>
        <p:spPr bwMode="auto">
          <a:xfrm>
            <a:off x="5148263" y="2527300"/>
            <a:ext cx="55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a:latin typeface="Times New Roman" panose="02020603050405020304" pitchFamily="18" charset="0"/>
              </a:rPr>
              <a:t>RA</a:t>
            </a:r>
          </a:p>
        </p:txBody>
      </p:sp>
      <p:sp>
        <p:nvSpPr>
          <p:cNvPr id="502803" name="Text Box 19"/>
          <p:cNvSpPr txBox="1">
            <a:spLocks noChangeArrowheads="1"/>
          </p:cNvSpPr>
          <p:nvPr/>
        </p:nvSpPr>
        <p:spPr bwMode="auto">
          <a:xfrm>
            <a:off x="2262188" y="2311400"/>
            <a:ext cx="509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a:latin typeface="Times New Roman" panose="02020603050405020304" pitchFamily="18" charset="0"/>
              </a:rPr>
              <a:t>RS</a:t>
            </a:r>
          </a:p>
        </p:txBody>
      </p:sp>
      <p:pic>
        <p:nvPicPr>
          <p:cNvPr id="502804" name="Picture 20" descr="台式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852738"/>
            <a:ext cx="79216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1029"/>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第一章 </a:t>
            </a:r>
            <a:r>
              <a:rPr lang="en-US" altLang="zh-CN">
                <a:latin typeface="华文细黑" panose="02010600040101010101" pitchFamily="2" charset="-122"/>
              </a:rPr>
              <a:t>IPv6</a:t>
            </a:r>
            <a:r>
              <a:rPr lang="zh-CN" altLang="en-US">
                <a:latin typeface="华文细黑" panose="02010600040101010101" pitchFamily="2" charset="-122"/>
              </a:rPr>
              <a:t>地址</a:t>
            </a:r>
          </a:p>
        </p:txBody>
      </p:sp>
      <p:sp>
        <p:nvSpPr>
          <p:cNvPr id="54278" name="Rectangle 1030"/>
          <p:cNvSpPr>
            <a:spLocks noGrp="1" noChangeArrowheads="1"/>
          </p:cNvSpPr>
          <p:nvPr>
            <p:ph type="body" idx="1"/>
          </p:nvPr>
        </p:nvSpPr>
        <p:spPr>
          <a:xfrm>
            <a:off x="755650" y="1414463"/>
            <a:ext cx="5257800" cy="31670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 IPv6</a:t>
            </a:r>
            <a:r>
              <a:rPr lang="zh-CN" altLang="en-US" sz="2400"/>
              <a:t>地址形式 </a:t>
            </a:r>
          </a:p>
          <a:p>
            <a:r>
              <a:rPr lang="zh-CN" altLang="en-US" sz="2400"/>
              <a:t> </a:t>
            </a:r>
            <a:r>
              <a:rPr lang="en-US" altLang="zh-CN" sz="2400"/>
              <a:t>IPv6</a:t>
            </a:r>
            <a:r>
              <a:rPr lang="zh-CN" altLang="en-US" sz="2400"/>
              <a:t>地址分类</a:t>
            </a:r>
          </a:p>
          <a:p>
            <a:r>
              <a:rPr lang="zh-CN" altLang="en-US" sz="2400"/>
              <a:t> 接口上所需的</a:t>
            </a:r>
            <a:r>
              <a:rPr lang="en-US" altLang="zh-CN" sz="2400"/>
              <a:t>IPv6</a:t>
            </a:r>
            <a:r>
              <a:rPr lang="zh-CN" altLang="en-US" sz="2400"/>
              <a:t>地址</a:t>
            </a:r>
          </a:p>
        </p:txBody>
      </p:sp>
      <p:pic>
        <p:nvPicPr>
          <p:cNvPr id="54279" name="Picture 1031" descr="BS0067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114800"/>
            <a:ext cx="3581400" cy="2119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邻居请求</a:t>
            </a:r>
          </a:p>
        </p:txBody>
      </p:sp>
      <p:sp>
        <p:nvSpPr>
          <p:cNvPr id="478211" name="Text Box 3"/>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graphicFrame>
        <p:nvGraphicFramePr>
          <p:cNvPr id="478212" name="Object 4"/>
          <p:cNvGraphicFramePr>
            <a:graphicFrameLocks noGrp="1" noChangeAspect="1"/>
          </p:cNvGraphicFramePr>
          <p:nvPr>
            <p:ph idx="1"/>
          </p:nvPr>
        </p:nvGraphicFramePr>
        <p:xfrm>
          <a:off x="1258888" y="765175"/>
          <a:ext cx="6445250" cy="3124200"/>
        </p:xfrm>
        <a:graphic>
          <a:graphicData uri="http://schemas.openxmlformats.org/presentationml/2006/ole">
            <mc:AlternateContent xmlns:mc="http://schemas.openxmlformats.org/markup-compatibility/2006">
              <mc:Choice xmlns:v="urn:schemas-microsoft-com:vml" Requires="v">
                <p:oleObj spid="_x0000_s478215" name="位图图像" r:id="rId4" imgW="4963218" imgH="2534004" progId="Paint.Picture">
                  <p:embed/>
                </p:oleObj>
              </mc:Choice>
              <mc:Fallback>
                <p:oleObj name="位图图像" r:id="rId4" imgW="4963218" imgH="2534004" progId="Paint.Picture">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765175"/>
                        <a:ext cx="64452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8213" name="Text Box 5"/>
          <p:cNvSpPr txBox="1">
            <a:spLocks noChangeArrowheads="1"/>
          </p:cNvSpPr>
          <p:nvPr/>
        </p:nvSpPr>
        <p:spPr bwMode="auto">
          <a:xfrm>
            <a:off x="1295400" y="5192713"/>
            <a:ext cx="6156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kumimoji="1" lang="zh-CN" altLang="zh-CN" sz="2400">
              <a:latin typeface="Times New Roman" panose="02020603050405020304" pitchFamily="18" charset="0"/>
            </a:endParaRPr>
          </a:p>
        </p:txBody>
      </p:sp>
      <p:sp>
        <p:nvSpPr>
          <p:cNvPr id="478214" name="Text Box 6"/>
          <p:cNvSpPr txBox="1">
            <a:spLocks noChangeArrowheads="1"/>
          </p:cNvSpPr>
          <p:nvPr/>
        </p:nvSpPr>
        <p:spPr bwMode="auto">
          <a:xfrm>
            <a:off x="1331913" y="4221163"/>
            <a:ext cx="6335712"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135</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Code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0</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Target Address</a:t>
            </a:r>
            <a:r>
              <a:rPr kumimoji="0" lang="zh-CN" altLang="en-US" sz="2000">
                <a:solidFill>
                  <a:srgbClr val="000000"/>
                </a:solidFill>
                <a:latin typeface="Arial" panose="020B0604020202020204" pitchFamily="34" charset="0"/>
                <a:ea typeface="华文细黑" panose="02010600040101010101" pitchFamily="2" charset="-122"/>
              </a:rPr>
              <a:t>：要解析的地址，不能是多播</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Option</a:t>
            </a:r>
            <a:r>
              <a:rPr kumimoji="0" lang="zh-CN" altLang="en-US" sz="2000">
                <a:solidFill>
                  <a:srgbClr val="000000"/>
                </a:solidFill>
                <a:latin typeface="Arial" panose="020B0604020202020204" pitchFamily="34" charset="0"/>
                <a:ea typeface="华文细黑" panose="02010600040101010101" pitchFamily="2" charset="-122"/>
              </a:rPr>
              <a:t>：可携带的选项，只有源链路层地址</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邻居通告</a:t>
            </a:r>
          </a:p>
        </p:txBody>
      </p:sp>
      <p:sp>
        <p:nvSpPr>
          <p:cNvPr id="480259" name="Text Box 3"/>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sp>
        <p:nvSpPr>
          <p:cNvPr id="480260" name="Text Box 4"/>
          <p:cNvSpPr txBox="1">
            <a:spLocks noChangeArrowheads="1"/>
          </p:cNvSpPr>
          <p:nvPr/>
        </p:nvSpPr>
        <p:spPr bwMode="auto">
          <a:xfrm>
            <a:off x="1295400" y="5192713"/>
            <a:ext cx="6156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kumimoji="1" lang="zh-CN" altLang="zh-CN" sz="2400">
              <a:latin typeface="Times New Roman" panose="02020603050405020304" pitchFamily="18" charset="0"/>
            </a:endParaRPr>
          </a:p>
        </p:txBody>
      </p:sp>
      <p:sp>
        <p:nvSpPr>
          <p:cNvPr id="480261" name="Text Box 5"/>
          <p:cNvSpPr txBox="1">
            <a:spLocks noChangeArrowheads="1"/>
          </p:cNvSpPr>
          <p:nvPr/>
        </p:nvSpPr>
        <p:spPr bwMode="auto">
          <a:xfrm>
            <a:off x="1150938" y="3716338"/>
            <a:ext cx="716597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136</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Code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0</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R</a:t>
            </a:r>
            <a:r>
              <a:rPr kumimoji="0" lang="zh-CN" altLang="en-US" sz="2000">
                <a:solidFill>
                  <a:srgbClr val="000000"/>
                </a:solidFill>
                <a:latin typeface="Arial" panose="020B0604020202020204" pitchFamily="34" charset="0"/>
                <a:ea typeface="华文细黑" panose="02010600040101010101" pitchFamily="2" charset="-122"/>
              </a:rPr>
              <a:t>：路由器标志</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S</a:t>
            </a:r>
            <a:r>
              <a:rPr kumimoji="0" lang="zh-CN" altLang="en-US" sz="2000">
                <a:solidFill>
                  <a:srgbClr val="000000"/>
                </a:solidFill>
                <a:latin typeface="Arial" panose="020B0604020202020204" pitchFamily="34" charset="0"/>
                <a:ea typeface="华文细黑" panose="02010600040101010101" pitchFamily="2" charset="-122"/>
              </a:rPr>
              <a:t>：被请求标志</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O</a:t>
            </a:r>
            <a:r>
              <a:rPr kumimoji="0" lang="zh-CN" altLang="en-US" sz="2000">
                <a:solidFill>
                  <a:srgbClr val="000000"/>
                </a:solidFill>
                <a:latin typeface="Arial" panose="020B0604020202020204" pitchFamily="34" charset="0"/>
                <a:ea typeface="华文细黑" panose="02010600040101010101" pitchFamily="2" charset="-122"/>
              </a:rPr>
              <a:t>：重载标志，为</a:t>
            </a:r>
            <a:r>
              <a:rPr kumimoji="0" lang="en-US" altLang="zh-CN" sz="2000">
                <a:solidFill>
                  <a:srgbClr val="000000"/>
                </a:solidFill>
                <a:latin typeface="Arial" panose="020B0604020202020204" pitchFamily="34" charset="0"/>
                <a:ea typeface="华文细黑" panose="02010600040101010101" pitchFamily="2" charset="-122"/>
              </a:rPr>
              <a:t>1</a:t>
            </a:r>
            <a:r>
              <a:rPr kumimoji="0" lang="zh-CN" altLang="en-US" sz="2000">
                <a:solidFill>
                  <a:srgbClr val="000000"/>
                </a:solidFill>
                <a:latin typeface="Arial" panose="020B0604020202020204" pitchFamily="34" charset="0"/>
                <a:ea typeface="华文细黑" panose="02010600040101010101" pitchFamily="2" charset="-122"/>
              </a:rPr>
              <a:t>表示需要更新所缓存的链路层的地址，否则不会更新</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Target Address</a:t>
            </a:r>
            <a:r>
              <a:rPr kumimoji="0" lang="zh-CN" altLang="en-US" sz="2000">
                <a:solidFill>
                  <a:srgbClr val="000000"/>
                </a:solidFill>
                <a:latin typeface="Arial" panose="020B0604020202020204" pitchFamily="34" charset="0"/>
                <a:ea typeface="华文细黑" panose="02010600040101010101" pitchFamily="2" charset="-122"/>
              </a:rPr>
              <a:t>：要请求的地址，不能是多播</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Option</a:t>
            </a:r>
            <a:r>
              <a:rPr kumimoji="0" lang="zh-CN" altLang="en-US" sz="2000">
                <a:solidFill>
                  <a:srgbClr val="000000"/>
                </a:solidFill>
                <a:latin typeface="Arial" panose="020B0604020202020204" pitchFamily="34" charset="0"/>
                <a:ea typeface="华文细黑" panose="02010600040101010101" pitchFamily="2" charset="-122"/>
              </a:rPr>
              <a:t>：可携带的选项，只有目标链路层地址</a:t>
            </a:r>
          </a:p>
        </p:txBody>
      </p:sp>
      <p:graphicFrame>
        <p:nvGraphicFramePr>
          <p:cNvPr id="480262" name="Object 6"/>
          <p:cNvGraphicFramePr>
            <a:graphicFrameLocks noGrp="1" noChangeAspect="1"/>
          </p:cNvGraphicFramePr>
          <p:nvPr>
            <p:ph idx="1"/>
          </p:nvPr>
        </p:nvGraphicFramePr>
        <p:xfrm>
          <a:off x="1150938" y="981075"/>
          <a:ext cx="6769100" cy="2603500"/>
        </p:xfrm>
        <a:graphic>
          <a:graphicData uri="http://schemas.openxmlformats.org/presentationml/2006/ole">
            <mc:AlternateContent xmlns:mc="http://schemas.openxmlformats.org/markup-compatibility/2006">
              <mc:Choice xmlns:v="urn:schemas-microsoft-com:vml" Requires="v">
                <p:oleObj spid="_x0000_s480263" name="位图图像" r:id="rId4" imgW="4944165" imgH="2534004" progId="Paint.Picture">
                  <p:embed/>
                </p:oleObj>
              </mc:Choice>
              <mc:Fallback>
                <p:oleObj name="位图图像" r:id="rId4" imgW="4944165" imgH="2534004" progId="Paint.Picture">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981075"/>
                        <a:ext cx="676910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选项格式</a:t>
            </a:r>
          </a:p>
        </p:txBody>
      </p:sp>
      <p:pic>
        <p:nvPicPr>
          <p:cNvPr id="48230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35038" y="1049338"/>
            <a:ext cx="6445250" cy="1087437"/>
          </a:xfrm>
          <a:noFill/>
          <a:ln/>
        </p:spPr>
      </p:pic>
      <p:sp>
        <p:nvSpPr>
          <p:cNvPr id="482308" name="Text Box 4"/>
          <p:cNvSpPr txBox="1">
            <a:spLocks noChangeArrowheads="1"/>
          </p:cNvSpPr>
          <p:nvPr/>
        </p:nvSpPr>
        <p:spPr bwMode="auto">
          <a:xfrm>
            <a:off x="973138" y="2997200"/>
            <a:ext cx="7343775"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：类型</a:t>
            </a:r>
          </a:p>
          <a:p>
            <a:pPr>
              <a:lnSpc>
                <a:spcPct val="110000"/>
              </a:lnSpc>
              <a:buClr>
                <a:schemeClr val="tx1"/>
              </a:buClr>
              <a:buFont typeface="Wingdings" panose="05000000000000000000" pitchFamily="2" charset="2"/>
              <a:buNone/>
            </a:pPr>
            <a:r>
              <a:rPr kumimoji="0" lang="zh-CN" altLang="en-US" sz="2000">
                <a:solidFill>
                  <a:srgbClr val="000000"/>
                </a:solidFill>
                <a:latin typeface="Arial" panose="020B0604020202020204" pitchFamily="34" charset="0"/>
                <a:ea typeface="华文细黑" panose="02010600040101010101" pitchFamily="2" charset="-122"/>
              </a:rPr>
              <a:t>           </a:t>
            </a:r>
            <a:r>
              <a:rPr kumimoji="0" lang="en-US" altLang="zh-CN" sz="2000">
                <a:solidFill>
                  <a:srgbClr val="000000"/>
                </a:solidFill>
                <a:latin typeface="Arial" panose="020B0604020202020204" pitchFamily="34" charset="0"/>
                <a:ea typeface="华文细黑" panose="02010600040101010101" pitchFamily="2" charset="-122"/>
              </a:rPr>
              <a:t>Option Name                                      Type</a:t>
            </a:r>
          </a:p>
          <a:p>
            <a:pPr>
              <a:lnSpc>
                <a:spcPct val="110000"/>
              </a:lnSpc>
              <a:buClr>
                <a:schemeClr val="tx1"/>
              </a:buClr>
              <a:buFont typeface="Wingdings" panose="05000000000000000000" pitchFamily="2" charset="2"/>
              <a:buNone/>
            </a:pPr>
            <a:r>
              <a:rPr kumimoji="0" lang="en-US" altLang="zh-CN" sz="2000">
                <a:solidFill>
                  <a:srgbClr val="000000"/>
                </a:solidFill>
                <a:latin typeface="Arial" panose="020B0604020202020204" pitchFamily="34" charset="0"/>
                <a:ea typeface="华文细黑" panose="02010600040101010101" pitchFamily="2" charset="-122"/>
              </a:rPr>
              <a:t>           Source Link-Layer Address	        1</a:t>
            </a:r>
          </a:p>
          <a:p>
            <a:pPr>
              <a:lnSpc>
                <a:spcPct val="110000"/>
              </a:lnSpc>
              <a:buClr>
                <a:schemeClr val="tx1"/>
              </a:buClr>
              <a:buFont typeface="Wingdings" panose="05000000000000000000" pitchFamily="2" charset="2"/>
              <a:buNone/>
            </a:pPr>
            <a:r>
              <a:rPr kumimoji="0" lang="en-US" altLang="zh-CN" sz="2000">
                <a:solidFill>
                  <a:srgbClr val="000000"/>
                </a:solidFill>
                <a:latin typeface="Arial" panose="020B0604020202020204" pitchFamily="34" charset="0"/>
                <a:ea typeface="华文细黑" panose="02010600040101010101" pitchFamily="2" charset="-122"/>
              </a:rPr>
              <a:t>           Target Link-Layer Address   	        2</a:t>
            </a:r>
          </a:p>
          <a:p>
            <a:pPr>
              <a:lnSpc>
                <a:spcPct val="110000"/>
              </a:lnSpc>
              <a:buClr>
                <a:schemeClr val="tx1"/>
              </a:buClr>
              <a:buFont typeface="Wingdings" panose="05000000000000000000" pitchFamily="2" charset="2"/>
              <a:buNone/>
            </a:pPr>
            <a:r>
              <a:rPr kumimoji="0" lang="en-US" altLang="zh-CN" sz="2000">
                <a:solidFill>
                  <a:srgbClr val="000000"/>
                </a:solidFill>
                <a:latin typeface="Arial" panose="020B0604020202020204" pitchFamily="34" charset="0"/>
                <a:ea typeface="华文细黑" panose="02010600040101010101" pitchFamily="2" charset="-122"/>
              </a:rPr>
              <a:t>           Prefix Information		        3</a:t>
            </a:r>
          </a:p>
          <a:p>
            <a:pPr>
              <a:lnSpc>
                <a:spcPct val="110000"/>
              </a:lnSpc>
              <a:buClr>
                <a:schemeClr val="tx1"/>
              </a:buClr>
              <a:buFont typeface="Wingdings" panose="05000000000000000000" pitchFamily="2" charset="2"/>
              <a:buNone/>
            </a:pPr>
            <a:r>
              <a:rPr kumimoji="0" lang="en-US" altLang="zh-CN" sz="2000">
                <a:solidFill>
                  <a:srgbClr val="000000"/>
                </a:solidFill>
                <a:latin typeface="Arial" panose="020B0604020202020204" pitchFamily="34" charset="0"/>
                <a:ea typeface="华文细黑" panose="02010600040101010101" pitchFamily="2" charset="-122"/>
              </a:rPr>
              <a:t>           Redirected Header		        4</a:t>
            </a:r>
          </a:p>
          <a:p>
            <a:pPr>
              <a:lnSpc>
                <a:spcPct val="110000"/>
              </a:lnSpc>
              <a:buClr>
                <a:schemeClr val="tx1"/>
              </a:buClr>
              <a:buFont typeface="Wingdings" panose="05000000000000000000" pitchFamily="2" charset="2"/>
              <a:buNone/>
            </a:pPr>
            <a:r>
              <a:rPr kumimoji="0" lang="en-US" altLang="zh-CN" sz="2000">
                <a:solidFill>
                  <a:srgbClr val="000000"/>
                </a:solidFill>
                <a:latin typeface="Arial" panose="020B0604020202020204" pitchFamily="34" charset="0"/>
                <a:ea typeface="华文细黑" panose="02010600040101010101" pitchFamily="2" charset="-122"/>
              </a:rPr>
              <a:t>           MTU	                                               5</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Length</a:t>
            </a:r>
            <a:r>
              <a:rPr kumimoji="0" lang="zh-CN" altLang="en-US" sz="2000">
                <a:solidFill>
                  <a:srgbClr val="000000"/>
                </a:solidFill>
                <a:latin typeface="Arial" panose="020B0604020202020204" pitchFamily="34" charset="0"/>
                <a:ea typeface="华文细黑" panose="02010600040101010101" pitchFamily="2" charset="-122"/>
              </a:rPr>
              <a:t>：长度，包含整个选项，以</a:t>
            </a:r>
            <a:r>
              <a:rPr kumimoji="0" lang="en-US" altLang="zh-CN" sz="2000">
                <a:solidFill>
                  <a:srgbClr val="000000"/>
                </a:solidFill>
                <a:latin typeface="Arial" panose="020B0604020202020204" pitchFamily="34" charset="0"/>
                <a:ea typeface="华文细黑" panose="02010600040101010101" pitchFamily="2" charset="-122"/>
              </a:rPr>
              <a:t>8</a:t>
            </a:r>
            <a:r>
              <a:rPr kumimoji="0" lang="zh-CN" altLang="en-US" sz="2000">
                <a:solidFill>
                  <a:srgbClr val="000000"/>
                </a:solidFill>
                <a:latin typeface="Arial" panose="020B0604020202020204" pitchFamily="34" charset="0"/>
                <a:ea typeface="华文细黑" panose="02010600040101010101" pitchFamily="2" charset="-122"/>
              </a:rPr>
              <a:t>字节为单位</a:t>
            </a:r>
          </a:p>
        </p:txBody>
      </p:sp>
      <p:sp>
        <p:nvSpPr>
          <p:cNvPr id="482309" name="Text Box 5"/>
          <p:cNvSpPr txBox="1">
            <a:spLocks noChangeArrowheads="1"/>
          </p:cNvSpPr>
          <p:nvPr/>
        </p:nvSpPr>
        <p:spPr bwMode="auto">
          <a:xfrm rot="-1286076">
            <a:off x="5881688" y="2012950"/>
            <a:ext cx="1736725" cy="457200"/>
          </a:xfrm>
          <a:prstGeom prst="rect">
            <a:avLst/>
          </a:prstGeom>
          <a:solidFill>
            <a:schemeClr val="hlink">
              <a:alpha val="60001"/>
            </a:schemeClr>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CN" sz="2400">
                <a:solidFill>
                  <a:srgbClr val="660066"/>
                </a:solidFill>
                <a:ea typeface="黑体" panose="02010609060101010101" pitchFamily="49" charset="-122"/>
              </a:rPr>
              <a:t>TLV</a:t>
            </a:r>
            <a:r>
              <a:rPr kumimoji="1" lang="zh-CN" altLang="en-US" sz="2400">
                <a:solidFill>
                  <a:srgbClr val="660066"/>
                </a:solidFill>
                <a:latin typeface="华文细黑" panose="02010600040101010101" pitchFamily="2" charset="-122"/>
                <a:ea typeface="华文细黑" panose="02010600040101010101" pitchFamily="2" charset="-122"/>
              </a:rPr>
              <a:t>格式</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323850" y="0"/>
            <a:ext cx="7343775" cy="6207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链路层地址选项</a:t>
            </a:r>
          </a:p>
        </p:txBody>
      </p:sp>
      <p:graphicFrame>
        <p:nvGraphicFramePr>
          <p:cNvPr id="484355" name="Object 3"/>
          <p:cNvGraphicFramePr>
            <a:graphicFrameLocks noGrp="1" noChangeAspect="1"/>
          </p:cNvGraphicFramePr>
          <p:nvPr>
            <p:ph idx="1"/>
          </p:nvPr>
        </p:nvGraphicFramePr>
        <p:xfrm>
          <a:off x="1079500" y="1446213"/>
          <a:ext cx="6732588" cy="830262"/>
        </p:xfrm>
        <a:graphic>
          <a:graphicData uri="http://schemas.openxmlformats.org/presentationml/2006/ole">
            <mc:AlternateContent xmlns:mc="http://schemas.openxmlformats.org/markup-compatibility/2006">
              <mc:Choice xmlns:v="urn:schemas-microsoft-com:vml" Requires="v">
                <p:oleObj spid="_x0000_s484357" name="位图图像" r:id="rId3" imgW="4933333" imgH="523810" progId="Paint.Picture">
                  <p:embed/>
                </p:oleObj>
              </mc:Choice>
              <mc:Fallback>
                <p:oleObj name="位图图像" r:id="rId3" imgW="4933333" imgH="523810" progId="Paint.Picture">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1446213"/>
                        <a:ext cx="6732588"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4356" name="Text Box 4"/>
          <p:cNvSpPr txBox="1">
            <a:spLocks noChangeArrowheads="1"/>
          </p:cNvSpPr>
          <p:nvPr/>
        </p:nvSpPr>
        <p:spPr bwMode="auto">
          <a:xfrm>
            <a:off x="1116013" y="3033713"/>
            <a:ext cx="738028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：类型</a:t>
            </a:r>
          </a:p>
          <a:p>
            <a:pPr>
              <a:lnSpc>
                <a:spcPct val="110000"/>
              </a:lnSpc>
              <a:buClr>
                <a:schemeClr val="tx1"/>
              </a:buClr>
              <a:buFont typeface="Wingdings" panose="05000000000000000000" pitchFamily="2" charset="2"/>
              <a:buNone/>
            </a:pPr>
            <a:r>
              <a:rPr kumimoji="0" lang="zh-CN" altLang="en-US" sz="2000">
                <a:solidFill>
                  <a:srgbClr val="000000"/>
                </a:solidFill>
                <a:latin typeface="Arial" panose="020B0604020202020204" pitchFamily="34" charset="0"/>
                <a:ea typeface="华文细黑" panose="02010600040101010101" pitchFamily="2" charset="-122"/>
              </a:rPr>
              <a:t>        </a:t>
            </a:r>
            <a:r>
              <a:rPr kumimoji="0" lang="en-US" altLang="zh-CN" sz="2000">
                <a:solidFill>
                  <a:srgbClr val="000000"/>
                </a:solidFill>
                <a:latin typeface="Arial" panose="020B0604020202020204" pitchFamily="34" charset="0"/>
                <a:ea typeface="华文细黑" panose="02010600040101010101" pitchFamily="2" charset="-122"/>
              </a:rPr>
              <a:t>1  Source Link-Layer Address </a:t>
            </a:r>
          </a:p>
          <a:p>
            <a:pPr>
              <a:lnSpc>
                <a:spcPct val="110000"/>
              </a:lnSpc>
              <a:buClr>
                <a:schemeClr val="tx1"/>
              </a:buClr>
              <a:buFont typeface="Wingdings" panose="05000000000000000000" pitchFamily="2" charset="2"/>
              <a:buNone/>
            </a:pPr>
            <a:r>
              <a:rPr kumimoji="0" lang="en-US" altLang="zh-CN" sz="2000">
                <a:solidFill>
                  <a:srgbClr val="000000"/>
                </a:solidFill>
                <a:latin typeface="Arial" panose="020B0604020202020204" pitchFamily="34" charset="0"/>
                <a:ea typeface="华文细黑" panose="02010600040101010101" pitchFamily="2" charset="-122"/>
              </a:rPr>
              <a:t>        2  Target Link-Layer Address </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Length</a:t>
            </a:r>
            <a:r>
              <a:rPr kumimoji="0" lang="zh-CN" altLang="en-US" sz="2000">
                <a:solidFill>
                  <a:srgbClr val="000000"/>
                </a:solidFill>
                <a:latin typeface="Arial" panose="020B0604020202020204" pitchFamily="34" charset="0"/>
                <a:ea typeface="华文细黑" panose="02010600040101010101" pitchFamily="2" charset="-122"/>
              </a:rPr>
              <a:t>：长度，包含整个选项，以</a:t>
            </a:r>
            <a:r>
              <a:rPr kumimoji="0" lang="en-US" altLang="zh-CN" sz="2000">
                <a:solidFill>
                  <a:srgbClr val="000000"/>
                </a:solidFill>
                <a:latin typeface="Arial" panose="020B0604020202020204" pitchFamily="34" charset="0"/>
                <a:ea typeface="华文细黑" panose="02010600040101010101" pitchFamily="2" charset="-122"/>
              </a:rPr>
              <a:t>8</a:t>
            </a:r>
            <a:r>
              <a:rPr kumimoji="0" lang="zh-CN" altLang="en-US" sz="2000">
                <a:solidFill>
                  <a:srgbClr val="000000"/>
                </a:solidFill>
                <a:latin typeface="Arial" panose="020B0604020202020204" pitchFamily="34" charset="0"/>
                <a:ea typeface="华文细黑" panose="02010600040101010101" pitchFamily="2" charset="-122"/>
              </a:rPr>
              <a:t>字节为单位</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Link-Layer Address</a:t>
            </a:r>
            <a:r>
              <a:rPr kumimoji="0" lang="zh-CN" altLang="en-US" sz="2000">
                <a:solidFill>
                  <a:srgbClr val="000000"/>
                </a:solidFill>
                <a:latin typeface="Arial" panose="020B0604020202020204" pitchFamily="34" charset="0"/>
                <a:ea typeface="华文细黑" panose="02010600040101010101" pitchFamily="2" charset="-122"/>
              </a:rPr>
              <a:t>：链路层地址</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前缀信息选项</a:t>
            </a:r>
          </a:p>
        </p:txBody>
      </p:sp>
      <p:sp>
        <p:nvSpPr>
          <p:cNvPr id="485379" name="Text Box 3"/>
          <p:cNvSpPr txBox="1">
            <a:spLocks noChangeArrowheads="1"/>
          </p:cNvSpPr>
          <p:nvPr/>
        </p:nvSpPr>
        <p:spPr bwMode="auto">
          <a:xfrm>
            <a:off x="1042988" y="4184650"/>
            <a:ext cx="6624637"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3</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Length</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4</a:t>
            </a:r>
          </a:p>
          <a:p>
            <a:pPr>
              <a:lnSpc>
                <a:spcPct val="110000"/>
              </a:lnSpc>
              <a:buClr>
                <a:schemeClr val="tx1"/>
              </a:buClr>
              <a:buFont typeface="Wingdings" panose="05000000000000000000" pitchFamily="2" charset="2"/>
              <a:buChar char="à"/>
            </a:pPr>
            <a:r>
              <a:rPr kumimoji="0" lang="en-US" altLang="en-US" sz="2000">
                <a:solidFill>
                  <a:srgbClr val="000000"/>
                </a:solidFill>
                <a:latin typeface="Arial" panose="020B0604020202020204" pitchFamily="34" charset="0"/>
                <a:ea typeface="华文细黑" panose="02010600040101010101" pitchFamily="2" charset="-122"/>
              </a:rPr>
              <a:t>Prefix Length</a:t>
            </a:r>
            <a:r>
              <a:rPr kumimoji="0" lang="zh-CN" altLang="en-US" sz="2000">
                <a:solidFill>
                  <a:srgbClr val="000000"/>
                </a:solidFill>
                <a:latin typeface="Arial" panose="020B0604020202020204" pitchFamily="34" charset="0"/>
                <a:ea typeface="华文细黑" panose="02010600040101010101" pitchFamily="2" charset="-122"/>
              </a:rPr>
              <a:t>：前缀长度</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Valid Lifetime</a:t>
            </a:r>
            <a:r>
              <a:rPr kumimoji="0" lang="zh-CN" altLang="en-US" sz="2000">
                <a:solidFill>
                  <a:srgbClr val="000000"/>
                </a:solidFill>
                <a:latin typeface="Arial" panose="020B0604020202020204" pitchFamily="34" charset="0"/>
                <a:ea typeface="华文细黑" panose="02010600040101010101" pitchFamily="2" charset="-122"/>
              </a:rPr>
              <a:t>：有效时间，</a:t>
            </a:r>
            <a:r>
              <a:rPr kumimoji="0" lang="en-US" altLang="zh-CN" sz="2000">
                <a:solidFill>
                  <a:srgbClr val="000000"/>
                </a:solidFill>
                <a:latin typeface="Arial" panose="020B0604020202020204" pitchFamily="34" charset="0"/>
                <a:ea typeface="华文细黑" panose="02010600040101010101" pitchFamily="2" charset="-122"/>
              </a:rPr>
              <a:t>0xffffffff</a:t>
            </a:r>
            <a:r>
              <a:rPr kumimoji="0" lang="zh-CN" altLang="en-US" sz="2000">
                <a:solidFill>
                  <a:srgbClr val="000000"/>
                </a:solidFill>
                <a:latin typeface="Arial" panose="020B0604020202020204" pitchFamily="34" charset="0"/>
                <a:ea typeface="华文细黑" panose="02010600040101010101" pitchFamily="2" charset="-122"/>
              </a:rPr>
              <a:t>表示无限大 </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Preferred Lifetime</a:t>
            </a:r>
            <a:r>
              <a:rPr kumimoji="0" lang="zh-CN" altLang="en-US" sz="2000">
                <a:solidFill>
                  <a:srgbClr val="000000"/>
                </a:solidFill>
                <a:latin typeface="Arial" panose="020B0604020202020204" pitchFamily="34" charset="0"/>
                <a:ea typeface="华文细黑" panose="02010600040101010101" pitchFamily="2" charset="-122"/>
              </a:rPr>
              <a:t>：首选时间，</a:t>
            </a:r>
            <a:r>
              <a:rPr kumimoji="0" lang="en-US" altLang="zh-CN" sz="2000">
                <a:solidFill>
                  <a:srgbClr val="000000"/>
                </a:solidFill>
                <a:latin typeface="Arial" panose="020B0604020202020204" pitchFamily="34" charset="0"/>
                <a:ea typeface="华文细黑" panose="02010600040101010101" pitchFamily="2" charset="-122"/>
              </a:rPr>
              <a:t>0xffffffff</a:t>
            </a:r>
            <a:r>
              <a:rPr kumimoji="0" lang="zh-CN" altLang="en-US" sz="2000">
                <a:solidFill>
                  <a:srgbClr val="000000"/>
                </a:solidFill>
                <a:latin typeface="Arial" panose="020B0604020202020204" pitchFamily="34" charset="0"/>
                <a:ea typeface="华文细黑" panose="02010600040101010101" pitchFamily="2" charset="-122"/>
              </a:rPr>
              <a:t>表示无限大 </a:t>
            </a:r>
          </a:p>
        </p:txBody>
      </p:sp>
      <p:graphicFrame>
        <p:nvGraphicFramePr>
          <p:cNvPr id="485380" name="Object 4"/>
          <p:cNvGraphicFramePr>
            <a:graphicFrameLocks noGrp="1" noChangeAspect="1"/>
          </p:cNvGraphicFramePr>
          <p:nvPr>
            <p:ph idx="1"/>
          </p:nvPr>
        </p:nvGraphicFramePr>
        <p:xfrm>
          <a:off x="1079500" y="841375"/>
          <a:ext cx="6013450" cy="2936875"/>
        </p:xfrm>
        <a:graphic>
          <a:graphicData uri="http://schemas.openxmlformats.org/presentationml/2006/ole">
            <mc:AlternateContent xmlns:mc="http://schemas.openxmlformats.org/markup-compatibility/2006">
              <mc:Choice xmlns:v="urn:schemas-microsoft-com:vml" Requires="v">
                <p:oleObj spid="_x0000_s485381" name="位图图像" r:id="rId4" imgW="4923810" imgH="2657846" progId="Paint.Picture">
                  <p:embed/>
                </p:oleObj>
              </mc:Choice>
              <mc:Fallback>
                <p:oleObj name="位图图像" r:id="rId4" imgW="4923810" imgH="2657846" progId="Paint.Picture">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0" y="841375"/>
                        <a:ext cx="6013450"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重定向头选项</a:t>
            </a:r>
          </a:p>
        </p:txBody>
      </p:sp>
      <p:sp>
        <p:nvSpPr>
          <p:cNvPr id="487427" name="Text Box 3"/>
          <p:cNvSpPr txBox="1">
            <a:spLocks noChangeArrowheads="1"/>
          </p:cNvSpPr>
          <p:nvPr/>
        </p:nvSpPr>
        <p:spPr bwMode="auto">
          <a:xfrm>
            <a:off x="1116013" y="4221163"/>
            <a:ext cx="6840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4</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Length</a:t>
            </a:r>
            <a:r>
              <a:rPr kumimoji="0" lang="zh-CN" altLang="en-US" sz="2000">
                <a:solidFill>
                  <a:srgbClr val="000000"/>
                </a:solidFill>
                <a:latin typeface="Arial" panose="020B0604020202020204" pitchFamily="34" charset="0"/>
                <a:ea typeface="华文细黑" panose="02010600040101010101" pitchFamily="2" charset="-122"/>
              </a:rPr>
              <a:t>：长度，单位：</a:t>
            </a:r>
            <a:r>
              <a:rPr kumimoji="0" lang="en-US" altLang="zh-CN" sz="2000">
                <a:solidFill>
                  <a:srgbClr val="000000"/>
                </a:solidFill>
                <a:latin typeface="Arial" panose="020B0604020202020204" pitchFamily="34" charset="0"/>
                <a:ea typeface="华文细黑" panose="02010600040101010101" pitchFamily="2" charset="-122"/>
              </a:rPr>
              <a:t>8</a:t>
            </a:r>
            <a:r>
              <a:rPr kumimoji="0" lang="zh-CN" altLang="en-US" sz="2000">
                <a:solidFill>
                  <a:srgbClr val="000000"/>
                </a:solidFill>
                <a:latin typeface="Arial" panose="020B0604020202020204" pitchFamily="34" charset="0"/>
                <a:ea typeface="华文细黑" panose="02010600040101010101" pitchFamily="2" charset="-122"/>
              </a:rPr>
              <a:t>字节</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IP Header</a:t>
            </a:r>
            <a:r>
              <a:rPr kumimoji="0" lang="zh-CN" altLang="en-US" sz="2000">
                <a:solidFill>
                  <a:srgbClr val="000000"/>
                </a:solidFill>
                <a:latin typeface="Arial" panose="020B0604020202020204" pitchFamily="34" charset="0"/>
                <a:ea typeface="华文细黑" panose="02010600040101010101" pitchFamily="2" charset="-122"/>
              </a:rPr>
              <a:t>：去往下一跳的更优本地链路地址</a:t>
            </a:r>
          </a:p>
        </p:txBody>
      </p:sp>
      <p:graphicFrame>
        <p:nvGraphicFramePr>
          <p:cNvPr id="487428" name="Object 4"/>
          <p:cNvGraphicFramePr>
            <a:graphicFrameLocks noGrp="1" noChangeAspect="1"/>
          </p:cNvGraphicFramePr>
          <p:nvPr>
            <p:ph idx="1"/>
          </p:nvPr>
        </p:nvGraphicFramePr>
        <p:xfrm>
          <a:off x="1008063" y="1520825"/>
          <a:ext cx="6769100" cy="2411413"/>
        </p:xfrm>
        <a:graphic>
          <a:graphicData uri="http://schemas.openxmlformats.org/presentationml/2006/ole">
            <mc:AlternateContent xmlns:mc="http://schemas.openxmlformats.org/markup-compatibility/2006">
              <mc:Choice xmlns:v="urn:schemas-microsoft-com:vml" Requires="v">
                <p:oleObj spid="_x0000_s487429" name="位图图像" r:id="rId4" imgW="4915586" imgH="1438095" progId="Paint.Picture">
                  <p:embed/>
                </p:oleObj>
              </mc:Choice>
              <mc:Fallback>
                <p:oleObj name="位图图像" r:id="rId4" imgW="4915586" imgH="1438095" progId="Paint.Picture">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063" y="1520825"/>
                        <a:ext cx="6769100"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——MTU</a:t>
            </a:r>
            <a:r>
              <a:rPr lang="zh-CN" altLang="en-US">
                <a:latin typeface="华文细黑" panose="02010600040101010101" pitchFamily="2" charset="-122"/>
              </a:rPr>
              <a:t>选项</a:t>
            </a:r>
          </a:p>
        </p:txBody>
      </p:sp>
      <p:sp>
        <p:nvSpPr>
          <p:cNvPr id="489475" name="Text Box 3"/>
          <p:cNvSpPr txBox="1">
            <a:spLocks noChangeArrowheads="1"/>
          </p:cNvSpPr>
          <p:nvPr/>
        </p:nvSpPr>
        <p:spPr bwMode="auto">
          <a:xfrm>
            <a:off x="1116013" y="3573463"/>
            <a:ext cx="6624637"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Type</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5</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Length</a:t>
            </a:r>
            <a:r>
              <a:rPr kumimoji="0" lang="zh-CN" altLang="en-US" sz="2000">
                <a:solidFill>
                  <a:srgbClr val="000000"/>
                </a:solidFill>
                <a:latin typeface="Arial" panose="020B0604020202020204" pitchFamily="34" charset="0"/>
                <a:ea typeface="华文细黑" panose="02010600040101010101" pitchFamily="2" charset="-122"/>
              </a:rPr>
              <a:t>：</a:t>
            </a:r>
            <a:r>
              <a:rPr kumimoji="0" lang="en-US" altLang="zh-CN" sz="2000">
                <a:solidFill>
                  <a:srgbClr val="000000"/>
                </a:solidFill>
                <a:latin typeface="Arial" panose="020B0604020202020204" pitchFamily="34" charset="0"/>
                <a:ea typeface="华文细黑" panose="02010600040101010101" pitchFamily="2" charset="-122"/>
              </a:rPr>
              <a:t>1</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MTU</a:t>
            </a:r>
            <a:r>
              <a:rPr kumimoji="0" lang="zh-CN" altLang="en-US" sz="2000">
                <a:solidFill>
                  <a:srgbClr val="000000"/>
                </a:solidFill>
                <a:latin typeface="Arial" panose="020B0604020202020204" pitchFamily="34" charset="0"/>
                <a:ea typeface="华文细黑" panose="02010600040101010101" pitchFamily="2" charset="-122"/>
              </a:rPr>
              <a:t>：最大传输单元</a:t>
            </a:r>
          </a:p>
        </p:txBody>
      </p:sp>
      <p:graphicFrame>
        <p:nvGraphicFramePr>
          <p:cNvPr id="489476" name="Object 4"/>
          <p:cNvGraphicFramePr>
            <a:graphicFrameLocks noGrp="1" noChangeAspect="1"/>
          </p:cNvGraphicFramePr>
          <p:nvPr>
            <p:ph idx="1"/>
          </p:nvPr>
        </p:nvGraphicFramePr>
        <p:xfrm>
          <a:off x="1042988" y="1049338"/>
          <a:ext cx="7019925" cy="1373187"/>
        </p:xfrm>
        <a:graphic>
          <a:graphicData uri="http://schemas.openxmlformats.org/presentationml/2006/ole">
            <mc:AlternateContent xmlns:mc="http://schemas.openxmlformats.org/markup-compatibility/2006">
              <mc:Choice xmlns:v="urn:schemas-microsoft-com:vml" Requires="v">
                <p:oleObj spid="_x0000_s489477" name="位图图像" r:id="rId3" imgW="4915586" imgH="828791" progId="Paint.Picture">
                  <p:embed/>
                </p:oleObj>
              </mc:Choice>
              <mc:Fallback>
                <p:oleObj name="位图图像" r:id="rId3" imgW="4915586" imgH="828791" progId="Paint.Picture">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049338"/>
                        <a:ext cx="701992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95288" y="42863"/>
            <a:ext cx="7272337" cy="5778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确定</a:t>
            </a:r>
            <a:r>
              <a:rPr lang="en-US" altLang="zh-CN">
                <a:latin typeface="华文细黑" panose="02010600040101010101" pitchFamily="2" charset="-122"/>
              </a:rPr>
              <a:t>MAC</a:t>
            </a:r>
            <a:r>
              <a:rPr lang="zh-CN" altLang="en-US">
                <a:latin typeface="华文细黑" panose="02010600040101010101" pitchFamily="2" charset="-122"/>
              </a:rPr>
              <a:t>地址</a:t>
            </a:r>
          </a:p>
        </p:txBody>
      </p:sp>
      <p:sp>
        <p:nvSpPr>
          <p:cNvPr id="490499" name="Rectangle 3"/>
          <p:cNvSpPr>
            <a:spLocks noGrp="1" noChangeArrowheads="1"/>
          </p:cNvSpPr>
          <p:nvPr>
            <p:ph type="body" sz="half" idx="1"/>
          </p:nvPr>
        </p:nvSpPr>
        <p:spPr>
          <a:xfrm>
            <a:off x="457200" y="765175"/>
            <a:ext cx="7607300" cy="7032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NS</a:t>
            </a:r>
            <a:r>
              <a:rPr lang="zh-CN" altLang="en-US" sz="2400"/>
              <a:t>和</a:t>
            </a:r>
            <a:r>
              <a:rPr lang="en-US" altLang="zh-CN" sz="2400"/>
              <a:t>NA</a:t>
            </a:r>
            <a:r>
              <a:rPr lang="zh-CN" altLang="en-US" sz="2400"/>
              <a:t>的交互过程 </a:t>
            </a:r>
          </a:p>
        </p:txBody>
      </p:sp>
      <p:sp>
        <p:nvSpPr>
          <p:cNvPr id="490500" name="Text Box 4"/>
          <p:cNvSpPr txBox="1">
            <a:spLocks noChangeArrowheads="1"/>
          </p:cNvSpPr>
          <p:nvPr/>
        </p:nvSpPr>
        <p:spPr bwMode="auto">
          <a:xfrm>
            <a:off x="4911725" y="4256088"/>
            <a:ext cx="2324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400">
              <a:latin typeface="Times New Roman" panose="02020603050405020304" pitchFamily="18" charset="0"/>
            </a:endParaRPr>
          </a:p>
        </p:txBody>
      </p:sp>
      <p:graphicFrame>
        <p:nvGraphicFramePr>
          <p:cNvPr id="490501" name="Object 5"/>
          <p:cNvGraphicFramePr>
            <a:graphicFrameLocks noGrp="1" noChangeAspect="1"/>
          </p:cNvGraphicFramePr>
          <p:nvPr>
            <p:ph sz="half" idx="2"/>
          </p:nvPr>
        </p:nvGraphicFramePr>
        <p:xfrm>
          <a:off x="1181100" y="2011363"/>
          <a:ext cx="6630988" cy="1296987"/>
        </p:xfrm>
        <a:graphic>
          <a:graphicData uri="http://schemas.openxmlformats.org/presentationml/2006/ole">
            <mc:AlternateContent xmlns:mc="http://schemas.openxmlformats.org/markup-compatibility/2006">
              <mc:Choice xmlns:v="urn:schemas-microsoft-com:vml" Requires="v">
                <p:oleObj spid="_x0000_s490508" name="位图图像" r:id="rId4" imgW="4258269" imgH="695238" progId="Paint.Picture">
                  <p:embed/>
                </p:oleObj>
              </mc:Choice>
              <mc:Fallback>
                <p:oleObj name="位图图像" r:id="rId4" imgW="4258269" imgH="695238" progId="Paint.Picture">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2011363"/>
                        <a:ext cx="6630988"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0502" name="Oval 6"/>
          <p:cNvSpPr>
            <a:spLocks noChangeArrowheads="1"/>
          </p:cNvSpPr>
          <p:nvPr/>
        </p:nvSpPr>
        <p:spPr bwMode="auto">
          <a:xfrm>
            <a:off x="1547813" y="3068638"/>
            <a:ext cx="431800" cy="360362"/>
          </a:xfrm>
          <a:prstGeom prst="ellipse">
            <a:avLst/>
          </a:prstGeom>
          <a:solidFill>
            <a:schemeClr val="hlink">
              <a:alpha val="75000"/>
            </a:schemeClr>
          </a:solidFill>
          <a:ln w="381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b="1">
                <a:solidFill>
                  <a:schemeClr val="accent2"/>
                </a:solidFill>
                <a:latin typeface="Tahoma" panose="020B0604030504040204" pitchFamily="34" charset="0"/>
              </a:rPr>
              <a:t>NS</a:t>
            </a:r>
          </a:p>
        </p:txBody>
      </p:sp>
      <p:sp>
        <p:nvSpPr>
          <p:cNvPr id="490503" name="Text Box 7"/>
          <p:cNvSpPr txBox="1">
            <a:spLocks noChangeArrowheads="1"/>
          </p:cNvSpPr>
          <p:nvPr/>
        </p:nvSpPr>
        <p:spPr bwMode="auto">
          <a:xfrm>
            <a:off x="1547813" y="3933825"/>
            <a:ext cx="37528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ICMP Type = 135</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Src = A</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Dst = solicited-node multicast of B</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Data = link-layer address of A</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Query = What is your link address?</a:t>
            </a:r>
          </a:p>
        </p:txBody>
      </p:sp>
      <p:sp>
        <p:nvSpPr>
          <p:cNvPr id="490504" name="Text Box 8"/>
          <p:cNvSpPr txBox="1">
            <a:spLocks noChangeArrowheads="1"/>
          </p:cNvSpPr>
          <p:nvPr/>
        </p:nvSpPr>
        <p:spPr bwMode="auto">
          <a:xfrm>
            <a:off x="503238" y="2276475"/>
            <a:ext cx="381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1600">
                <a:solidFill>
                  <a:srgbClr val="000000"/>
                </a:solidFill>
                <a:latin typeface="Arial" panose="020B0604020202020204" pitchFamily="34" charset="0"/>
                <a:ea typeface="华文细黑" panose="02010600040101010101" pitchFamily="2" charset="-122"/>
              </a:rPr>
              <a:t>我要找</a:t>
            </a:r>
            <a:r>
              <a:rPr kumimoji="0" lang="en-US" altLang="zh-CN" sz="1600">
                <a:solidFill>
                  <a:srgbClr val="000000"/>
                </a:solidFill>
                <a:latin typeface="Arial" panose="020B0604020202020204" pitchFamily="34" charset="0"/>
                <a:ea typeface="华文细黑" panose="02010600040101010101" pitchFamily="2" charset="-122"/>
              </a:rPr>
              <a:t>B</a:t>
            </a:r>
            <a:r>
              <a:rPr kumimoji="0" lang="zh-CN" altLang="en-US" sz="1600">
                <a:solidFill>
                  <a:srgbClr val="000000"/>
                </a:solidFill>
                <a:latin typeface="Arial" panose="020B0604020202020204" pitchFamily="34" charset="0"/>
                <a:ea typeface="华文细黑" panose="02010600040101010101" pitchFamily="2" charset="-122"/>
              </a:rPr>
              <a:t>去喝茶，它在哪个角落混？</a:t>
            </a:r>
          </a:p>
        </p:txBody>
      </p:sp>
      <p:sp>
        <p:nvSpPr>
          <p:cNvPr id="490505" name="Text Box 9"/>
          <p:cNvSpPr txBox="1">
            <a:spLocks noChangeArrowheads="1"/>
          </p:cNvSpPr>
          <p:nvPr/>
        </p:nvSpPr>
        <p:spPr bwMode="auto">
          <a:xfrm>
            <a:off x="5867400" y="2270125"/>
            <a:ext cx="2805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1600">
                <a:solidFill>
                  <a:srgbClr val="000000"/>
                </a:solidFill>
                <a:latin typeface="Arial" panose="020B0604020202020204" pitchFamily="34" charset="0"/>
                <a:ea typeface="华文细黑" panose="02010600040101010101" pitchFamily="2" charset="-122"/>
              </a:rPr>
              <a:t>我在这，赶紧请我吃饭！</a:t>
            </a:r>
          </a:p>
        </p:txBody>
      </p:sp>
      <p:sp>
        <p:nvSpPr>
          <p:cNvPr id="490506" name="Oval 10"/>
          <p:cNvSpPr>
            <a:spLocks noChangeArrowheads="1"/>
          </p:cNvSpPr>
          <p:nvPr/>
        </p:nvSpPr>
        <p:spPr bwMode="auto">
          <a:xfrm>
            <a:off x="6877050" y="3068638"/>
            <a:ext cx="431800" cy="360362"/>
          </a:xfrm>
          <a:prstGeom prst="ellipse">
            <a:avLst/>
          </a:prstGeom>
          <a:solidFill>
            <a:schemeClr val="hlink">
              <a:alpha val="75000"/>
            </a:schemeClr>
          </a:solidFill>
          <a:ln w="381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b="1">
                <a:solidFill>
                  <a:schemeClr val="accent2"/>
                </a:solidFill>
                <a:latin typeface="Tahoma" panose="020B0604030504040204" pitchFamily="34" charset="0"/>
              </a:rPr>
              <a:t>NA</a:t>
            </a:r>
          </a:p>
        </p:txBody>
      </p:sp>
      <p:sp>
        <p:nvSpPr>
          <p:cNvPr id="490507" name="Text Box 11"/>
          <p:cNvSpPr txBox="1">
            <a:spLocks noChangeArrowheads="1"/>
          </p:cNvSpPr>
          <p:nvPr/>
        </p:nvSpPr>
        <p:spPr bwMode="auto">
          <a:xfrm>
            <a:off x="5148263" y="3924300"/>
            <a:ext cx="3660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ICMP Type = 136</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Src = B</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Dst = A</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Data = link-layer address of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490504"/>
                                        </p:tgtEl>
                                        <p:attrNameLst>
                                          <p:attrName>ppt_w</p:attrName>
                                        </p:attrNameLst>
                                      </p:cBhvr>
                                      <p:tavLst>
                                        <p:tav tm="0">
                                          <p:val>
                                            <p:strVal val="ppt_w"/>
                                          </p:val>
                                        </p:tav>
                                        <p:tav tm="100000">
                                          <p:val>
                                            <p:strVal val="ppt_w*0.70"/>
                                          </p:val>
                                        </p:tav>
                                      </p:tavLst>
                                    </p:anim>
                                    <p:anim calcmode="lin" valueType="num">
                                      <p:cBhvr>
                                        <p:cTn id="7" dur="1000"/>
                                        <p:tgtEl>
                                          <p:spTgt spid="490504"/>
                                        </p:tgtEl>
                                        <p:attrNameLst>
                                          <p:attrName>ppt_h</p:attrName>
                                        </p:attrNameLst>
                                      </p:cBhvr>
                                      <p:tavLst>
                                        <p:tav tm="0">
                                          <p:val>
                                            <p:strVal val="ppt_h"/>
                                          </p:val>
                                        </p:tav>
                                        <p:tav tm="100000">
                                          <p:val>
                                            <p:strVal val="ppt_h"/>
                                          </p:val>
                                        </p:tav>
                                      </p:tavLst>
                                    </p:anim>
                                    <p:animEffect transition="out" filter="fade">
                                      <p:cBhvr>
                                        <p:cTn id="8" dur="1000"/>
                                        <p:tgtEl>
                                          <p:spTgt spid="490504"/>
                                        </p:tgtEl>
                                      </p:cBhvr>
                                    </p:animEffect>
                                    <p:set>
                                      <p:cBhvr>
                                        <p:cTn id="9" dur="1" fill="hold">
                                          <p:stCondLst>
                                            <p:cond delay="999"/>
                                          </p:stCondLst>
                                        </p:cTn>
                                        <p:tgtEl>
                                          <p:spTgt spid="490504"/>
                                        </p:tgtEl>
                                        <p:attrNameLst>
                                          <p:attrName>style.visibility</p:attrName>
                                        </p:attrNameLst>
                                      </p:cBhvr>
                                      <p:to>
                                        <p:strVal val="hidden"/>
                                      </p:to>
                                    </p:se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90502"/>
                                        </p:tgtEl>
                                        <p:attrNameLst>
                                          <p:attrName>style.visibility</p:attrName>
                                        </p:attrNameLst>
                                      </p:cBhvr>
                                      <p:to>
                                        <p:strVal val="visible"/>
                                      </p:to>
                                    </p:set>
                                    <p:animEffect transition="in" filter="fade">
                                      <p:cBhvr>
                                        <p:cTn id="13" dur="1000"/>
                                        <p:tgtEl>
                                          <p:spTgt spid="490502"/>
                                        </p:tgtEl>
                                      </p:cBhvr>
                                    </p:animEffect>
                                  </p:childTnLst>
                                </p:cTn>
                              </p:par>
                            </p:childTnLst>
                          </p:cTn>
                        </p:par>
                        <p:par>
                          <p:cTn id="14" fill="hold" nodeType="afterGroup">
                            <p:stCondLst>
                              <p:cond delay="2000"/>
                            </p:stCondLst>
                            <p:childTnLst>
                              <p:par>
                                <p:cTn id="15" presetID="42" presetClass="path" presetSubtype="0" accel="50000" decel="50000" fill="hold" grpId="1" nodeType="afterEffect">
                                  <p:stCondLst>
                                    <p:cond delay="0"/>
                                  </p:stCondLst>
                                  <p:childTnLst>
                                    <p:animMotion origin="layout" path="M -1.94444E-6 0.00533 L -1.94444E-6 0.0632 " pathEditMode="relative" rAng="0" ptsTypes="AA">
                                      <p:cBhvr>
                                        <p:cTn id="16" dur="500" fill="hold"/>
                                        <p:tgtEl>
                                          <p:spTgt spid="490502"/>
                                        </p:tgtEl>
                                        <p:attrNameLst>
                                          <p:attrName>ppt_x</p:attrName>
                                          <p:attrName>ppt_y</p:attrName>
                                        </p:attrNameLst>
                                      </p:cBhvr>
                                      <p:rCtr x="0" y="2894"/>
                                    </p:animMotion>
                                  </p:childTnLst>
                                </p:cTn>
                              </p:par>
                            </p:childTnLst>
                          </p:cTn>
                        </p:par>
                        <p:par>
                          <p:cTn id="17" fill="hold" nodeType="afterGroup">
                            <p:stCondLst>
                              <p:cond delay="2500"/>
                            </p:stCondLst>
                            <p:childTnLst>
                              <p:par>
                                <p:cTn id="18" presetID="0" presetClass="path" presetSubtype="0" accel="50000" decel="50000" fill="hold" grpId="2" nodeType="afterEffect">
                                  <p:stCondLst>
                                    <p:cond delay="0"/>
                                  </p:stCondLst>
                                  <p:childTnLst>
                                    <p:animMotion origin="layout" path="M -1.94444E-6 0.0632 L 0.16146 0.0632 " pathEditMode="relative" rAng="0" ptsTypes="AA">
                                      <p:cBhvr>
                                        <p:cTn id="19" dur="1000" fill="hold"/>
                                        <p:tgtEl>
                                          <p:spTgt spid="490502"/>
                                        </p:tgtEl>
                                        <p:attrNameLst>
                                          <p:attrName>ppt_x</p:attrName>
                                          <p:attrName>ppt_y</p:attrName>
                                        </p:attrNameLst>
                                      </p:cBhvr>
                                      <p:rCtr x="8073" y="0"/>
                                    </p:animMotion>
                                  </p:childTnLst>
                                </p:cTn>
                              </p:par>
                            </p:childTnLst>
                          </p:cTn>
                        </p:par>
                        <p:par>
                          <p:cTn id="20" fill="hold" nodeType="afterGroup">
                            <p:stCondLst>
                              <p:cond delay="3500"/>
                            </p:stCondLst>
                            <p:childTnLst>
                              <p:par>
                                <p:cTn id="21" presetID="47" presetClass="entr" presetSubtype="0" fill="hold" grpId="0" nodeType="afterEffect">
                                  <p:stCondLst>
                                    <p:cond delay="0"/>
                                  </p:stCondLst>
                                  <p:childTnLst>
                                    <p:set>
                                      <p:cBhvr>
                                        <p:cTn id="22" dur="1" fill="hold">
                                          <p:stCondLst>
                                            <p:cond delay="0"/>
                                          </p:stCondLst>
                                        </p:cTn>
                                        <p:tgtEl>
                                          <p:spTgt spid="490503"/>
                                        </p:tgtEl>
                                        <p:attrNameLst>
                                          <p:attrName>style.visibility</p:attrName>
                                        </p:attrNameLst>
                                      </p:cBhvr>
                                      <p:to>
                                        <p:strVal val="visible"/>
                                      </p:to>
                                    </p:set>
                                    <p:animEffect transition="in" filter="fade">
                                      <p:cBhvr>
                                        <p:cTn id="23" dur="1000"/>
                                        <p:tgtEl>
                                          <p:spTgt spid="490503"/>
                                        </p:tgtEl>
                                      </p:cBhvr>
                                    </p:animEffect>
                                    <p:anim calcmode="lin" valueType="num">
                                      <p:cBhvr>
                                        <p:cTn id="24" dur="1000" fill="hold"/>
                                        <p:tgtEl>
                                          <p:spTgt spid="490503"/>
                                        </p:tgtEl>
                                        <p:attrNameLst>
                                          <p:attrName>ppt_x</p:attrName>
                                        </p:attrNameLst>
                                      </p:cBhvr>
                                      <p:tavLst>
                                        <p:tav tm="0">
                                          <p:val>
                                            <p:strVal val="#ppt_x"/>
                                          </p:val>
                                        </p:tav>
                                        <p:tav tm="100000">
                                          <p:val>
                                            <p:strVal val="#ppt_x"/>
                                          </p:val>
                                        </p:tav>
                                      </p:tavLst>
                                    </p:anim>
                                    <p:anim calcmode="lin" valueType="num">
                                      <p:cBhvr>
                                        <p:cTn id="25" dur="1000" fill="hold"/>
                                        <p:tgtEl>
                                          <p:spTgt spid="490503"/>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xit" presetSubtype="0" fill="hold" grpId="1" nodeType="clickEffect">
                                  <p:stCondLst>
                                    <p:cond delay="0"/>
                                  </p:stCondLst>
                                  <p:childTnLst>
                                    <p:animEffect transition="out" filter="fade">
                                      <p:cBhvr>
                                        <p:cTn id="29" dur="1000"/>
                                        <p:tgtEl>
                                          <p:spTgt spid="490503"/>
                                        </p:tgtEl>
                                      </p:cBhvr>
                                    </p:animEffect>
                                    <p:anim calcmode="lin" valueType="num">
                                      <p:cBhvr>
                                        <p:cTn id="30" dur="1000"/>
                                        <p:tgtEl>
                                          <p:spTgt spid="490503"/>
                                        </p:tgtEl>
                                        <p:attrNameLst>
                                          <p:attrName>ppt_x</p:attrName>
                                        </p:attrNameLst>
                                      </p:cBhvr>
                                      <p:tavLst>
                                        <p:tav tm="0">
                                          <p:val>
                                            <p:strVal val="ppt_x"/>
                                          </p:val>
                                        </p:tav>
                                        <p:tav tm="100000">
                                          <p:val>
                                            <p:strVal val="ppt_x"/>
                                          </p:val>
                                        </p:tav>
                                      </p:tavLst>
                                    </p:anim>
                                    <p:anim calcmode="lin" valueType="num">
                                      <p:cBhvr>
                                        <p:cTn id="31" dur="1000"/>
                                        <p:tgtEl>
                                          <p:spTgt spid="490503"/>
                                        </p:tgtEl>
                                        <p:attrNameLst>
                                          <p:attrName>ppt_y</p:attrName>
                                        </p:attrNameLst>
                                      </p:cBhvr>
                                      <p:tavLst>
                                        <p:tav tm="0">
                                          <p:val>
                                            <p:strVal val="ppt_y"/>
                                          </p:val>
                                        </p:tav>
                                        <p:tav tm="100000">
                                          <p:val>
                                            <p:strVal val="ppt_y+.1"/>
                                          </p:val>
                                        </p:tav>
                                      </p:tavLst>
                                    </p:anim>
                                    <p:set>
                                      <p:cBhvr>
                                        <p:cTn id="32" dur="1" fill="hold">
                                          <p:stCondLst>
                                            <p:cond delay="999"/>
                                          </p:stCondLst>
                                        </p:cTn>
                                        <p:tgtEl>
                                          <p:spTgt spid="490503"/>
                                        </p:tgtEl>
                                        <p:attrNameLst>
                                          <p:attrName>style.visibility</p:attrName>
                                        </p:attrNameLst>
                                      </p:cBhvr>
                                      <p:to>
                                        <p:strVal val="hidden"/>
                                      </p:to>
                                    </p:set>
                                  </p:childTnLst>
                                </p:cTn>
                              </p:par>
                              <p:par>
                                <p:cTn id="33" presetID="63" presetClass="path" presetSubtype="0" accel="50000" decel="50000" fill="hold" grpId="3" nodeType="withEffect">
                                  <p:stCondLst>
                                    <p:cond delay="0"/>
                                  </p:stCondLst>
                                  <p:childTnLst>
                                    <p:animMotion origin="layout" path="M 0.16146 0.0632 L 0.58472 0.0632 " pathEditMode="relative" rAng="0" ptsTypes="AA">
                                      <p:cBhvr>
                                        <p:cTn id="34" dur="2000" fill="hold"/>
                                        <p:tgtEl>
                                          <p:spTgt spid="490502"/>
                                        </p:tgtEl>
                                        <p:attrNameLst>
                                          <p:attrName>ppt_x</p:attrName>
                                          <p:attrName>ppt_y</p:attrName>
                                        </p:attrNameLst>
                                      </p:cBhvr>
                                      <p:rCtr x="21163" y="0"/>
                                    </p:animMotion>
                                  </p:childTnLst>
                                </p:cTn>
                              </p:par>
                            </p:childTnLst>
                          </p:cTn>
                        </p:par>
                        <p:par>
                          <p:cTn id="35" fill="hold" nodeType="afterGroup">
                            <p:stCondLst>
                              <p:cond delay="2000"/>
                            </p:stCondLst>
                            <p:childTnLst>
                              <p:par>
                                <p:cTn id="36" presetID="64" presetClass="path" presetSubtype="0" accel="50000" decel="50000" fill="hold" grpId="4" nodeType="afterEffect">
                                  <p:stCondLst>
                                    <p:cond delay="0"/>
                                  </p:stCondLst>
                                  <p:childTnLst>
                                    <p:animMotion origin="layout" path="M 0.58472 0.0632 L 0.58472 -0.01042 " pathEditMode="relative" rAng="0" ptsTypes="AA">
                                      <p:cBhvr>
                                        <p:cTn id="37" dur="500" fill="hold"/>
                                        <p:tgtEl>
                                          <p:spTgt spid="490502"/>
                                        </p:tgtEl>
                                        <p:attrNameLst>
                                          <p:attrName>ppt_x</p:attrName>
                                          <p:attrName>ppt_y</p:attrName>
                                        </p:attrNameLst>
                                      </p:cBhvr>
                                      <p:rCtr x="0" y="-3681"/>
                                    </p:animMotion>
                                  </p:childTnLst>
                                </p:cTn>
                              </p:par>
                            </p:childTnLst>
                          </p:cTn>
                        </p:par>
                        <p:par>
                          <p:cTn id="38" fill="hold" nodeType="afterGroup">
                            <p:stCondLst>
                              <p:cond delay="2500"/>
                            </p:stCondLst>
                            <p:childTnLst>
                              <p:par>
                                <p:cTn id="39" presetID="10" presetClass="exit" presetSubtype="0" fill="hold" grpId="5" nodeType="afterEffect">
                                  <p:stCondLst>
                                    <p:cond delay="0"/>
                                  </p:stCondLst>
                                  <p:childTnLst>
                                    <p:animEffect transition="out" filter="fade">
                                      <p:cBhvr>
                                        <p:cTn id="40" dur="2000"/>
                                        <p:tgtEl>
                                          <p:spTgt spid="490502"/>
                                        </p:tgtEl>
                                      </p:cBhvr>
                                    </p:animEffect>
                                    <p:set>
                                      <p:cBhvr>
                                        <p:cTn id="41" dur="1" fill="hold">
                                          <p:stCondLst>
                                            <p:cond delay="1999"/>
                                          </p:stCondLst>
                                        </p:cTn>
                                        <p:tgtEl>
                                          <p:spTgt spid="490502"/>
                                        </p:tgtEl>
                                        <p:attrNameLst>
                                          <p:attrName>style.visibility</p:attrName>
                                        </p:attrNameLst>
                                      </p:cBhvr>
                                      <p:to>
                                        <p:strVal val="hidden"/>
                                      </p:to>
                                    </p:set>
                                  </p:childTnLst>
                                </p:cTn>
                              </p:par>
                            </p:childTnLst>
                          </p:cTn>
                        </p:par>
                        <p:par>
                          <p:cTn id="42" fill="hold" nodeType="afterGroup">
                            <p:stCondLst>
                              <p:cond delay="4500"/>
                            </p:stCondLst>
                            <p:childTnLst>
                              <p:par>
                                <p:cTn id="43" presetID="3" presetClass="entr" presetSubtype="10" fill="hold" grpId="0" nodeType="afterEffect">
                                  <p:stCondLst>
                                    <p:cond delay="0"/>
                                  </p:stCondLst>
                                  <p:childTnLst>
                                    <p:set>
                                      <p:cBhvr>
                                        <p:cTn id="44" dur="1" fill="hold">
                                          <p:stCondLst>
                                            <p:cond delay="0"/>
                                          </p:stCondLst>
                                        </p:cTn>
                                        <p:tgtEl>
                                          <p:spTgt spid="490505"/>
                                        </p:tgtEl>
                                        <p:attrNameLst>
                                          <p:attrName>style.visibility</p:attrName>
                                        </p:attrNameLst>
                                      </p:cBhvr>
                                      <p:to>
                                        <p:strVal val="visible"/>
                                      </p:to>
                                    </p:set>
                                    <p:animEffect transition="in" filter="blinds(horizontal)">
                                      <p:cBhvr>
                                        <p:cTn id="45" dur="500"/>
                                        <p:tgtEl>
                                          <p:spTgt spid="49050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grpId="1" nodeType="clickEffect">
                                  <p:stCondLst>
                                    <p:cond delay="0"/>
                                  </p:stCondLst>
                                  <p:childTnLst>
                                    <p:animEffect transition="out" filter="blinds(horizontal)">
                                      <p:cBhvr>
                                        <p:cTn id="49" dur="1000"/>
                                        <p:tgtEl>
                                          <p:spTgt spid="490505"/>
                                        </p:tgtEl>
                                      </p:cBhvr>
                                    </p:animEffect>
                                    <p:set>
                                      <p:cBhvr>
                                        <p:cTn id="50" dur="1" fill="hold">
                                          <p:stCondLst>
                                            <p:cond delay="999"/>
                                          </p:stCondLst>
                                        </p:cTn>
                                        <p:tgtEl>
                                          <p:spTgt spid="490505"/>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490506"/>
                                        </p:tgtEl>
                                        <p:attrNameLst>
                                          <p:attrName>style.visibility</p:attrName>
                                        </p:attrNameLst>
                                      </p:cBhvr>
                                      <p:to>
                                        <p:strVal val="visible"/>
                                      </p:to>
                                    </p:set>
                                    <p:animEffect transition="in" filter="fade">
                                      <p:cBhvr>
                                        <p:cTn id="53" dur="500"/>
                                        <p:tgtEl>
                                          <p:spTgt spid="490506"/>
                                        </p:tgtEl>
                                      </p:cBhvr>
                                    </p:animEffect>
                                  </p:childTnLst>
                                </p:cTn>
                              </p:par>
                            </p:childTnLst>
                          </p:cTn>
                        </p:par>
                        <p:par>
                          <p:cTn id="54" fill="hold" nodeType="afterGroup">
                            <p:stCondLst>
                              <p:cond delay="1000"/>
                            </p:stCondLst>
                            <p:childTnLst>
                              <p:par>
                                <p:cTn id="55" presetID="0" presetClass="path" presetSubtype="0" accel="50000" decel="50000" fill="hold" grpId="1" nodeType="afterEffect">
                                  <p:stCondLst>
                                    <p:cond delay="0"/>
                                  </p:stCondLst>
                                  <p:childTnLst>
                                    <p:animMotion origin="layout" path="M -4.44444E-6 0.00046 L -4.44444E-6 0.0632 " pathEditMode="relative" rAng="0" ptsTypes="AA">
                                      <p:cBhvr>
                                        <p:cTn id="56" dur="500" fill="hold"/>
                                        <p:tgtEl>
                                          <p:spTgt spid="490506"/>
                                        </p:tgtEl>
                                        <p:attrNameLst>
                                          <p:attrName>ppt_x</p:attrName>
                                          <p:attrName>ppt_y</p:attrName>
                                        </p:attrNameLst>
                                      </p:cBhvr>
                                      <p:rCtr x="0" y="3125"/>
                                    </p:animMotion>
                                  </p:childTnLst>
                                </p:cTn>
                              </p:par>
                            </p:childTnLst>
                          </p:cTn>
                        </p:par>
                        <p:par>
                          <p:cTn id="57" fill="hold" nodeType="afterGroup">
                            <p:stCondLst>
                              <p:cond delay="1500"/>
                            </p:stCondLst>
                            <p:childTnLst>
                              <p:par>
                                <p:cTn id="58" presetID="0" presetClass="path" presetSubtype="0" accel="50000" decel="50000" fill="hold" grpId="2" nodeType="afterEffect">
                                  <p:stCondLst>
                                    <p:cond delay="0"/>
                                  </p:stCondLst>
                                  <p:childTnLst>
                                    <p:animMotion origin="layout" path="M 0.00191 0.0632 L -0.19496 0.0632 " pathEditMode="relative" rAng="0" ptsTypes="AA">
                                      <p:cBhvr>
                                        <p:cTn id="59" dur="2000" fill="hold"/>
                                        <p:tgtEl>
                                          <p:spTgt spid="490506"/>
                                        </p:tgtEl>
                                        <p:attrNameLst>
                                          <p:attrName>ppt_x</p:attrName>
                                          <p:attrName>ppt_y</p:attrName>
                                        </p:attrNameLst>
                                      </p:cBhvr>
                                      <p:rCtr x="-9844" y="0"/>
                                    </p:animMotion>
                                  </p:childTnLst>
                                </p:cTn>
                              </p:par>
                            </p:childTnLst>
                          </p:cTn>
                        </p:par>
                        <p:par>
                          <p:cTn id="60" fill="hold" nodeType="afterGroup">
                            <p:stCondLst>
                              <p:cond delay="3500"/>
                            </p:stCondLst>
                            <p:childTnLst>
                              <p:par>
                                <p:cTn id="61" presetID="47" presetClass="entr" presetSubtype="0" fill="hold" grpId="0" nodeType="afterEffect">
                                  <p:stCondLst>
                                    <p:cond delay="0"/>
                                  </p:stCondLst>
                                  <p:childTnLst>
                                    <p:set>
                                      <p:cBhvr>
                                        <p:cTn id="62" dur="1" fill="hold">
                                          <p:stCondLst>
                                            <p:cond delay="0"/>
                                          </p:stCondLst>
                                        </p:cTn>
                                        <p:tgtEl>
                                          <p:spTgt spid="490507"/>
                                        </p:tgtEl>
                                        <p:attrNameLst>
                                          <p:attrName>style.visibility</p:attrName>
                                        </p:attrNameLst>
                                      </p:cBhvr>
                                      <p:to>
                                        <p:strVal val="visible"/>
                                      </p:to>
                                    </p:set>
                                    <p:animEffect transition="in" filter="fade">
                                      <p:cBhvr>
                                        <p:cTn id="63" dur="1000"/>
                                        <p:tgtEl>
                                          <p:spTgt spid="490507"/>
                                        </p:tgtEl>
                                      </p:cBhvr>
                                    </p:animEffect>
                                    <p:anim calcmode="lin" valueType="num">
                                      <p:cBhvr>
                                        <p:cTn id="64" dur="1000" fill="hold"/>
                                        <p:tgtEl>
                                          <p:spTgt spid="490507"/>
                                        </p:tgtEl>
                                        <p:attrNameLst>
                                          <p:attrName>ppt_x</p:attrName>
                                        </p:attrNameLst>
                                      </p:cBhvr>
                                      <p:tavLst>
                                        <p:tav tm="0">
                                          <p:val>
                                            <p:strVal val="#ppt_x"/>
                                          </p:val>
                                        </p:tav>
                                        <p:tav tm="100000">
                                          <p:val>
                                            <p:strVal val="#ppt_x"/>
                                          </p:val>
                                        </p:tav>
                                      </p:tavLst>
                                    </p:anim>
                                    <p:anim calcmode="lin" valueType="num">
                                      <p:cBhvr>
                                        <p:cTn id="65" dur="1000" fill="hold"/>
                                        <p:tgtEl>
                                          <p:spTgt spid="490507"/>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xit" presetSubtype="0" fill="hold" grpId="1" nodeType="clickEffect">
                                  <p:stCondLst>
                                    <p:cond delay="0"/>
                                  </p:stCondLst>
                                  <p:childTnLst>
                                    <p:animEffect transition="out" filter="fade">
                                      <p:cBhvr>
                                        <p:cTn id="69" dur="1000"/>
                                        <p:tgtEl>
                                          <p:spTgt spid="490507"/>
                                        </p:tgtEl>
                                      </p:cBhvr>
                                    </p:animEffect>
                                    <p:anim calcmode="lin" valueType="num">
                                      <p:cBhvr>
                                        <p:cTn id="70" dur="1000"/>
                                        <p:tgtEl>
                                          <p:spTgt spid="490507"/>
                                        </p:tgtEl>
                                        <p:attrNameLst>
                                          <p:attrName>ppt_x</p:attrName>
                                        </p:attrNameLst>
                                      </p:cBhvr>
                                      <p:tavLst>
                                        <p:tav tm="0">
                                          <p:val>
                                            <p:strVal val="ppt_x"/>
                                          </p:val>
                                        </p:tav>
                                        <p:tav tm="100000">
                                          <p:val>
                                            <p:strVal val="ppt_x"/>
                                          </p:val>
                                        </p:tav>
                                      </p:tavLst>
                                    </p:anim>
                                    <p:anim calcmode="lin" valueType="num">
                                      <p:cBhvr>
                                        <p:cTn id="71" dur="1000"/>
                                        <p:tgtEl>
                                          <p:spTgt spid="490507"/>
                                        </p:tgtEl>
                                        <p:attrNameLst>
                                          <p:attrName>ppt_y</p:attrName>
                                        </p:attrNameLst>
                                      </p:cBhvr>
                                      <p:tavLst>
                                        <p:tav tm="0">
                                          <p:val>
                                            <p:strVal val="ppt_y"/>
                                          </p:val>
                                        </p:tav>
                                        <p:tav tm="100000">
                                          <p:val>
                                            <p:strVal val="ppt_y+.1"/>
                                          </p:val>
                                        </p:tav>
                                      </p:tavLst>
                                    </p:anim>
                                    <p:set>
                                      <p:cBhvr>
                                        <p:cTn id="72" dur="1" fill="hold">
                                          <p:stCondLst>
                                            <p:cond delay="999"/>
                                          </p:stCondLst>
                                        </p:cTn>
                                        <p:tgtEl>
                                          <p:spTgt spid="490507"/>
                                        </p:tgtEl>
                                        <p:attrNameLst>
                                          <p:attrName>style.visibility</p:attrName>
                                        </p:attrNameLst>
                                      </p:cBhvr>
                                      <p:to>
                                        <p:strVal val="hidden"/>
                                      </p:to>
                                    </p:set>
                                  </p:childTnLst>
                                </p:cTn>
                              </p:par>
                            </p:childTnLst>
                          </p:cTn>
                        </p:par>
                        <p:par>
                          <p:cTn id="73" fill="hold" nodeType="afterGroup">
                            <p:stCondLst>
                              <p:cond delay="1000"/>
                            </p:stCondLst>
                            <p:childTnLst>
                              <p:par>
                                <p:cTn id="74" presetID="0" presetClass="path" presetSubtype="0" accel="50000" decel="50000" fill="hold" grpId="3" nodeType="afterEffect">
                                  <p:stCondLst>
                                    <p:cond delay="0"/>
                                  </p:stCondLst>
                                  <p:childTnLst>
                                    <p:animMotion origin="layout" path="M -0.19305 0.0632 L -0.58281 0.0632 " pathEditMode="relative" rAng="0" ptsTypes="AA">
                                      <p:cBhvr>
                                        <p:cTn id="75" dur="2000" fill="hold"/>
                                        <p:tgtEl>
                                          <p:spTgt spid="490506"/>
                                        </p:tgtEl>
                                        <p:attrNameLst>
                                          <p:attrName>ppt_x</p:attrName>
                                          <p:attrName>ppt_y</p:attrName>
                                        </p:attrNameLst>
                                      </p:cBhvr>
                                      <p:rCtr x="-19497" y="0"/>
                                    </p:animMotion>
                                  </p:childTnLst>
                                </p:cTn>
                              </p:par>
                            </p:childTnLst>
                          </p:cTn>
                        </p:par>
                        <p:par>
                          <p:cTn id="76" fill="hold" nodeType="afterGroup">
                            <p:stCondLst>
                              <p:cond delay="3000"/>
                            </p:stCondLst>
                            <p:childTnLst>
                              <p:par>
                                <p:cTn id="77" presetID="0" presetClass="path" presetSubtype="0" accel="50000" decel="50000" fill="hold" grpId="4" nodeType="afterEffect">
                                  <p:stCondLst>
                                    <p:cond delay="0"/>
                                  </p:stCondLst>
                                  <p:childTnLst>
                                    <p:animMotion origin="layout" path="M -0.58281 0.0632 L -0.58281 -0.00509 " pathEditMode="relative" rAng="0" ptsTypes="AA">
                                      <p:cBhvr>
                                        <p:cTn id="78" dur="500" fill="hold"/>
                                        <p:tgtEl>
                                          <p:spTgt spid="490506"/>
                                        </p:tgtEl>
                                        <p:attrNameLst>
                                          <p:attrName>ppt_x</p:attrName>
                                          <p:attrName>ppt_y</p:attrName>
                                        </p:attrNameLst>
                                      </p:cBhvr>
                                      <p:rCtr x="0" y="-3426"/>
                                    </p:animMotion>
                                  </p:childTnLst>
                                </p:cTn>
                              </p:par>
                            </p:childTnLst>
                          </p:cTn>
                        </p:par>
                        <p:par>
                          <p:cTn id="79" fill="hold" nodeType="afterGroup">
                            <p:stCondLst>
                              <p:cond delay="3500"/>
                            </p:stCondLst>
                            <p:childTnLst>
                              <p:par>
                                <p:cTn id="80" presetID="10" presetClass="exit" presetSubtype="0" fill="hold" grpId="5" nodeType="afterEffect">
                                  <p:stCondLst>
                                    <p:cond delay="0"/>
                                  </p:stCondLst>
                                  <p:childTnLst>
                                    <p:animEffect transition="out" filter="fade">
                                      <p:cBhvr>
                                        <p:cTn id="81" dur="2000"/>
                                        <p:tgtEl>
                                          <p:spTgt spid="490506"/>
                                        </p:tgtEl>
                                      </p:cBhvr>
                                    </p:animEffect>
                                    <p:set>
                                      <p:cBhvr>
                                        <p:cTn id="82" dur="1" fill="hold">
                                          <p:stCondLst>
                                            <p:cond delay="1999"/>
                                          </p:stCondLst>
                                        </p:cTn>
                                        <p:tgtEl>
                                          <p:spTgt spid="4905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2" grpId="0" animBg="1"/>
      <p:bldP spid="490502" grpId="1" animBg="1"/>
      <p:bldP spid="490502" grpId="2" animBg="1"/>
      <p:bldP spid="490502" grpId="3" animBg="1"/>
      <p:bldP spid="490502" grpId="4" animBg="1"/>
      <p:bldP spid="490502" grpId="5" animBg="1"/>
      <p:bldP spid="490503" grpId="0"/>
      <p:bldP spid="490503" grpId="1"/>
      <p:bldP spid="490504" grpId="0"/>
      <p:bldP spid="490505" grpId="0"/>
      <p:bldP spid="490505" grpId="1"/>
      <p:bldP spid="490506" grpId="0" animBg="1"/>
      <p:bldP spid="490506" grpId="1" animBg="1"/>
      <p:bldP spid="490506" grpId="2" animBg="1"/>
      <p:bldP spid="490506" grpId="3" animBg="1"/>
      <p:bldP spid="490506" grpId="4" animBg="1"/>
      <p:bldP spid="490506" grpId="5" animBg="1"/>
      <p:bldP spid="490507" grpId="0"/>
      <p:bldP spid="490507"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跟踪邻居状态</a:t>
            </a:r>
          </a:p>
        </p:txBody>
      </p:sp>
      <p:sp>
        <p:nvSpPr>
          <p:cNvPr id="492547" name="Rectangle 3"/>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邻居状态图</a:t>
            </a:r>
          </a:p>
          <a:p>
            <a:pPr lvl="1"/>
            <a:r>
              <a:rPr lang="en-US" altLang="zh-CN" sz="2000"/>
              <a:t>INCOMPLETE </a:t>
            </a:r>
            <a:r>
              <a:rPr lang="zh-CN" altLang="en-US" sz="2000"/>
              <a:t>未完成</a:t>
            </a:r>
          </a:p>
          <a:p>
            <a:pPr lvl="1"/>
            <a:r>
              <a:rPr lang="en-US" altLang="zh-CN" sz="2000"/>
              <a:t>REACHABLE </a:t>
            </a:r>
            <a:r>
              <a:rPr lang="zh-CN" altLang="en-US" sz="2000"/>
              <a:t>可达</a:t>
            </a:r>
          </a:p>
          <a:p>
            <a:pPr lvl="1"/>
            <a:r>
              <a:rPr lang="en-US" altLang="zh-CN" sz="2000"/>
              <a:t>STALE </a:t>
            </a:r>
            <a:r>
              <a:rPr lang="zh-CN" altLang="en-US" sz="2000"/>
              <a:t>陈旧</a:t>
            </a:r>
          </a:p>
          <a:p>
            <a:pPr lvl="1"/>
            <a:r>
              <a:rPr lang="en-US" altLang="zh-CN" sz="2000"/>
              <a:t>DELAY </a:t>
            </a:r>
            <a:r>
              <a:rPr lang="zh-CN" altLang="en-US" sz="2000"/>
              <a:t>延迟</a:t>
            </a:r>
          </a:p>
          <a:p>
            <a:pPr lvl="1"/>
            <a:r>
              <a:rPr lang="en-US" altLang="zh-CN" sz="2000"/>
              <a:t>PROBE </a:t>
            </a:r>
            <a:r>
              <a:rPr lang="zh-CN" altLang="en-US" sz="2000"/>
              <a:t>探查</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r>
              <a:rPr lang="zh-CN" altLang="en-US"/>
              <a:t>邻居发现</a:t>
            </a:r>
          </a:p>
        </p:txBody>
      </p:sp>
      <p:sp>
        <p:nvSpPr>
          <p:cNvPr id="500739" name="Rectangle 3"/>
          <p:cNvSpPr>
            <a:spLocks noGrp="1" noChangeArrowheads="1"/>
          </p:cNvSpPr>
          <p:nvPr>
            <p:ph type="body" idx="1"/>
          </p:nvPr>
        </p:nvSpPr>
        <p:spPr>
          <a:xfrm>
            <a:off x="457200" y="765175"/>
            <a:ext cx="8229600" cy="1374775"/>
          </a:xfrm>
        </p:spPr>
        <p:txBody>
          <a:bodyPr/>
          <a:lstStyle/>
          <a:p>
            <a:r>
              <a:rPr lang="zh-CN" altLang="en-US" sz="2400"/>
              <a:t>邻居状态机</a:t>
            </a:r>
          </a:p>
        </p:txBody>
      </p:sp>
      <p:sp>
        <p:nvSpPr>
          <p:cNvPr id="500740" name="Rectangle 4"/>
          <p:cNvSpPr>
            <a:spLocks noChangeArrowheads="1"/>
          </p:cNvSpPr>
          <p:nvPr/>
        </p:nvSpPr>
        <p:spPr bwMode="auto">
          <a:xfrm>
            <a:off x="3814763" y="2743200"/>
            <a:ext cx="1223962" cy="284163"/>
          </a:xfrm>
          <a:prstGeom prst="rect">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1200" b="1">
                <a:solidFill>
                  <a:srgbClr val="3333FF"/>
                </a:solidFill>
                <a:ea typeface="华文细黑" panose="02010600040101010101" pitchFamily="2" charset="-122"/>
              </a:rPr>
              <a:t>Incomplete</a:t>
            </a:r>
          </a:p>
        </p:txBody>
      </p:sp>
      <p:sp>
        <p:nvSpPr>
          <p:cNvPr id="500741" name="Rectangle 5"/>
          <p:cNvSpPr>
            <a:spLocks noChangeArrowheads="1"/>
          </p:cNvSpPr>
          <p:nvPr/>
        </p:nvSpPr>
        <p:spPr bwMode="auto">
          <a:xfrm>
            <a:off x="6621463" y="2743200"/>
            <a:ext cx="1223962" cy="284163"/>
          </a:xfrm>
          <a:prstGeom prst="rect">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1200" b="1">
                <a:solidFill>
                  <a:srgbClr val="3333FF"/>
                </a:solidFill>
                <a:ea typeface="华文细黑" panose="02010600040101010101" pitchFamily="2" charset="-122"/>
              </a:rPr>
              <a:t>Reachable</a:t>
            </a:r>
          </a:p>
        </p:txBody>
      </p:sp>
      <p:sp>
        <p:nvSpPr>
          <p:cNvPr id="500742" name="Rectangle 6"/>
          <p:cNvSpPr>
            <a:spLocks noChangeArrowheads="1"/>
          </p:cNvSpPr>
          <p:nvPr/>
        </p:nvSpPr>
        <p:spPr bwMode="auto">
          <a:xfrm>
            <a:off x="3816350" y="4857750"/>
            <a:ext cx="1223963" cy="284163"/>
          </a:xfrm>
          <a:prstGeom prst="rect">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1200" b="1">
                <a:solidFill>
                  <a:srgbClr val="3333FF"/>
                </a:solidFill>
                <a:ea typeface="华文细黑" panose="02010600040101010101" pitchFamily="2" charset="-122"/>
              </a:rPr>
              <a:t>Delay</a:t>
            </a:r>
          </a:p>
        </p:txBody>
      </p:sp>
      <p:sp>
        <p:nvSpPr>
          <p:cNvPr id="500743" name="Rectangle 7"/>
          <p:cNvSpPr>
            <a:spLocks noChangeArrowheads="1"/>
          </p:cNvSpPr>
          <p:nvPr/>
        </p:nvSpPr>
        <p:spPr bwMode="auto">
          <a:xfrm>
            <a:off x="6623050" y="4857750"/>
            <a:ext cx="1223963" cy="284163"/>
          </a:xfrm>
          <a:prstGeom prst="rect">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1200" b="1">
                <a:solidFill>
                  <a:srgbClr val="3333FF"/>
                </a:solidFill>
                <a:ea typeface="华文细黑" panose="02010600040101010101" pitchFamily="2" charset="-122"/>
              </a:rPr>
              <a:t>Stale</a:t>
            </a:r>
          </a:p>
        </p:txBody>
      </p:sp>
      <p:sp>
        <p:nvSpPr>
          <p:cNvPr id="500744" name="Rectangle 8"/>
          <p:cNvSpPr>
            <a:spLocks noChangeArrowheads="1"/>
          </p:cNvSpPr>
          <p:nvPr/>
        </p:nvSpPr>
        <p:spPr bwMode="auto">
          <a:xfrm>
            <a:off x="1220788" y="4830763"/>
            <a:ext cx="1223962" cy="284162"/>
          </a:xfrm>
          <a:prstGeom prst="rect">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1200" b="1">
                <a:solidFill>
                  <a:srgbClr val="3333FF"/>
                </a:solidFill>
                <a:ea typeface="华文细黑" panose="02010600040101010101" pitchFamily="2" charset="-122"/>
              </a:rPr>
              <a:t>Probe</a:t>
            </a:r>
          </a:p>
        </p:txBody>
      </p:sp>
      <p:sp>
        <p:nvSpPr>
          <p:cNvPr id="500745" name="Rectangle 9"/>
          <p:cNvSpPr>
            <a:spLocks noChangeArrowheads="1"/>
          </p:cNvSpPr>
          <p:nvPr/>
        </p:nvSpPr>
        <p:spPr bwMode="auto">
          <a:xfrm>
            <a:off x="1222375" y="2743200"/>
            <a:ext cx="1223963" cy="284163"/>
          </a:xfrm>
          <a:prstGeom prst="rect">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1200" b="1">
                <a:solidFill>
                  <a:srgbClr val="3333FF"/>
                </a:solidFill>
                <a:ea typeface="华文细黑" panose="02010600040101010101" pitchFamily="2" charset="-122"/>
              </a:rPr>
              <a:t>Empty</a:t>
            </a:r>
          </a:p>
        </p:txBody>
      </p:sp>
      <p:sp>
        <p:nvSpPr>
          <p:cNvPr id="500746" name="Line 10"/>
          <p:cNvSpPr>
            <a:spLocks noChangeShapeType="1"/>
          </p:cNvSpPr>
          <p:nvPr/>
        </p:nvSpPr>
        <p:spPr bwMode="auto">
          <a:xfrm>
            <a:off x="7415213" y="3057525"/>
            <a:ext cx="0" cy="1773238"/>
          </a:xfrm>
          <a:prstGeom prst="line">
            <a:avLst/>
          </a:prstGeom>
          <a:noFill/>
          <a:ln w="381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0747" name="Line 11"/>
          <p:cNvSpPr>
            <a:spLocks noChangeShapeType="1"/>
          </p:cNvSpPr>
          <p:nvPr/>
        </p:nvSpPr>
        <p:spPr bwMode="auto">
          <a:xfrm flipH="1" flipV="1">
            <a:off x="1797050" y="3057525"/>
            <a:ext cx="0" cy="1701800"/>
          </a:xfrm>
          <a:prstGeom prst="line">
            <a:avLst/>
          </a:prstGeom>
          <a:noFill/>
          <a:ln w="381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0748" name="Line 12"/>
          <p:cNvSpPr>
            <a:spLocks noChangeShapeType="1"/>
          </p:cNvSpPr>
          <p:nvPr/>
        </p:nvSpPr>
        <p:spPr bwMode="auto">
          <a:xfrm flipH="1">
            <a:off x="2230438" y="3103563"/>
            <a:ext cx="4248150" cy="1655762"/>
          </a:xfrm>
          <a:prstGeom prst="line">
            <a:avLst/>
          </a:prstGeom>
          <a:noFill/>
          <a:ln w="38100">
            <a:solidFill>
              <a:srgbClr val="9933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0749" name="Line 13"/>
          <p:cNvSpPr>
            <a:spLocks noChangeShapeType="1"/>
          </p:cNvSpPr>
          <p:nvPr/>
        </p:nvSpPr>
        <p:spPr bwMode="auto">
          <a:xfrm flipH="1">
            <a:off x="4751388" y="3103563"/>
            <a:ext cx="2376487" cy="1655762"/>
          </a:xfrm>
          <a:prstGeom prst="line">
            <a:avLst/>
          </a:prstGeom>
          <a:noFill/>
          <a:ln w="38100">
            <a:solidFill>
              <a:srgbClr val="9933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0750" name="Line 14"/>
          <p:cNvSpPr>
            <a:spLocks noChangeShapeType="1"/>
          </p:cNvSpPr>
          <p:nvPr/>
        </p:nvSpPr>
        <p:spPr bwMode="auto">
          <a:xfrm flipH="1">
            <a:off x="2590800" y="4975225"/>
            <a:ext cx="1152525" cy="0"/>
          </a:xfrm>
          <a:prstGeom prst="line">
            <a:avLst/>
          </a:prstGeom>
          <a:noFill/>
          <a:ln w="381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0751" name="Line 15"/>
          <p:cNvSpPr>
            <a:spLocks noChangeShapeType="1"/>
          </p:cNvSpPr>
          <p:nvPr/>
        </p:nvSpPr>
        <p:spPr bwMode="auto">
          <a:xfrm flipH="1" flipV="1">
            <a:off x="5111750" y="4975225"/>
            <a:ext cx="1439863" cy="0"/>
          </a:xfrm>
          <a:prstGeom prst="line">
            <a:avLst/>
          </a:prstGeom>
          <a:noFill/>
          <a:ln w="381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0752" name="Line 16"/>
          <p:cNvSpPr>
            <a:spLocks noChangeShapeType="1"/>
          </p:cNvSpPr>
          <p:nvPr/>
        </p:nvSpPr>
        <p:spPr bwMode="auto">
          <a:xfrm flipV="1">
            <a:off x="2519363" y="2887663"/>
            <a:ext cx="1223962" cy="0"/>
          </a:xfrm>
          <a:prstGeom prst="line">
            <a:avLst/>
          </a:prstGeom>
          <a:noFill/>
          <a:ln w="381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0753" name="Text Box 17"/>
          <p:cNvSpPr txBox="1">
            <a:spLocks noChangeArrowheads="1"/>
          </p:cNvSpPr>
          <p:nvPr/>
        </p:nvSpPr>
        <p:spPr bwMode="auto">
          <a:xfrm>
            <a:off x="7415213" y="3638550"/>
            <a:ext cx="1101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ea typeface="华文细黑" panose="02010600040101010101" pitchFamily="2" charset="-122"/>
              </a:rPr>
              <a:t>30s</a:t>
            </a:r>
            <a:r>
              <a:rPr kumimoji="1" lang="zh-CN" altLang="en-US" sz="2000">
                <a:latin typeface="华文细黑" panose="02010600040101010101" pitchFamily="2" charset="-122"/>
                <a:ea typeface="华文细黑" panose="02010600040101010101" pitchFamily="2" charset="-122"/>
              </a:rPr>
              <a:t>老化</a:t>
            </a:r>
          </a:p>
        </p:txBody>
      </p:sp>
      <p:sp>
        <p:nvSpPr>
          <p:cNvPr id="500754" name="Text Box 18"/>
          <p:cNvSpPr txBox="1">
            <a:spLocks noChangeArrowheads="1"/>
          </p:cNvSpPr>
          <p:nvPr/>
        </p:nvSpPr>
        <p:spPr bwMode="auto">
          <a:xfrm>
            <a:off x="4822825" y="2289175"/>
            <a:ext cx="206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华文细黑" panose="02010600040101010101" pitchFamily="2" charset="-122"/>
                <a:ea typeface="华文细黑" panose="02010600040101010101" pitchFamily="2" charset="-122"/>
              </a:rPr>
              <a:t>发送</a:t>
            </a:r>
            <a:r>
              <a:rPr kumimoji="1" lang="en-US" altLang="zh-CN" sz="2000">
                <a:ea typeface="华文细黑" panose="02010600040101010101" pitchFamily="2" charset="-122"/>
              </a:rPr>
              <a:t>NS</a:t>
            </a:r>
            <a:r>
              <a:rPr kumimoji="1" lang="zh-CN" altLang="en-US" sz="2000">
                <a:latin typeface="华文细黑" panose="02010600040101010101" pitchFamily="2" charset="-122"/>
                <a:ea typeface="华文细黑" panose="02010600040101010101" pitchFamily="2" charset="-122"/>
              </a:rPr>
              <a:t>解析成功</a:t>
            </a:r>
          </a:p>
        </p:txBody>
      </p:sp>
      <p:sp>
        <p:nvSpPr>
          <p:cNvPr id="500755" name="Text Box 19"/>
          <p:cNvSpPr txBox="1">
            <a:spLocks noChangeArrowheads="1"/>
          </p:cNvSpPr>
          <p:nvPr/>
        </p:nvSpPr>
        <p:spPr bwMode="auto">
          <a:xfrm>
            <a:off x="5207000" y="5280025"/>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华文细黑" panose="02010600040101010101" pitchFamily="2" charset="-122"/>
                <a:ea typeface="华文细黑" panose="02010600040101010101" pitchFamily="2" charset="-122"/>
              </a:rPr>
              <a:t>有数据发送</a:t>
            </a:r>
          </a:p>
        </p:txBody>
      </p:sp>
      <p:sp>
        <p:nvSpPr>
          <p:cNvPr id="500756" name="Text Box 20"/>
          <p:cNvSpPr txBox="1">
            <a:spLocks noChangeArrowheads="1"/>
          </p:cNvSpPr>
          <p:nvPr/>
        </p:nvSpPr>
        <p:spPr bwMode="auto">
          <a:xfrm>
            <a:off x="2374900" y="5280025"/>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华文细黑" panose="02010600040101010101" pitchFamily="2" charset="-122"/>
                <a:ea typeface="华文细黑" panose="02010600040101010101" pitchFamily="2" charset="-122"/>
              </a:rPr>
              <a:t>无可达确认</a:t>
            </a:r>
          </a:p>
        </p:txBody>
      </p:sp>
      <p:sp>
        <p:nvSpPr>
          <p:cNvPr id="500757" name="Text Box 21"/>
          <p:cNvSpPr txBox="1">
            <a:spLocks noChangeArrowheads="1"/>
          </p:cNvSpPr>
          <p:nvPr/>
        </p:nvSpPr>
        <p:spPr bwMode="auto">
          <a:xfrm rot="-2077279">
            <a:off x="4221163" y="3802063"/>
            <a:ext cx="247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华文细黑" panose="02010600040101010101" pitchFamily="2" charset="-122"/>
                <a:ea typeface="华文细黑" panose="02010600040101010101" pitchFamily="2" charset="-122"/>
              </a:rPr>
              <a:t>上层协议有可达确认</a:t>
            </a:r>
          </a:p>
        </p:txBody>
      </p:sp>
      <p:sp>
        <p:nvSpPr>
          <p:cNvPr id="500758" name="Text Box 22"/>
          <p:cNvSpPr txBox="1">
            <a:spLocks noChangeArrowheads="1"/>
          </p:cNvSpPr>
          <p:nvPr/>
        </p:nvSpPr>
        <p:spPr bwMode="auto">
          <a:xfrm rot="-1156211">
            <a:off x="2682875" y="3590925"/>
            <a:ext cx="2162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华文细黑" panose="02010600040101010101" pitchFamily="2" charset="-122"/>
                <a:ea typeface="华文细黑" panose="02010600040101010101" pitchFamily="2" charset="-122"/>
              </a:rPr>
              <a:t>发送</a:t>
            </a:r>
            <a:r>
              <a:rPr kumimoji="1" lang="en-US" altLang="zh-CN" sz="2000">
                <a:ea typeface="华文细黑" panose="02010600040101010101" pitchFamily="2" charset="-122"/>
              </a:rPr>
              <a:t>NS</a:t>
            </a:r>
            <a:r>
              <a:rPr kumimoji="1" lang="zh-CN" altLang="en-US" sz="2000">
                <a:latin typeface="华文细黑" panose="02010600040101010101" pitchFamily="2" charset="-122"/>
                <a:ea typeface="华文细黑" panose="02010600040101010101" pitchFamily="2" charset="-122"/>
              </a:rPr>
              <a:t>后收到</a:t>
            </a:r>
            <a:r>
              <a:rPr kumimoji="1" lang="en-US" altLang="zh-CN" sz="2000">
                <a:ea typeface="华文细黑" panose="02010600040101010101" pitchFamily="2" charset="-122"/>
              </a:rPr>
              <a:t>NA</a:t>
            </a:r>
          </a:p>
        </p:txBody>
      </p:sp>
      <p:sp>
        <p:nvSpPr>
          <p:cNvPr id="500759" name="Text Box 23"/>
          <p:cNvSpPr txBox="1">
            <a:spLocks noChangeArrowheads="1"/>
          </p:cNvSpPr>
          <p:nvPr/>
        </p:nvSpPr>
        <p:spPr bwMode="auto">
          <a:xfrm>
            <a:off x="2446338" y="2290763"/>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华文细黑" panose="02010600040101010101" pitchFamily="2" charset="-122"/>
                <a:ea typeface="华文细黑" panose="02010600040101010101" pitchFamily="2" charset="-122"/>
              </a:rPr>
              <a:t>有数据发送</a:t>
            </a:r>
          </a:p>
        </p:txBody>
      </p:sp>
      <p:sp>
        <p:nvSpPr>
          <p:cNvPr id="500760" name="Text Box 24"/>
          <p:cNvSpPr txBox="1">
            <a:spLocks noChangeArrowheads="1"/>
          </p:cNvSpPr>
          <p:nvPr/>
        </p:nvSpPr>
        <p:spPr bwMode="auto">
          <a:xfrm>
            <a:off x="520700" y="3676650"/>
            <a:ext cx="1300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华文细黑" panose="02010600040101010101" pitchFamily="2" charset="-122"/>
                <a:ea typeface="华文细黑" panose="02010600040101010101" pitchFamily="2" charset="-122"/>
              </a:rPr>
              <a:t>无</a:t>
            </a:r>
            <a:r>
              <a:rPr kumimoji="1" lang="en-US" altLang="zh-CN" sz="2000">
                <a:ea typeface="华文细黑" panose="02010600040101010101" pitchFamily="2" charset="-122"/>
              </a:rPr>
              <a:t>NA</a:t>
            </a:r>
            <a:r>
              <a:rPr kumimoji="1" lang="zh-CN" altLang="en-US" sz="2000">
                <a:latin typeface="华文细黑" panose="02010600040101010101" pitchFamily="2" charset="-122"/>
                <a:ea typeface="华文细黑" panose="02010600040101010101" pitchFamily="2" charset="-122"/>
              </a:rPr>
              <a:t>应答</a:t>
            </a:r>
          </a:p>
        </p:txBody>
      </p:sp>
      <p:sp>
        <p:nvSpPr>
          <p:cNvPr id="500761" name="Line 25"/>
          <p:cNvSpPr>
            <a:spLocks noChangeShapeType="1"/>
          </p:cNvSpPr>
          <p:nvPr/>
        </p:nvSpPr>
        <p:spPr bwMode="auto">
          <a:xfrm flipV="1">
            <a:off x="5075238" y="2924175"/>
            <a:ext cx="1512887" cy="0"/>
          </a:xfrm>
          <a:prstGeom prst="line">
            <a:avLst/>
          </a:prstGeom>
          <a:noFill/>
          <a:ln w="381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395288" y="0"/>
            <a:ext cx="7272337" cy="6921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的发展历程</a:t>
            </a:r>
          </a:p>
        </p:txBody>
      </p:sp>
      <p:sp>
        <p:nvSpPr>
          <p:cNvPr id="317443" name="Rectangle 3"/>
          <p:cNvSpPr>
            <a:spLocks noGrp="1" noChangeArrowheads="1"/>
          </p:cNvSpPr>
          <p:nvPr>
            <p:ph type="body" idx="1"/>
          </p:nvPr>
        </p:nvSpPr>
        <p:spPr>
          <a:xfrm>
            <a:off x="323850" y="836613"/>
            <a:ext cx="8424863" cy="47529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buFont typeface="Wingdings" panose="05000000000000000000" pitchFamily="2" charset="2"/>
              <a:buNone/>
            </a:pPr>
            <a:endParaRPr lang="en-US" altLang="zh-CN" sz="2400"/>
          </a:p>
          <a:p>
            <a:r>
              <a:rPr lang="en-US" altLang="zh-CN" sz="2400"/>
              <a:t>20</a:t>
            </a:r>
            <a:r>
              <a:rPr lang="zh-CN" altLang="en-US" sz="2400"/>
              <a:t>世纪</a:t>
            </a:r>
            <a:r>
              <a:rPr lang="en-US" altLang="zh-CN" sz="2400"/>
              <a:t>90</a:t>
            </a:r>
            <a:r>
              <a:rPr lang="zh-CN" altLang="en-US" sz="2400"/>
              <a:t>年代初期开始</a:t>
            </a:r>
            <a:r>
              <a:rPr lang="en-US" altLang="zh-CN" sz="2400"/>
              <a:t>IPng</a:t>
            </a:r>
            <a:r>
              <a:rPr lang="zh-CN" altLang="en-US" sz="2400"/>
              <a:t>的制定工作，提出了</a:t>
            </a:r>
            <a:r>
              <a:rPr lang="en-US" altLang="zh-CN" sz="2400"/>
              <a:t>SIPP</a:t>
            </a:r>
            <a:r>
              <a:rPr lang="zh-CN" altLang="en-US" sz="2400"/>
              <a:t>（</a:t>
            </a:r>
            <a:r>
              <a:rPr lang="en-US" altLang="zh-CN" sz="2400"/>
              <a:t>Simple IP Plus</a:t>
            </a:r>
            <a:r>
              <a:rPr lang="zh-CN" altLang="en-US" sz="2400"/>
              <a:t>）</a:t>
            </a:r>
          </a:p>
          <a:p>
            <a:r>
              <a:rPr lang="en-US" altLang="zh-CN" sz="2400"/>
              <a:t>1994</a:t>
            </a:r>
            <a:r>
              <a:rPr lang="zh-CN" altLang="en-US" sz="2400"/>
              <a:t>年</a:t>
            </a:r>
            <a:r>
              <a:rPr lang="en-US" altLang="zh-CN" sz="2400"/>
              <a:t>7</a:t>
            </a:r>
            <a:r>
              <a:rPr lang="zh-CN" altLang="en-US" sz="2400"/>
              <a:t>月</a:t>
            </a:r>
            <a:r>
              <a:rPr lang="en-US" altLang="zh-CN" sz="2400"/>
              <a:t>IETF</a:t>
            </a:r>
            <a:r>
              <a:rPr lang="zh-CN" altLang="en-US" sz="2400"/>
              <a:t>以</a:t>
            </a:r>
            <a:r>
              <a:rPr lang="en-US" altLang="zh-CN" sz="2400"/>
              <a:t>SIPP</a:t>
            </a:r>
            <a:r>
              <a:rPr lang="zh-CN" altLang="en-US" sz="2400"/>
              <a:t>为基础提出</a:t>
            </a:r>
            <a:r>
              <a:rPr lang="en-US" altLang="zh-CN" sz="2400"/>
              <a:t>IPv6</a:t>
            </a:r>
            <a:r>
              <a:rPr lang="zh-CN" altLang="en-US" sz="2400"/>
              <a:t>新一代协议（</a:t>
            </a:r>
            <a:r>
              <a:rPr lang="en-US" altLang="zh-CN" sz="2400"/>
              <a:t>RFC1752</a:t>
            </a:r>
            <a:r>
              <a:rPr lang="zh-CN" altLang="en-US" sz="2400"/>
              <a:t>）</a:t>
            </a:r>
          </a:p>
          <a:p>
            <a:r>
              <a:rPr lang="en-US" altLang="zh-CN" sz="2400"/>
              <a:t>1995</a:t>
            </a:r>
            <a:r>
              <a:rPr lang="zh-CN" altLang="en-US" sz="2400"/>
              <a:t>年</a:t>
            </a:r>
            <a:r>
              <a:rPr lang="en-US" altLang="zh-CN" sz="2400"/>
              <a:t>IPng</a:t>
            </a:r>
            <a:r>
              <a:rPr lang="zh-CN" altLang="en-US" sz="2400"/>
              <a:t>工作组完成了</a:t>
            </a:r>
            <a:r>
              <a:rPr lang="en-US" altLang="zh-CN" sz="2400"/>
              <a:t>IPv6</a:t>
            </a:r>
            <a:r>
              <a:rPr lang="zh-CN" altLang="en-US" sz="2400"/>
              <a:t>的协议文本</a:t>
            </a:r>
          </a:p>
          <a:p>
            <a:r>
              <a:rPr lang="en-US" altLang="zh-CN" sz="2400"/>
              <a:t>1996</a:t>
            </a:r>
            <a:r>
              <a:rPr lang="zh-CN" altLang="en-US" sz="2400"/>
              <a:t>年</a:t>
            </a:r>
            <a:r>
              <a:rPr lang="en-US" altLang="zh-CN" sz="2400"/>
              <a:t>IETF</a:t>
            </a:r>
            <a:r>
              <a:rPr lang="zh-CN" altLang="en-US" sz="2400"/>
              <a:t>成立全球</a:t>
            </a:r>
            <a:r>
              <a:rPr lang="en-US" altLang="zh-CN" sz="2400"/>
              <a:t>IPv6</a:t>
            </a:r>
            <a:r>
              <a:rPr lang="zh-CN" altLang="en-US" sz="2400"/>
              <a:t>实验床 </a:t>
            </a:r>
            <a:r>
              <a:rPr lang="en-US" altLang="zh-CN" sz="2400"/>
              <a:t>- 6BONE</a:t>
            </a:r>
          </a:p>
          <a:p>
            <a:r>
              <a:rPr lang="en-US" altLang="zh-CN" sz="2400"/>
              <a:t>1999</a:t>
            </a:r>
            <a:r>
              <a:rPr lang="zh-CN" altLang="en-US" sz="2400"/>
              <a:t>年完成</a:t>
            </a:r>
            <a:r>
              <a:rPr lang="en-US" altLang="zh-CN" sz="2400"/>
              <a:t>IETF</a:t>
            </a:r>
            <a:r>
              <a:rPr lang="zh-CN" altLang="en-US" sz="2400"/>
              <a:t>要求的协议审定和测试</a:t>
            </a:r>
          </a:p>
          <a:p>
            <a:r>
              <a:rPr lang="en-US" altLang="zh-CN" sz="2400"/>
              <a:t>2001</a:t>
            </a:r>
            <a:r>
              <a:rPr lang="zh-CN" altLang="en-US" sz="2400"/>
              <a:t>年</a:t>
            </a:r>
            <a:r>
              <a:rPr lang="en-US" altLang="zh-CN" sz="2400"/>
              <a:t>Windows XP</a:t>
            </a:r>
            <a:r>
              <a:rPr lang="zh-CN" altLang="en-US" sz="2400"/>
              <a:t>、</a:t>
            </a:r>
            <a:r>
              <a:rPr lang="en-US" altLang="zh-CN" sz="2400"/>
              <a:t>Linux</a:t>
            </a:r>
            <a:r>
              <a:rPr lang="zh-CN" altLang="en-US" sz="2400"/>
              <a:t>、</a:t>
            </a:r>
            <a:r>
              <a:rPr lang="en-US" altLang="zh-CN" sz="2400"/>
              <a:t>Solaris</a:t>
            </a:r>
            <a:r>
              <a:rPr lang="zh-CN" altLang="en-US" sz="2400"/>
              <a:t>等操作系统开始支持</a:t>
            </a:r>
            <a:r>
              <a:rPr lang="en-US" altLang="zh-CN" sz="2400"/>
              <a:t>IPv6</a:t>
            </a:r>
          </a:p>
          <a:p>
            <a:r>
              <a:rPr lang="en-US" altLang="zh-CN" sz="2400"/>
              <a:t>2003</a:t>
            </a:r>
            <a:r>
              <a:rPr lang="zh-CN" altLang="en-US" sz="2400"/>
              <a:t>年各主流厂家推出自己的</a:t>
            </a:r>
            <a:r>
              <a:rPr lang="en-US" altLang="zh-CN" sz="2400"/>
              <a:t>IPv6</a:t>
            </a:r>
            <a:r>
              <a:rPr lang="zh-CN" altLang="en-US" sz="2400"/>
              <a:t>网络产品</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重复地址检测</a:t>
            </a:r>
          </a:p>
        </p:txBody>
      </p:sp>
      <p:sp>
        <p:nvSpPr>
          <p:cNvPr id="495619" name="Rectangle 3"/>
          <p:cNvSpPr>
            <a:spLocks noGrp="1" noChangeArrowheads="1"/>
          </p:cNvSpPr>
          <p:nvPr>
            <p:ph type="body" sz="half" idx="1"/>
          </p:nvPr>
        </p:nvSpPr>
        <p:spPr>
          <a:xfrm>
            <a:off x="457200" y="765175"/>
            <a:ext cx="8002588" cy="660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重复地址检测</a:t>
            </a:r>
            <a:r>
              <a:rPr lang="en-US" altLang="zh-CN" sz="2400"/>
              <a:t>(DAD) </a:t>
            </a:r>
            <a:r>
              <a:rPr lang="zh-CN" altLang="en-US" sz="2400"/>
              <a:t>使用</a:t>
            </a:r>
            <a:r>
              <a:rPr lang="en-US" altLang="zh-CN" sz="2400"/>
              <a:t>NS</a:t>
            </a:r>
            <a:r>
              <a:rPr lang="zh-CN" altLang="en-US" sz="2400"/>
              <a:t>和</a:t>
            </a:r>
            <a:r>
              <a:rPr lang="en-US" altLang="zh-CN" sz="2400"/>
              <a:t>NA</a:t>
            </a:r>
            <a:r>
              <a:rPr lang="zh-CN" altLang="en-US" sz="2400"/>
              <a:t>交互的过程</a:t>
            </a:r>
          </a:p>
        </p:txBody>
      </p:sp>
      <p:pic>
        <p:nvPicPr>
          <p:cNvPr id="49562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42988" y="2011363"/>
            <a:ext cx="6911975" cy="1309687"/>
          </a:xfrm>
          <a:noFill/>
          <a:ln/>
        </p:spPr>
      </p:pic>
      <p:sp>
        <p:nvSpPr>
          <p:cNvPr id="495621" name="Text Box 5"/>
          <p:cNvSpPr txBox="1">
            <a:spLocks noChangeArrowheads="1"/>
          </p:cNvSpPr>
          <p:nvPr/>
        </p:nvSpPr>
        <p:spPr bwMode="auto">
          <a:xfrm>
            <a:off x="6794500" y="2389188"/>
            <a:ext cx="862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600"/>
              <a:t>2000::1</a:t>
            </a:r>
          </a:p>
        </p:txBody>
      </p:sp>
      <p:sp>
        <p:nvSpPr>
          <p:cNvPr id="495622" name="Text Box 6"/>
          <p:cNvSpPr txBox="1">
            <a:spLocks noChangeArrowheads="1"/>
          </p:cNvSpPr>
          <p:nvPr/>
        </p:nvSpPr>
        <p:spPr bwMode="auto">
          <a:xfrm>
            <a:off x="827088" y="2384425"/>
            <a:ext cx="196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1600">
                <a:solidFill>
                  <a:srgbClr val="000000"/>
                </a:solidFill>
                <a:latin typeface="Arial" panose="020B0604020202020204" pitchFamily="34" charset="0"/>
                <a:ea typeface="华文细黑" panose="02010600040101010101" pitchFamily="2" charset="-122"/>
              </a:rPr>
              <a:t>新配置地址 </a:t>
            </a:r>
            <a:r>
              <a:rPr kumimoji="0" lang="en-US" altLang="zh-CN" sz="1600">
                <a:solidFill>
                  <a:srgbClr val="000000"/>
                </a:solidFill>
                <a:latin typeface="Arial" panose="020B0604020202020204" pitchFamily="34" charset="0"/>
                <a:ea typeface="华文细黑" panose="02010600040101010101" pitchFamily="2" charset="-122"/>
              </a:rPr>
              <a:t>2000::1</a:t>
            </a:r>
          </a:p>
        </p:txBody>
      </p:sp>
      <p:sp>
        <p:nvSpPr>
          <p:cNvPr id="495625" name="Line 9"/>
          <p:cNvSpPr>
            <a:spLocks noChangeShapeType="1"/>
          </p:cNvSpPr>
          <p:nvPr/>
        </p:nvSpPr>
        <p:spPr bwMode="auto">
          <a:xfrm>
            <a:off x="2268538" y="3825875"/>
            <a:ext cx="345598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95632" name="Group 16"/>
          <p:cNvGrpSpPr>
            <a:grpSpLocks/>
          </p:cNvGrpSpPr>
          <p:nvPr/>
        </p:nvGrpSpPr>
        <p:grpSpPr bwMode="auto">
          <a:xfrm>
            <a:off x="1835150" y="3500438"/>
            <a:ext cx="2682875" cy="2173287"/>
            <a:chOff x="1156" y="2205"/>
            <a:chExt cx="1690" cy="1369"/>
          </a:xfrm>
        </p:grpSpPr>
        <p:sp>
          <p:nvSpPr>
            <p:cNvPr id="495624" name="Text Box 8"/>
            <p:cNvSpPr txBox="1">
              <a:spLocks noChangeArrowheads="1"/>
            </p:cNvSpPr>
            <p:nvPr/>
          </p:nvSpPr>
          <p:spPr bwMode="auto">
            <a:xfrm>
              <a:off x="1315" y="2478"/>
              <a:ext cx="1531"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ICMP Type = 135</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Src = ::</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Dst = FF02::1:FF00:1</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Tgt Adr = 2000::1</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Query = Anyone has </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             this address?</a:t>
              </a:r>
            </a:p>
          </p:txBody>
        </p:sp>
        <p:sp>
          <p:nvSpPr>
            <p:cNvPr id="495626" name="Oval 10"/>
            <p:cNvSpPr>
              <a:spLocks noChangeArrowheads="1"/>
            </p:cNvSpPr>
            <p:nvPr/>
          </p:nvSpPr>
          <p:spPr bwMode="auto">
            <a:xfrm>
              <a:off x="1156" y="2205"/>
              <a:ext cx="272" cy="227"/>
            </a:xfrm>
            <a:prstGeom prst="ellipse">
              <a:avLst/>
            </a:prstGeom>
            <a:solidFill>
              <a:schemeClr val="hlink">
                <a:alpha val="75000"/>
              </a:schemeClr>
            </a:solidFill>
            <a:ln w="381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b="1">
                  <a:solidFill>
                    <a:schemeClr val="accent2"/>
                  </a:solidFill>
                  <a:latin typeface="Tahoma" panose="020B0604030504040204" pitchFamily="34" charset="0"/>
                </a:rPr>
                <a:t>NS</a:t>
              </a:r>
            </a:p>
          </p:txBody>
        </p:sp>
      </p:grpSp>
      <p:sp>
        <p:nvSpPr>
          <p:cNvPr id="495628" name="Line 12"/>
          <p:cNvSpPr>
            <a:spLocks noChangeShapeType="1"/>
          </p:cNvSpPr>
          <p:nvPr/>
        </p:nvSpPr>
        <p:spPr bwMode="auto">
          <a:xfrm flipH="1">
            <a:off x="3132138" y="4005263"/>
            <a:ext cx="33845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95633" name="Group 17"/>
          <p:cNvGrpSpPr>
            <a:grpSpLocks/>
          </p:cNvGrpSpPr>
          <p:nvPr/>
        </p:nvGrpSpPr>
        <p:grpSpPr bwMode="auto">
          <a:xfrm>
            <a:off x="4716463" y="3500438"/>
            <a:ext cx="2881312" cy="2114550"/>
            <a:chOff x="2971" y="2205"/>
            <a:chExt cx="1815" cy="1332"/>
          </a:xfrm>
        </p:grpSpPr>
        <p:sp>
          <p:nvSpPr>
            <p:cNvPr id="495629" name="Oval 13"/>
            <p:cNvSpPr>
              <a:spLocks noChangeArrowheads="1"/>
            </p:cNvSpPr>
            <p:nvPr/>
          </p:nvSpPr>
          <p:spPr bwMode="auto">
            <a:xfrm>
              <a:off x="4105" y="2205"/>
              <a:ext cx="272" cy="227"/>
            </a:xfrm>
            <a:prstGeom prst="ellipse">
              <a:avLst/>
            </a:prstGeom>
            <a:solidFill>
              <a:schemeClr val="hlink">
                <a:alpha val="75000"/>
              </a:schemeClr>
            </a:solidFill>
            <a:ln w="381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b="1">
                  <a:solidFill>
                    <a:schemeClr val="accent2"/>
                  </a:solidFill>
                  <a:latin typeface="Tahoma" panose="020B0604030504040204" pitchFamily="34" charset="0"/>
                </a:rPr>
                <a:t>NA</a:t>
              </a:r>
            </a:p>
          </p:txBody>
        </p:sp>
        <p:sp>
          <p:nvSpPr>
            <p:cNvPr id="495630" name="Text Box 14"/>
            <p:cNvSpPr txBox="1">
              <a:spLocks noChangeArrowheads="1"/>
            </p:cNvSpPr>
            <p:nvPr/>
          </p:nvSpPr>
          <p:spPr bwMode="auto">
            <a:xfrm>
              <a:off x="2971" y="2614"/>
              <a:ext cx="1815"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ICMP Type = 136</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Src = 2000::1</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Dst = FF02::1</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Tgt Adr = 2000::1</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Answer = I’ve this address</a:t>
              </a:r>
            </a:p>
          </p:txBody>
        </p:sp>
      </p:grpSp>
      <p:sp>
        <p:nvSpPr>
          <p:cNvPr id="495631" name="Text Box 15"/>
          <p:cNvSpPr txBox="1">
            <a:spLocks noChangeArrowheads="1"/>
          </p:cNvSpPr>
          <p:nvPr/>
        </p:nvSpPr>
        <p:spPr bwMode="auto">
          <a:xfrm rot="-994893">
            <a:off x="1916113" y="1708150"/>
            <a:ext cx="2817812"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en-US" altLang="zh-CN" sz="2000">
                <a:solidFill>
                  <a:srgbClr val="CC0000"/>
                </a:solidFill>
                <a:latin typeface="Arial" panose="020B0604020202020204" pitchFamily="34" charset="0"/>
                <a:ea typeface="华文细黑" panose="02010600040101010101" pitchFamily="2" charset="-122"/>
              </a:rPr>
              <a:t>X</a:t>
            </a:r>
          </a:p>
          <a:p>
            <a:pPr>
              <a:lnSpc>
                <a:spcPct val="110000"/>
              </a:lnSpc>
              <a:buClr>
                <a:schemeClr val="tx1"/>
              </a:buClr>
              <a:buFont typeface="Wingdings" panose="05000000000000000000" pitchFamily="2" charset="2"/>
              <a:buNone/>
            </a:pPr>
            <a:r>
              <a:rPr kumimoji="0" lang="en-US" altLang="zh-CN" sz="2000">
                <a:solidFill>
                  <a:srgbClr val="CC0000"/>
                </a:solidFill>
                <a:latin typeface="Arial" panose="020B0604020202020204" pitchFamily="34" charset="0"/>
                <a:ea typeface="华文细黑" panose="02010600040101010101" pitchFamily="2" charset="-122"/>
              </a:rPr>
              <a:t>Duplicated!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5622"/>
                                        </p:tgtEl>
                                        <p:attrNameLst>
                                          <p:attrName>style.visibility</p:attrName>
                                        </p:attrNameLst>
                                      </p:cBhvr>
                                      <p:to>
                                        <p:strVal val="visible"/>
                                      </p:to>
                                    </p:set>
                                    <p:animEffect transition="in" filter="dissolve">
                                      <p:cBhvr>
                                        <p:cTn id="7" dur="1000"/>
                                        <p:tgtEl>
                                          <p:spTgt spid="495622"/>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495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2" grpId="0"/>
      <p:bldP spid="49563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重定向</a:t>
            </a:r>
          </a:p>
        </p:txBody>
      </p:sp>
      <p:sp>
        <p:nvSpPr>
          <p:cNvPr id="497667" name="Rectangle 3"/>
          <p:cNvSpPr>
            <a:spLocks noGrp="1" noChangeArrowheads="1"/>
          </p:cNvSpPr>
          <p:nvPr>
            <p:ph type="body" sz="half" idx="1"/>
          </p:nvPr>
        </p:nvSpPr>
        <p:spPr>
          <a:xfrm>
            <a:off x="468313" y="765175"/>
            <a:ext cx="8064500" cy="9350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主机</a:t>
            </a:r>
            <a:r>
              <a:rPr lang="en-US" altLang="zh-CN" sz="2400"/>
              <a:t>A</a:t>
            </a:r>
            <a:r>
              <a:rPr lang="zh-CN" altLang="en-US" sz="2400"/>
              <a:t>的默认路由器为</a:t>
            </a:r>
            <a:r>
              <a:rPr lang="en-US" altLang="zh-CN" sz="2400"/>
              <a:t>R1</a:t>
            </a:r>
            <a:r>
              <a:rPr lang="zh-CN" altLang="en-US" sz="2400"/>
              <a:t>，当</a:t>
            </a:r>
            <a:r>
              <a:rPr lang="en-US" altLang="zh-CN" sz="2400"/>
              <a:t>A</a:t>
            </a:r>
            <a:r>
              <a:rPr lang="zh-CN" altLang="en-US" sz="2400"/>
              <a:t>要给主机</a:t>
            </a:r>
            <a:r>
              <a:rPr lang="en-US" altLang="zh-CN" sz="2400"/>
              <a:t>B</a:t>
            </a:r>
            <a:r>
              <a:rPr lang="zh-CN" altLang="en-US" sz="2400"/>
              <a:t>发送数据时：</a:t>
            </a:r>
          </a:p>
        </p:txBody>
      </p:sp>
      <p:graphicFrame>
        <p:nvGraphicFramePr>
          <p:cNvPr id="497668" name="Object 4"/>
          <p:cNvGraphicFramePr>
            <a:graphicFrameLocks noGrp="1" noChangeAspect="1"/>
          </p:cNvGraphicFramePr>
          <p:nvPr>
            <p:ph sz="half" idx="2"/>
          </p:nvPr>
        </p:nvGraphicFramePr>
        <p:xfrm>
          <a:off x="1368425" y="1773238"/>
          <a:ext cx="6018213" cy="2046287"/>
        </p:xfrm>
        <a:graphic>
          <a:graphicData uri="http://schemas.openxmlformats.org/presentationml/2006/ole">
            <mc:AlternateContent xmlns:mc="http://schemas.openxmlformats.org/markup-compatibility/2006">
              <mc:Choice xmlns:v="urn:schemas-microsoft-com:vml" Requires="v">
                <p:oleObj spid="_x0000_s497673" name="位图图像" r:id="rId3" imgW="4296375" imgH="1257476" progId="Paint.Picture">
                  <p:embed/>
                </p:oleObj>
              </mc:Choice>
              <mc:Fallback>
                <p:oleObj name="位图图像" r:id="rId3" imgW="4296375" imgH="1257476" progId="Paint.Picture">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773238"/>
                        <a:ext cx="6018213" cy="204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7669" name="Text Box 5"/>
          <p:cNvSpPr txBox="1">
            <a:spLocks noChangeArrowheads="1"/>
          </p:cNvSpPr>
          <p:nvPr/>
        </p:nvSpPr>
        <p:spPr bwMode="auto">
          <a:xfrm>
            <a:off x="1223963" y="3487738"/>
            <a:ext cx="420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600">
                <a:latin typeface="Tahoma" panose="020B0604030504040204" pitchFamily="34" charset="0"/>
              </a:rPr>
              <a:t>R1</a:t>
            </a:r>
          </a:p>
        </p:txBody>
      </p:sp>
      <p:sp>
        <p:nvSpPr>
          <p:cNvPr id="497670" name="Text Box 6"/>
          <p:cNvSpPr txBox="1">
            <a:spLocks noChangeArrowheads="1"/>
          </p:cNvSpPr>
          <p:nvPr/>
        </p:nvSpPr>
        <p:spPr bwMode="auto">
          <a:xfrm>
            <a:off x="5976938" y="3463925"/>
            <a:ext cx="420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600">
                <a:latin typeface="Tahoma" panose="020B0604030504040204" pitchFamily="34" charset="0"/>
              </a:rPr>
              <a:t>R2</a:t>
            </a:r>
          </a:p>
        </p:txBody>
      </p:sp>
      <p:sp>
        <p:nvSpPr>
          <p:cNvPr id="497671" name="Oval 7"/>
          <p:cNvSpPr>
            <a:spLocks noChangeArrowheads="1"/>
          </p:cNvSpPr>
          <p:nvPr/>
        </p:nvSpPr>
        <p:spPr bwMode="auto">
          <a:xfrm>
            <a:off x="3384550" y="3716338"/>
            <a:ext cx="252413" cy="215900"/>
          </a:xfrm>
          <a:prstGeom prst="ellipse">
            <a:avLst/>
          </a:prstGeom>
          <a:solidFill>
            <a:schemeClr val="tx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7672" name="Text Box 8"/>
          <p:cNvSpPr txBox="1">
            <a:spLocks noChangeArrowheads="1"/>
          </p:cNvSpPr>
          <p:nvPr/>
        </p:nvSpPr>
        <p:spPr bwMode="auto">
          <a:xfrm>
            <a:off x="3132138" y="4905375"/>
            <a:ext cx="3024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2000" b="1">
                <a:solidFill>
                  <a:srgbClr val="CC0000"/>
                </a:solidFill>
                <a:latin typeface="Arial" panose="020B0604020202020204" pitchFamily="34" charset="0"/>
                <a:ea typeface="华文细黑" panose="02010600040101010101" pitchFamily="2" charset="-122"/>
              </a:rPr>
              <a:t>没有重定向的情况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7671"/>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grpId="1" nodeType="afterEffect">
                                  <p:stCondLst>
                                    <p:cond delay="0"/>
                                  </p:stCondLst>
                                  <p:childTnLst>
                                    <p:animMotion origin="layout" path="M 2.77778E-7 -1.48148E-6 L 2.77778E-7 0.05255 " pathEditMode="relative" ptsTypes="AA">
                                      <p:cBhvr>
                                        <p:cTn id="9" dur="500" fill="hold"/>
                                        <p:tgtEl>
                                          <p:spTgt spid="497671"/>
                                        </p:tgtEl>
                                        <p:attrNameLst>
                                          <p:attrName>ppt_x</p:attrName>
                                          <p:attrName>ppt_y</p:attrName>
                                        </p:attrNameLst>
                                      </p:cBhvr>
                                    </p:animMotion>
                                  </p:childTnLst>
                                </p:cTn>
                              </p:par>
                            </p:childTnLst>
                          </p:cTn>
                        </p:par>
                        <p:par>
                          <p:cTn id="10" fill="hold" nodeType="afterGroup">
                            <p:stCondLst>
                              <p:cond delay="500"/>
                            </p:stCondLst>
                            <p:childTnLst>
                              <p:par>
                                <p:cTn id="11" presetID="0" presetClass="path" presetSubtype="0" accel="50000" decel="50000" fill="hold" grpId="2" nodeType="afterEffect">
                                  <p:stCondLst>
                                    <p:cond delay="0"/>
                                  </p:stCondLst>
                                  <p:childTnLst>
                                    <p:animMotion origin="layout" path="M -2.77778E-7 0.05254 L -0.17725 0.05254 " pathEditMode="relative" ptsTypes="AA">
                                      <p:cBhvr>
                                        <p:cTn id="12" dur="1000" fill="hold"/>
                                        <p:tgtEl>
                                          <p:spTgt spid="497671"/>
                                        </p:tgtEl>
                                        <p:attrNameLst>
                                          <p:attrName>ppt_x</p:attrName>
                                          <p:attrName>ppt_y</p:attrName>
                                        </p:attrNameLst>
                                      </p:cBhvr>
                                    </p:animMotion>
                                  </p:childTnLst>
                                </p:cTn>
                              </p:par>
                            </p:childTnLst>
                          </p:cTn>
                        </p:par>
                        <p:par>
                          <p:cTn id="13" fill="hold" nodeType="afterGroup">
                            <p:stCondLst>
                              <p:cond delay="1500"/>
                            </p:stCondLst>
                            <p:childTnLst>
                              <p:par>
                                <p:cTn id="14" presetID="0" presetClass="path" presetSubtype="0" accel="50000" decel="50000" fill="hold" grpId="3" nodeType="afterEffect">
                                  <p:stCondLst>
                                    <p:cond delay="0"/>
                                  </p:stCondLst>
                                  <p:childTnLst>
                                    <p:animMotion origin="layout" path="M -0.17725 0.05255 L -0.17725 -0.02616 " pathEditMode="relative" ptsTypes="AA">
                                      <p:cBhvr>
                                        <p:cTn id="15" dur="500" fill="hold"/>
                                        <p:tgtEl>
                                          <p:spTgt spid="497671"/>
                                        </p:tgtEl>
                                        <p:attrNameLst>
                                          <p:attrName>ppt_x</p:attrName>
                                          <p:attrName>ppt_y</p:attrName>
                                        </p:attrNameLst>
                                      </p:cBhvr>
                                    </p:animMotion>
                                  </p:childTnLst>
                                </p:cTn>
                              </p:par>
                            </p:childTnLst>
                          </p:cTn>
                        </p:par>
                        <p:par>
                          <p:cTn id="16" fill="hold" nodeType="afterGroup">
                            <p:stCondLst>
                              <p:cond delay="2000"/>
                            </p:stCondLst>
                            <p:childTnLst>
                              <p:par>
                                <p:cTn id="17" presetID="0" presetClass="path" presetSubtype="0" accel="50000" decel="50000" fill="hold" grpId="4" nodeType="afterEffect">
                                  <p:stCondLst>
                                    <p:cond delay="0"/>
                                  </p:stCondLst>
                                  <p:childTnLst>
                                    <p:animMotion origin="layout" path="M -0.17725 -0.02616 L -0.17725 0.05255 " pathEditMode="relative" rAng="0" ptsTypes="AA">
                                      <p:cBhvr>
                                        <p:cTn id="18" dur="500" fill="hold"/>
                                        <p:tgtEl>
                                          <p:spTgt spid="497671"/>
                                        </p:tgtEl>
                                        <p:attrNameLst>
                                          <p:attrName>ppt_x</p:attrName>
                                          <p:attrName>ppt_y</p:attrName>
                                        </p:attrNameLst>
                                      </p:cBhvr>
                                      <p:rCtr x="0" y="3935"/>
                                    </p:animMotion>
                                  </p:childTnLst>
                                </p:cTn>
                              </p:par>
                            </p:childTnLst>
                          </p:cTn>
                        </p:par>
                        <p:par>
                          <p:cTn id="19" fill="hold" nodeType="afterGroup">
                            <p:stCondLst>
                              <p:cond delay="2500"/>
                            </p:stCondLst>
                            <p:childTnLst>
                              <p:par>
                                <p:cTn id="20" presetID="0" presetClass="path" presetSubtype="0" accel="50000" decel="50000" fill="hold" grpId="5" nodeType="afterEffect">
                                  <p:stCondLst>
                                    <p:cond delay="0"/>
                                  </p:stCondLst>
                                  <p:childTnLst>
                                    <p:animMotion origin="layout" path="M -0.17725 0.05255 L 0.35434 0.05255 " pathEditMode="relative" ptsTypes="AA">
                                      <p:cBhvr>
                                        <p:cTn id="21" dur="1000" fill="hold"/>
                                        <p:tgtEl>
                                          <p:spTgt spid="497671"/>
                                        </p:tgtEl>
                                        <p:attrNameLst>
                                          <p:attrName>ppt_x</p:attrName>
                                          <p:attrName>ppt_y</p:attrName>
                                        </p:attrNameLst>
                                      </p:cBhvr>
                                    </p:animMotion>
                                  </p:childTnLst>
                                </p:cTn>
                              </p:par>
                            </p:childTnLst>
                          </p:cTn>
                        </p:par>
                        <p:par>
                          <p:cTn id="22" fill="hold" nodeType="afterGroup">
                            <p:stCondLst>
                              <p:cond delay="3500"/>
                            </p:stCondLst>
                            <p:childTnLst>
                              <p:par>
                                <p:cTn id="23" presetID="0" presetClass="path" presetSubtype="0" accel="50000" decel="50000" fill="hold" grpId="6" nodeType="afterEffect">
                                  <p:stCondLst>
                                    <p:cond delay="0"/>
                                  </p:stCondLst>
                                  <p:childTnLst>
                                    <p:animMotion origin="layout" path="M 0.35243 0.05255 L 0.35243 -0.12592 " pathEditMode="relative" rAng="0" ptsTypes="AA">
                                      <p:cBhvr>
                                        <p:cTn id="24" dur="500" fill="hold"/>
                                        <p:tgtEl>
                                          <p:spTgt spid="497671"/>
                                        </p:tgtEl>
                                        <p:attrNameLst>
                                          <p:attrName>ppt_x</p:attrName>
                                          <p:attrName>ppt_y</p:attrName>
                                        </p:attrNameLst>
                                      </p:cBhvr>
                                      <p:rCtr x="0" y="-8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1" grpId="0" animBg="1"/>
      <p:bldP spid="497671" grpId="1" animBg="1"/>
      <p:bldP spid="497671" grpId="2" animBg="1"/>
      <p:bldP spid="497671" grpId="3" animBg="1"/>
      <p:bldP spid="497671" grpId="4" animBg="1"/>
      <p:bldP spid="497671" grpId="5" animBg="1"/>
      <p:bldP spid="497671" grpId="6"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 </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重定向</a:t>
            </a:r>
          </a:p>
        </p:txBody>
      </p:sp>
      <p:sp>
        <p:nvSpPr>
          <p:cNvPr id="498691" name="Rectangle 3"/>
          <p:cNvSpPr>
            <a:spLocks noGrp="1" noChangeArrowheads="1"/>
          </p:cNvSpPr>
          <p:nvPr>
            <p:ph type="body" sz="half" idx="1"/>
          </p:nvPr>
        </p:nvSpPr>
        <p:spPr>
          <a:xfrm>
            <a:off x="468313" y="765175"/>
            <a:ext cx="7991475" cy="863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主机</a:t>
            </a:r>
            <a:r>
              <a:rPr lang="en-US" altLang="zh-CN" sz="2400"/>
              <a:t>A</a:t>
            </a:r>
            <a:r>
              <a:rPr lang="zh-CN" altLang="en-US" sz="2400"/>
              <a:t>的默认路由器为</a:t>
            </a:r>
            <a:r>
              <a:rPr lang="en-US" altLang="zh-CN" sz="2400"/>
              <a:t>R1</a:t>
            </a:r>
            <a:r>
              <a:rPr lang="zh-CN" altLang="en-US" sz="2400"/>
              <a:t>，当</a:t>
            </a:r>
            <a:r>
              <a:rPr lang="en-US" altLang="zh-CN" sz="2400"/>
              <a:t>A</a:t>
            </a:r>
            <a:r>
              <a:rPr lang="zh-CN" altLang="en-US" sz="2400"/>
              <a:t>要给主机</a:t>
            </a:r>
            <a:r>
              <a:rPr lang="en-US" altLang="zh-CN" sz="2400"/>
              <a:t>B</a:t>
            </a:r>
            <a:r>
              <a:rPr lang="zh-CN" altLang="en-US" sz="2400"/>
              <a:t>发送数据时：</a:t>
            </a:r>
          </a:p>
        </p:txBody>
      </p:sp>
      <p:graphicFrame>
        <p:nvGraphicFramePr>
          <p:cNvPr id="498692" name="Object 4"/>
          <p:cNvGraphicFramePr>
            <a:graphicFrameLocks noGrp="1" noChangeAspect="1"/>
          </p:cNvGraphicFramePr>
          <p:nvPr>
            <p:ph sz="half" idx="2"/>
          </p:nvPr>
        </p:nvGraphicFramePr>
        <p:xfrm>
          <a:off x="1368425" y="1801813"/>
          <a:ext cx="6018213" cy="2046287"/>
        </p:xfrm>
        <a:graphic>
          <a:graphicData uri="http://schemas.openxmlformats.org/presentationml/2006/ole">
            <mc:AlternateContent xmlns:mc="http://schemas.openxmlformats.org/markup-compatibility/2006">
              <mc:Choice xmlns:v="urn:schemas-microsoft-com:vml" Requires="v">
                <p:oleObj spid="_x0000_s498700" name="位图图像" r:id="rId3" imgW="4296375" imgH="1257476" progId="Paint.Picture">
                  <p:embed/>
                </p:oleObj>
              </mc:Choice>
              <mc:Fallback>
                <p:oleObj name="位图图像" r:id="rId3" imgW="4296375" imgH="1257476" progId="Paint.Picture">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801813"/>
                        <a:ext cx="6018213" cy="204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8693" name="Text Box 5"/>
          <p:cNvSpPr txBox="1">
            <a:spLocks noChangeArrowheads="1"/>
          </p:cNvSpPr>
          <p:nvPr/>
        </p:nvSpPr>
        <p:spPr bwMode="auto">
          <a:xfrm>
            <a:off x="1187450" y="3487738"/>
            <a:ext cx="420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600">
                <a:latin typeface="Tahoma" panose="020B0604030504040204" pitchFamily="34" charset="0"/>
              </a:rPr>
              <a:t>R1</a:t>
            </a:r>
          </a:p>
        </p:txBody>
      </p:sp>
      <p:sp>
        <p:nvSpPr>
          <p:cNvPr id="498694" name="Text Box 6"/>
          <p:cNvSpPr txBox="1">
            <a:spLocks noChangeArrowheads="1"/>
          </p:cNvSpPr>
          <p:nvPr/>
        </p:nvSpPr>
        <p:spPr bwMode="auto">
          <a:xfrm>
            <a:off x="5976938" y="3463925"/>
            <a:ext cx="420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600">
                <a:latin typeface="Tahoma" panose="020B0604030504040204" pitchFamily="34" charset="0"/>
              </a:rPr>
              <a:t>R2</a:t>
            </a:r>
          </a:p>
        </p:txBody>
      </p:sp>
      <p:sp>
        <p:nvSpPr>
          <p:cNvPr id="498695" name="Oval 7"/>
          <p:cNvSpPr>
            <a:spLocks noChangeArrowheads="1"/>
          </p:cNvSpPr>
          <p:nvPr/>
        </p:nvSpPr>
        <p:spPr bwMode="auto">
          <a:xfrm>
            <a:off x="3384550" y="3716338"/>
            <a:ext cx="252413" cy="215900"/>
          </a:xfrm>
          <a:prstGeom prst="ellipse">
            <a:avLst/>
          </a:prstGeom>
          <a:solidFill>
            <a:schemeClr val="tx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8696" name="Text Box 8"/>
          <p:cNvSpPr txBox="1">
            <a:spLocks noChangeArrowheads="1"/>
          </p:cNvSpPr>
          <p:nvPr/>
        </p:nvSpPr>
        <p:spPr bwMode="auto">
          <a:xfrm>
            <a:off x="4643438" y="4833938"/>
            <a:ext cx="3024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2000" b="1">
                <a:solidFill>
                  <a:srgbClr val="CC0000"/>
                </a:solidFill>
                <a:latin typeface="Arial" panose="020B0604020202020204" pitchFamily="34" charset="0"/>
                <a:ea typeface="华文细黑" panose="02010600040101010101" pitchFamily="2" charset="-122"/>
              </a:rPr>
              <a:t>有重定向的情况</a:t>
            </a:r>
          </a:p>
        </p:txBody>
      </p:sp>
      <p:sp>
        <p:nvSpPr>
          <p:cNvPr id="498697" name="AutoShape 9"/>
          <p:cNvSpPr>
            <a:spLocks noChangeArrowheads="1"/>
          </p:cNvSpPr>
          <p:nvPr/>
        </p:nvSpPr>
        <p:spPr bwMode="auto">
          <a:xfrm>
            <a:off x="1474788" y="3608388"/>
            <a:ext cx="828675" cy="252412"/>
          </a:xfrm>
          <a:prstGeom prst="flowChartAlternateProcess">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Tahoma" panose="020B0604030504040204" pitchFamily="34" charset="0"/>
              </a:rPr>
              <a:t>Redirect</a:t>
            </a:r>
          </a:p>
        </p:txBody>
      </p:sp>
      <p:sp>
        <p:nvSpPr>
          <p:cNvPr id="498698" name="Text Box 10"/>
          <p:cNvSpPr txBox="1">
            <a:spLocks noChangeArrowheads="1"/>
          </p:cNvSpPr>
          <p:nvPr/>
        </p:nvSpPr>
        <p:spPr bwMode="auto">
          <a:xfrm>
            <a:off x="1835150" y="2205038"/>
            <a:ext cx="43926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en-US" altLang="zh-CN" sz="2000" b="1">
                <a:solidFill>
                  <a:srgbClr val="CC0000"/>
                </a:solidFill>
                <a:latin typeface="Arial" panose="020B0604020202020204" pitchFamily="34" charset="0"/>
                <a:ea typeface="华文细黑" panose="02010600040101010101" pitchFamily="2" charset="-122"/>
              </a:rPr>
              <a:t>A</a:t>
            </a:r>
            <a:r>
              <a:rPr kumimoji="0" lang="zh-CN" altLang="en-US" sz="2000" b="1">
                <a:solidFill>
                  <a:srgbClr val="CC0000"/>
                </a:solidFill>
                <a:latin typeface="Arial" panose="020B0604020202020204" pitchFamily="34" charset="0"/>
                <a:ea typeface="华文细黑" panose="02010600040101010101" pitchFamily="2" charset="-122"/>
              </a:rPr>
              <a:t>应该把</a:t>
            </a:r>
            <a:r>
              <a:rPr kumimoji="0" lang="en-US" altLang="zh-CN" sz="2000" b="1">
                <a:solidFill>
                  <a:srgbClr val="CC0000"/>
                </a:solidFill>
                <a:latin typeface="Arial" panose="020B0604020202020204" pitchFamily="34" charset="0"/>
                <a:ea typeface="华文细黑" panose="02010600040101010101" pitchFamily="2" charset="-122"/>
              </a:rPr>
              <a:t>R2</a:t>
            </a:r>
            <a:r>
              <a:rPr kumimoji="0" lang="zh-CN" altLang="en-US" sz="2000" b="1">
                <a:solidFill>
                  <a:srgbClr val="CC0000"/>
                </a:solidFill>
                <a:latin typeface="Arial" panose="020B0604020202020204" pitchFamily="34" charset="0"/>
                <a:ea typeface="华文细黑" panose="02010600040101010101" pitchFamily="2" charset="-122"/>
              </a:rPr>
              <a:t>直接作为到达</a:t>
            </a:r>
            <a:r>
              <a:rPr kumimoji="0" lang="en-US" altLang="zh-CN" sz="2000" b="1">
                <a:solidFill>
                  <a:srgbClr val="CC0000"/>
                </a:solidFill>
                <a:latin typeface="Arial" panose="020B0604020202020204" pitchFamily="34" charset="0"/>
                <a:ea typeface="华文细黑" panose="02010600040101010101" pitchFamily="2" charset="-122"/>
              </a:rPr>
              <a:t>B</a:t>
            </a:r>
            <a:r>
              <a:rPr kumimoji="0" lang="zh-CN" altLang="en-US" sz="2000" b="1">
                <a:solidFill>
                  <a:srgbClr val="CC0000"/>
                </a:solidFill>
                <a:latin typeface="Arial" panose="020B0604020202020204" pitchFamily="34" charset="0"/>
                <a:ea typeface="华文细黑" panose="02010600040101010101" pitchFamily="2" charset="-122"/>
              </a:rPr>
              <a:t>的下一跳</a:t>
            </a:r>
          </a:p>
        </p:txBody>
      </p:sp>
      <p:sp>
        <p:nvSpPr>
          <p:cNvPr id="498699" name="AutoShape 11"/>
          <p:cNvSpPr>
            <a:spLocks noChangeArrowheads="1"/>
          </p:cNvSpPr>
          <p:nvPr/>
        </p:nvSpPr>
        <p:spPr bwMode="auto">
          <a:xfrm>
            <a:off x="1295400" y="4652963"/>
            <a:ext cx="3132138" cy="1116012"/>
          </a:xfrm>
          <a:prstGeom prst="wedgeRectCallout">
            <a:avLst>
              <a:gd name="adj1" fmla="val -40778"/>
              <a:gd name="adj2" fmla="val -11188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ICMP Type = 137</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Src = R1</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Dst = A</a:t>
            </a:r>
          </a:p>
          <a:p>
            <a:pPr>
              <a:lnSpc>
                <a:spcPct val="110000"/>
              </a:lnSpc>
              <a:buClr>
                <a:schemeClr val="tx1"/>
              </a:buClr>
              <a:buFont typeface="Wingdings" panose="05000000000000000000" pitchFamily="2" charset="2"/>
              <a:buNone/>
            </a:pPr>
            <a:r>
              <a:rPr kumimoji="0" lang="en-US" altLang="zh-CN" sz="1800">
                <a:solidFill>
                  <a:srgbClr val="000000"/>
                </a:solidFill>
                <a:latin typeface="Arial" panose="020B0604020202020204" pitchFamily="34" charset="0"/>
                <a:ea typeface="华文细黑" panose="02010600040101010101" pitchFamily="2" charset="-122"/>
              </a:rPr>
              <a:t>Tgt Adr = R2’s link-local address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5"/>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grpId="1" nodeType="afterEffect">
                                  <p:stCondLst>
                                    <p:cond delay="0"/>
                                  </p:stCondLst>
                                  <p:childTnLst>
                                    <p:animMotion origin="layout" path="M 2.77778E-7 -1.48148E-6 L 2.77778E-7 0.05255 " pathEditMode="relative" ptsTypes="AA">
                                      <p:cBhvr>
                                        <p:cTn id="9" dur="500" fill="hold"/>
                                        <p:tgtEl>
                                          <p:spTgt spid="498695"/>
                                        </p:tgtEl>
                                        <p:attrNameLst>
                                          <p:attrName>ppt_x</p:attrName>
                                          <p:attrName>ppt_y</p:attrName>
                                        </p:attrNameLst>
                                      </p:cBhvr>
                                    </p:animMotion>
                                  </p:childTnLst>
                                </p:cTn>
                              </p:par>
                            </p:childTnLst>
                          </p:cTn>
                        </p:par>
                        <p:par>
                          <p:cTn id="10" fill="hold" nodeType="afterGroup">
                            <p:stCondLst>
                              <p:cond delay="500"/>
                            </p:stCondLst>
                            <p:childTnLst>
                              <p:par>
                                <p:cTn id="11" presetID="0" presetClass="path" presetSubtype="0" accel="50000" decel="50000" fill="hold" grpId="2" nodeType="afterEffect">
                                  <p:stCondLst>
                                    <p:cond delay="0"/>
                                  </p:stCondLst>
                                  <p:childTnLst>
                                    <p:animMotion origin="layout" path="M -2.77778E-7 0.05254 L -0.17725 0.05254 " pathEditMode="relative" ptsTypes="AA">
                                      <p:cBhvr>
                                        <p:cTn id="12" dur="1000" fill="hold"/>
                                        <p:tgtEl>
                                          <p:spTgt spid="498695"/>
                                        </p:tgtEl>
                                        <p:attrNameLst>
                                          <p:attrName>ppt_x</p:attrName>
                                          <p:attrName>ppt_y</p:attrName>
                                        </p:attrNameLst>
                                      </p:cBhvr>
                                    </p:animMotion>
                                  </p:childTnLst>
                                </p:cTn>
                              </p:par>
                            </p:childTnLst>
                          </p:cTn>
                        </p:par>
                        <p:par>
                          <p:cTn id="13" fill="hold" nodeType="afterGroup">
                            <p:stCondLst>
                              <p:cond delay="1500"/>
                            </p:stCondLst>
                            <p:childTnLst>
                              <p:par>
                                <p:cTn id="14" presetID="0" presetClass="path" presetSubtype="0" accel="50000" decel="50000" fill="hold" grpId="3" nodeType="afterEffect">
                                  <p:stCondLst>
                                    <p:cond delay="0"/>
                                  </p:stCondLst>
                                  <p:childTnLst>
                                    <p:animMotion origin="layout" path="M -0.17725 0.05255 L -0.17725 -0.02616 " pathEditMode="relative" ptsTypes="AA">
                                      <p:cBhvr>
                                        <p:cTn id="15" dur="500" fill="hold"/>
                                        <p:tgtEl>
                                          <p:spTgt spid="498695"/>
                                        </p:tgtEl>
                                        <p:attrNameLst>
                                          <p:attrName>ppt_x</p:attrName>
                                          <p:attrName>ppt_y</p:attrName>
                                        </p:attrNameLst>
                                      </p:cBhvr>
                                    </p:animMotion>
                                  </p:childTnLst>
                                </p:cTn>
                              </p:par>
                            </p:childTnLst>
                          </p:cTn>
                        </p:par>
                        <p:par>
                          <p:cTn id="16" fill="hold" nodeType="afterGroup">
                            <p:stCondLst>
                              <p:cond delay="2000"/>
                            </p:stCondLst>
                            <p:childTnLst>
                              <p:par>
                                <p:cTn id="17" presetID="10" presetClass="exit" presetSubtype="0" fill="hold" grpId="4" nodeType="afterEffect">
                                  <p:stCondLst>
                                    <p:cond delay="0"/>
                                  </p:stCondLst>
                                  <p:childTnLst>
                                    <p:animEffect transition="out" filter="fade">
                                      <p:cBhvr>
                                        <p:cTn id="18" dur="500"/>
                                        <p:tgtEl>
                                          <p:spTgt spid="498695"/>
                                        </p:tgtEl>
                                      </p:cBhvr>
                                    </p:animEffect>
                                    <p:set>
                                      <p:cBhvr>
                                        <p:cTn id="19" dur="1" fill="hold">
                                          <p:stCondLst>
                                            <p:cond delay="499"/>
                                          </p:stCondLst>
                                        </p:cTn>
                                        <p:tgtEl>
                                          <p:spTgt spid="498695"/>
                                        </p:tgtEl>
                                        <p:attrNameLst>
                                          <p:attrName>style.visibility</p:attrName>
                                        </p:attrNameLst>
                                      </p:cBhvr>
                                      <p:to>
                                        <p:strVal val="hidden"/>
                                      </p:to>
                                    </p:set>
                                  </p:childTnLst>
                                </p:cTn>
                              </p:par>
                            </p:childTnLst>
                          </p:cTn>
                        </p:par>
                        <p:par>
                          <p:cTn id="20" fill="hold" nodeType="afterGroup">
                            <p:stCondLst>
                              <p:cond delay="2500"/>
                            </p:stCondLst>
                            <p:childTnLst>
                              <p:par>
                                <p:cTn id="21" presetID="0" presetClass="path" presetSubtype="0" accel="50000" decel="50000" fill="hold" grpId="5" nodeType="afterEffect">
                                  <p:stCondLst>
                                    <p:cond delay="0"/>
                                  </p:stCondLst>
                                  <p:childTnLst>
                                    <p:animMotion origin="layout" path="M -0.17725 -0.02616 L -0.00191 1.11111E-6 " pathEditMode="relative" rAng="0" ptsTypes="AA">
                                      <p:cBhvr>
                                        <p:cTn id="22" dur="500" fill="hold"/>
                                        <p:tgtEl>
                                          <p:spTgt spid="498695"/>
                                        </p:tgtEl>
                                        <p:attrNameLst>
                                          <p:attrName>ppt_x</p:attrName>
                                          <p:attrName>ppt_y</p:attrName>
                                        </p:attrNameLst>
                                      </p:cBhvr>
                                      <p:rCtr x="8767" y="1296"/>
                                    </p:animMotion>
                                  </p:childTnLst>
                                </p:cTn>
                              </p:par>
                              <p:par>
                                <p:cTn id="23" presetID="1" presetClass="entr" presetSubtype="0" fill="hold" grpId="0" nodeType="withEffect">
                                  <p:stCondLst>
                                    <p:cond delay="0"/>
                                  </p:stCondLst>
                                  <p:childTnLst>
                                    <p:set>
                                      <p:cBhvr>
                                        <p:cTn id="24" dur="1" fill="hold">
                                          <p:stCondLst>
                                            <p:cond delay="0"/>
                                          </p:stCondLst>
                                        </p:cTn>
                                        <p:tgtEl>
                                          <p:spTgt spid="498697"/>
                                        </p:tgtEl>
                                        <p:attrNameLst>
                                          <p:attrName>style.visibility</p:attrName>
                                        </p:attrNameLst>
                                      </p:cBhvr>
                                      <p:to>
                                        <p:strVal val="visible"/>
                                      </p:to>
                                    </p:set>
                                  </p:childTnLst>
                                </p:cTn>
                              </p:par>
                            </p:childTnLst>
                          </p:cTn>
                        </p:par>
                        <p:par>
                          <p:cTn id="25" fill="hold" nodeType="afterGroup">
                            <p:stCondLst>
                              <p:cond delay="3000"/>
                            </p:stCondLst>
                            <p:childTnLst>
                              <p:par>
                                <p:cTn id="26" presetID="3" presetClass="entr" presetSubtype="10" fill="hold" grpId="0" nodeType="afterEffect">
                                  <p:stCondLst>
                                    <p:cond delay="0"/>
                                  </p:stCondLst>
                                  <p:childTnLst>
                                    <p:set>
                                      <p:cBhvr>
                                        <p:cTn id="27" dur="1" fill="hold">
                                          <p:stCondLst>
                                            <p:cond delay="0"/>
                                          </p:stCondLst>
                                        </p:cTn>
                                        <p:tgtEl>
                                          <p:spTgt spid="498699"/>
                                        </p:tgtEl>
                                        <p:attrNameLst>
                                          <p:attrName>style.visibility</p:attrName>
                                        </p:attrNameLst>
                                      </p:cBhvr>
                                      <p:to>
                                        <p:strVal val="visible"/>
                                      </p:to>
                                    </p:set>
                                    <p:animEffect transition="in" filter="blinds(horizontal)">
                                      <p:cBhvr>
                                        <p:cTn id="28" dur="500"/>
                                        <p:tgtEl>
                                          <p:spTgt spid="49869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498699"/>
                                        </p:tgtEl>
                                      </p:cBhvr>
                                    </p:animEffect>
                                    <p:set>
                                      <p:cBhvr>
                                        <p:cTn id="33" dur="1" fill="hold">
                                          <p:stCondLst>
                                            <p:cond delay="499"/>
                                          </p:stCondLst>
                                        </p:cTn>
                                        <p:tgtEl>
                                          <p:spTgt spid="498699"/>
                                        </p:tgtEl>
                                        <p:attrNameLst>
                                          <p:attrName>style.visibility</p:attrName>
                                        </p:attrNameLst>
                                      </p:cBhvr>
                                      <p:to>
                                        <p:strVal val="hidden"/>
                                      </p:to>
                                    </p:set>
                                  </p:childTnLst>
                                </p:cTn>
                              </p:par>
                            </p:childTnLst>
                          </p:cTn>
                        </p:par>
                        <p:par>
                          <p:cTn id="34" fill="hold" nodeType="afterGroup">
                            <p:stCondLst>
                              <p:cond delay="500"/>
                            </p:stCondLst>
                            <p:childTnLst>
                              <p:par>
                                <p:cTn id="35" presetID="0" presetClass="path" presetSubtype="0" accel="50000" decel="50000" fill="hold" grpId="1" nodeType="afterEffect">
                                  <p:stCondLst>
                                    <p:cond delay="0"/>
                                  </p:stCondLst>
                                  <p:childTnLst>
                                    <p:animMotion origin="layout" path="M 0.0 0.0 L 0.0 0.06297 " pathEditMode="relative" ptsTypes="AA">
                                      <p:cBhvr>
                                        <p:cTn id="36" dur="500" fill="hold"/>
                                        <p:tgtEl>
                                          <p:spTgt spid="498697"/>
                                        </p:tgtEl>
                                        <p:attrNameLst>
                                          <p:attrName>ppt_x</p:attrName>
                                          <p:attrName>ppt_y</p:attrName>
                                        </p:attrNameLst>
                                      </p:cBhvr>
                                    </p:animMotion>
                                  </p:childTnLst>
                                </p:cTn>
                              </p:par>
                            </p:childTnLst>
                          </p:cTn>
                        </p:par>
                        <p:par>
                          <p:cTn id="37" fill="hold" nodeType="afterGroup">
                            <p:stCondLst>
                              <p:cond delay="1000"/>
                            </p:stCondLst>
                            <p:childTnLst>
                              <p:par>
                                <p:cTn id="38" presetID="0" presetClass="path" presetSubtype="0" accel="50000" decel="50000" fill="hold" grpId="2" nodeType="afterEffect">
                                  <p:stCondLst>
                                    <p:cond delay="0"/>
                                  </p:stCondLst>
                                  <p:childTnLst>
                                    <p:animMotion origin="layout" path="M 2.77778E-6 0.06575 L 0.18107 0.06575 " pathEditMode="relative" rAng="0" ptsTypes="AA">
                                      <p:cBhvr>
                                        <p:cTn id="39" dur="1000" fill="hold"/>
                                        <p:tgtEl>
                                          <p:spTgt spid="498697"/>
                                        </p:tgtEl>
                                        <p:attrNameLst>
                                          <p:attrName>ppt_x</p:attrName>
                                          <p:attrName>ppt_y</p:attrName>
                                        </p:attrNameLst>
                                      </p:cBhvr>
                                      <p:rCtr x="9045" y="0"/>
                                    </p:animMotion>
                                  </p:childTnLst>
                                </p:cTn>
                              </p:par>
                            </p:childTnLst>
                          </p:cTn>
                        </p:par>
                        <p:par>
                          <p:cTn id="40" fill="hold" nodeType="afterGroup">
                            <p:stCondLst>
                              <p:cond delay="2000"/>
                            </p:stCondLst>
                            <p:childTnLst>
                              <p:par>
                                <p:cTn id="41" presetID="0" presetClass="path" presetSubtype="0" accel="50000" decel="50000" fill="hold" grpId="3" nodeType="afterEffect">
                                  <p:stCondLst>
                                    <p:cond delay="0"/>
                                  </p:stCondLst>
                                  <p:childTnLst>
                                    <p:animMotion origin="layout" path="M 0.17916 0.06575 L 0.17916 0.0132 " pathEditMode="relative" rAng="0" ptsTypes="AA">
                                      <p:cBhvr>
                                        <p:cTn id="42" dur="500" fill="hold"/>
                                        <p:tgtEl>
                                          <p:spTgt spid="498697"/>
                                        </p:tgtEl>
                                        <p:attrNameLst>
                                          <p:attrName>ppt_x</p:attrName>
                                          <p:attrName>ppt_y</p:attrName>
                                        </p:attrNameLst>
                                      </p:cBhvr>
                                      <p:rCtr x="0" y="-2639"/>
                                    </p:animMotion>
                                  </p:childTnLst>
                                </p:cTn>
                              </p:par>
                            </p:childTnLst>
                          </p:cTn>
                        </p:par>
                        <p:par>
                          <p:cTn id="43" fill="hold" nodeType="afterGroup">
                            <p:stCondLst>
                              <p:cond delay="2500"/>
                            </p:stCondLst>
                            <p:childTnLst>
                              <p:par>
                                <p:cTn id="44" presetID="10" presetClass="exit" presetSubtype="0" fill="hold" grpId="4" nodeType="afterEffect">
                                  <p:stCondLst>
                                    <p:cond delay="0"/>
                                  </p:stCondLst>
                                  <p:childTnLst>
                                    <p:animEffect transition="out" filter="fade">
                                      <p:cBhvr>
                                        <p:cTn id="45" dur="2000"/>
                                        <p:tgtEl>
                                          <p:spTgt spid="498697"/>
                                        </p:tgtEl>
                                      </p:cBhvr>
                                    </p:animEffect>
                                    <p:set>
                                      <p:cBhvr>
                                        <p:cTn id="46" dur="1" fill="hold">
                                          <p:stCondLst>
                                            <p:cond delay="1999"/>
                                          </p:stCondLst>
                                        </p:cTn>
                                        <p:tgtEl>
                                          <p:spTgt spid="49869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6" nodeType="clickEffect">
                                  <p:stCondLst>
                                    <p:cond delay="0"/>
                                  </p:stCondLst>
                                  <p:childTnLst>
                                    <p:set>
                                      <p:cBhvr>
                                        <p:cTn id="50" dur="1" fill="hold">
                                          <p:stCondLst>
                                            <p:cond delay="0"/>
                                          </p:stCondLst>
                                        </p:cTn>
                                        <p:tgtEl>
                                          <p:spTgt spid="498695"/>
                                        </p:tgtEl>
                                        <p:attrNameLst>
                                          <p:attrName>style.visibility</p:attrName>
                                        </p:attrNameLst>
                                      </p:cBhvr>
                                      <p:to>
                                        <p:strVal val="visible"/>
                                      </p:to>
                                    </p:set>
                                  </p:childTnLst>
                                </p:cTn>
                              </p:par>
                            </p:childTnLst>
                          </p:cTn>
                        </p:par>
                        <p:par>
                          <p:cTn id="51" fill="hold" nodeType="afterGroup">
                            <p:stCondLst>
                              <p:cond delay="0"/>
                            </p:stCondLst>
                            <p:childTnLst>
                              <p:par>
                                <p:cTn id="52" presetID="0" presetClass="path" presetSubtype="0" accel="50000" decel="50000" fill="hold" grpId="7" nodeType="afterEffect">
                                  <p:stCondLst>
                                    <p:cond delay="0"/>
                                  </p:stCondLst>
                                  <p:childTnLst>
                                    <p:animMotion origin="layout" path="M 2.77778E-7 1.11111E-6 L 2.77778E-7 0.05255 " pathEditMode="relative" ptsTypes="AA">
                                      <p:cBhvr>
                                        <p:cTn id="53" dur="500" fill="hold"/>
                                        <p:tgtEl>
                                          <p:spTgt spid="498695"/>
                                        </p:tgtEl>
                                        <p:attrNameLst>
                                          <p:attrName>ppt_x</p:attrName>
                                          <p:attrName>ppt_y</p:attrName>
                                        </p:attrNameLst>
                                      </p:cBhvr>
                                    </p:animMotion>
                                  </p:childTnLst>
                                </p:cTn>
                              </p:par>
                            </p:childTnLst>
                          </p:cTn>
                        </p:par>
                        <p:par>
                          <p:cTn id="54" fill="hold" nodeType="afterGroup">
                            <p:stCondLst>
                              <p:cond delay="500"/>
                            </p:stCondLst>
                            <p:childTnLst>
                              <p:par>
                                <p:cTn id="55" presetID="0" presetClass="path" presetSubtype="0" accel="50000" decel="50000" fill="hold" grpId="8" nodeType="afterEffect">
                                  <p:stCondLst>
                                    <p:cond delay="0"/>
                                  </p:stCondLst>
                                  <p:childTnLst>
                                    <p:animMotion origin="layout" path="M -2.77778E-7 0.05255 L 0.35035 0.05255 " pathEditMode="relative" ptsTypes="AA">
                                      <p:cBhvr>
                                        <p:cTn id="56" dur="1000" fill="hold"/>
                                        <p:tgtEl>
                                          <p:spTgt spid="498695"/>
                                        </p:tgtEl>
                                        <p:attrNameLst>
                                          <p:attrName>ppt_x</p:attrName>
                                          <p:attrName>ppt_y</p:attrName>
                                        </p:attrNameLst>
                                      </p:cBhvr>
                                    </p:animMotion>
                                  </p:childTnLst>
                                </p:cTn>
                              </p:par>
                            </p:childTnLst>
                          </p:cTn>
                        </p:par>
                        <p:par>
                          <p:cTn id="57" fill="hold" nodeType="afterGroup">
                            <p:stCondLst>
                              <p:cond delay="1500"/>
                            </p:stCondLst>
                            <p:childTnLst>
                              <p:par>
                                <p:cTn id="58" presetID="0" presetClass="path" presetSubtype="0" accel="50000" decel="50000" fill="hold" grpId="9" nodeType="afterEffect">
                                  <p:stCondLst>
                                    <p:cond delay="0"/>
                                  </p:stCondLst>
                                  <p:childTnLst>
                                    <p:animMotion origin="layout" path="M 0.35035 0.05255 L 0.35035 -0.11528 " pathEditMode="relative" ptsTypes="AA">
                                      <p:cBhvr>
                                        <p:cTn id="59" dur="500" fill="hold"/>
                                        <p:tgtEl>
                                          <p:spTgt spid="498695"/>
                                        </p:tgtEl>
                                        <p:attrNameLst>
                                          <p:attrName>ppt_x</p:attrName>
                                          <p:attrName>ppt_y</p:attrName>
                                        </p:attrNameLst>
                                      </p:cBhvr>
                                    </p:animMotion>
                                  </p:childTnLst>
                                </p:cTn>
                              </p:par>
                            </p:childTnLst>
                          </p:cTn>
                        </p:par>
                        <p:par>
                          <p:cTn id="60" fill="hold" nodeType="afterGroup">
                            <p:stCondLst>
                              <p:cond delay="2000"/>
                            </p:stCondLst>
                            <p:childTnLst>
                              <p:par>
                                <p:cTn id="61" presetID="10" presetClass="exit" presetSubtype="0" fill="hold" grpId="10" nodeType="afterEffect">
                                  <p:stCondLst>
                                    <p:cond delay="0"/>
                                  </p:stCondLst>
                                  <p:childTnLst>
                                    <p:animEffect transition="out" filter="fade">
                                      <p:cBhvr>
                                        <p:cTn id="62" dur="2000"/>
                                        <p:tgtEl>
                                          <p:spTgt spid="498695"/>
                                        </p:tgtEl>
                                      </p:cBhvr>
                                    </p:animEffect>
                                    <p:set>
                                      <p:cBhvr>
                                        <p:cTn id="63" dur="1" fill="hold">
                                          <p:stCondLst>
                                            <p:cond delay="1999"/>
                                          </p:stCondLst>
                                        </p:cTn>
                                        <p:tgtEl>
                                          <p:spTgt spid="498695"/>
                                        </p:tgtEl>
                                        <p:attrNameLst>
                                          <p:attrName>style.visibility</p:attrName>
                                        </p:attrNameLst>
                                      </p:cBhvr>
                                      <p:to>
                                        <p:strVal val="hidden"/>
                                      </p:to>
                                    </p:set>
                                  </p:childTnLst>
                                </p:cTn>
                              </p:par>
                            </p:childTnLst>
                          </p:cTn>
                        </p:par>
                        <p:par>
                          <p:cTn id="64" fill="hold" nodeType="afterGroup">
                            <p:stCondLst>
                              <p:cond delay="4000"/>
                            </p:stCondLst>
                            <p:childTnLst>
                              <p:par>
                                <p:cTn id="65" presetID="3" presetClass="entr" presetSubtype="10" fill="hold" grpId="0" nodeType="afterEffect">
                                  <p:stCondLst>
                                    <p:cond delay="0"/>
                                  </p:stCondLst>
                                  <p:childTnLst>
                                    <p:set>
                                      <p:cBhvr>
                                        <p:cTn id="66" dur="1" fill="hold">
                                          <p:stCondLst>
                                            <p:cond delay="0"/>
                                          </p:stCondLst>
                                        </p:cTn>
                                        <p:tgtEl>
                                          <p:spTgt spid="498698"/>
                                        </p:tgtEl>
                                        <p:attrNameLst>
                                          <p:attrName>style.visibility</p:attrName>
                                        </p:attrNameLst>
                                      </p:cBhvr>
                                      <p:to>
                                        <p:strVal val="visible"/>
                                      </p:to>
                                    </p:set>
                                    <p:animEffect transition="in" filter="blinds(horizontal)">
                                      <p:cBhvr>
                                        <p:cTn id="67" dur="500"/>
                                        <p:tgtEl>
                                          <p:spTgt spid="498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5" grpId="0" animBg="1"/>
      <p:bldP spid="498695" grpId="1" animBg="1"/>
      <p:bldP spid="498695" grpId="2" animBg="1"/>
      <p:bldP spid="498695" grpId="3" animBg="1"/>
      <p:bldP spid="498695" grpId="4" animBg="1"/>
      <p:bldP spid="498695" grpId="5" animBg="1"/>
      <p:bldP spid="498695" grpId="6" animBg="1"/>
      <p:bldP spid="498695" grpId="7" animBg="1"/>
      <p:bldP spid="498695" grpId="8" animBg="1"/>
      <p:bldP spid="498695" grpId="9" animBg="1"/>
      <p:bldP spid="498695" grpId="10" animBg="1"/>
      <p:bldP spid="498697" grpId="0" animBg="1"/>
      <p:bldP spid="498697" grpId="1" animBg="1"/>
      <p:bldP spid="498697" grpId="2" animBg="1"/>
      <p:bldP spid="498697" grpId="3" animBg="1"/>
      <p:bldP spid="498697" grpId="4" animBg="1"/>
      <p:bldP spid="498698" grpId="0"/>
      <p:bldP spid="498699" grpId="0"/>
      <p:bldP spid="498699" grpId="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a:latin typeface="华文细黑" panose="02010600040101010101" pitchFamily="2" charset="-122"/>
              </a:rPr>
              <a:t>IPv6 </a:t>
            </a:r>
            <a:r>
              <a:rPr lang="zh-CN" altLang="en-US">
                <a:latin typeface="华文细黑" panose="02010600040101010101" pitchFamily="2" charset="-122"/>
              </a:rPr>
              <a:t>邻居发现</a:t>
            </a:r>
            <a:r>
              <a:rPr lang="en-US" altLang="en-US">
                <a:latin typeface="华文细黑" panose="02010600040101010101" pitchFamily="2" charset="-122"/>
              </a:rPr>
              <a:t>协议 </a:t>
            </a:r>
            <a:r>
              <a:rPr lang="en-US" altLang="zh-CN">
                <a:latin typeface="华文细黑" panose="02010600040101010101" pitchFamily="2" charset="-122"/>
              </a:rPr>
              <a:t>——</a:t>
            </a:r>
            <a:r>
              <a:rPr lang="zh-CN" altLang="en-US">
                <a:latin typeface="华文细黑" panose="02010600040101010101" pitchFamily="2" charset="-122"/>
              </a:rPr>
              <a:t>重定向</a:t>
            </a:r>
          </a:p>
        </p:txBody>
      </p:sp>
      <p:sp>
        <p:nvSpPr>
          <p:cNvPr id="499715" name="Rectangle 3"/>
          <p:cNvSpPr>
            <a:spLocks noGrp="1" noChangeArrowheads="1"/>
          </p:cNvSpPr>
          <p:nvPr>
            <p:ph type="body" sz="half" idx="1"/>
          </p:nvPr>
        </p:nvSpPr>
        <p:spPr>
          <a:xfrm>
            <a:off x="395288" y="765175"/>
            <a:ext cx="6588125" cy="7953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路由器发送重定向的条件：</a:t>
            </a:r>
          </a:p>
        </p:txBody>
      </p:sp>
      <p:sp>
        <p:nvSpPr>
          <p:cNvPr id="499716" name="Text Box 4"/>
          <p:cNvSpPr txBox="1">
            <a:spLocks noChangeArrowheads="1"/>
          </p:cNvSpPr>
          <p:nvPr/>
        </p:nvSpPr>
        <p:spPr bwMode="auto">
          <a:xfrm>
            <a:off x="1187450" y="1630363"/>
            <a:ext cx="66976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zh-CN" altLang="en-US" sz="2000">
                <a:solidFill>
                  <a:srgbClr val="000000"/>
                </a:solidFill>
                <a:latin typeface="Arial" panose="020B0604020202020204" pitchFamily="34" charset="0"/>
                <a:ea typeface="华文细黑" panose="02010600040101010101" pitchFamily="2" charset="-122"/>
              </a:rPr>
              <a:t>包的源地址表明来自于一个邻居，并且路由器判定，更     好的第一跳节点在同一链路上</a:t>
            </a:r>
          </a:p>
          <a:p>
            <a:pPr>
              <a:lnSpc>
                <a:spcPct val="110000"/>
              </a:lnSpc>
              <a:buClr>
                <a:schemeClr val="tx1"/>
              </a:buClr>
              <a:buFont typeface="Wingdings" panose="05000000000000000000" pitchFamily="2" charset="2"/>
              <a:buChar char="à"/>
            </a:pPr>
            <a:r>
              <a:rPr kumimoji="0" lang="zh-CN" altLang="en-US" sz="2000">
                <a:solidFill>
                  <a:srgbClr val="000000"/>
                </a:solidFill>
                <a:latin typeface="Arial" panose="020B0604020202020204" pitchFamily="34" charset="0"/>
                <a:ea typeface="华文细黑" panose="02010600040101010101" pitchFamily="2" charset="-122"/>
              </a:rPr>
              <a:t>目的地址不是多播地址</a:t>
            </a:r>
          </a:p>
        </p:txBody>
      </p:sp>
      <p:sp>
        <p:nvSpPr>
          <p:cNvPr id="499717" name="AutoShape 5"/>
          <p:cNvSpPr>
            <a:spLocks/>
          </p:cNvSpPr>
          <p:nvPr/>
        </p:nvSpPr>
        <p:spPr bwMode="auto">
          <a:xfrm>
            <a:off x="5940425" y="2565400"/>
            <a:ext cx="2447925" cy="1368425"/>
          </a:xfrm>
          <a:prstGeom prst="borderCallout1">
            <a:avLst>
              <a:gd name="adj1" fmla="val 8352"/>
              <a:gd name="adj2" fmla="val -3111"/>
              <a:gd name="adj3" fmla="val -7657"/>
              <a:gd name="adj4" fmla="val -31389"/>
            </a:avLst>
          </a:prstGeom>
          <a:solidFill>
            <a:schemeClr val="accent1">
              <a:alpha val="19000"/>
            </a:schemeClr>
          </a:solidFill>
          <a:ln w="12700" algn="ctr">
            <a:solidFill>
              <a:schemeClr val="tx1"/>
            </a:solidFill>
            <a:miter lim="800000"/>
            <a:headEnd type="triangle"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kumimoji="1" lang="zh-CN" altLang="en-US" sz="2000" b="1">
                <a:solidFill>
                  <a:srgbClr val="003366"/>
                </a:solidFill>
                <a:latin typeface="Tahoma" panose="020B0604030504040204" pitchFamily="34" charset="0"/>
                <a:ea typeface="华文细黑" panose="02010600040101010101" pitchFamily="2" charset="-122"/>
              </a:rPr>
              <a:t>出接口＝入接口</a:t>
            </a:r>
          </a:p>
          <a:p>
            <a:r>
              <a:rPr kumimoji="1" lang="zh-CN" altLang="en-US" sz="2000" b="1">
                <a:solidFill>
                  <a:srgbClr val="003366"/>
                </a:solidFill>
                <a:latin typeface="Tahoma" panose="020B0604030504040204" pitchFamily="34" charset="0"/>
                <a:ea typeface="华文细黑" panose="02010600040101010101" pitchFamily="2" charset="-122"/>
              </a:rPr>
              <a:t>源地址、路由器自己、下一跳三者都在同一链路上</a:t>
            </a:r>
          </a:p>
        </p:txBody>
      </p:sp>
      <p:sp>
        <p:nvSpPr>
          <p:cNvPr id="499718" name="Text Box 6"/>
          <p:cNvSpPr txBox="1">
            <a:spLocks noChangeArrowheads="1"/>
          </p:cNvSpPr>
          <p:nvPr/>
        </p:nvSpPr>
        <p:spPr bwMode="auto">
          <a:xfrm>
            <a:off x="395288" y="3141663"/>
            <a:ext cx="5400675"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r>
              <a:rPr kumimoji="0" lang="en-US" altLang="zh-CN" b="1">
                <a:solidFill>
                  <a:srgbClr val="000000"/>
                </a:solidFill>
                <a:latin typeface="Arial" panose="020B0604020202020204" pitchFamily="34" charset="0"/>
                <a:ea typeface="华文细黑" panose="02010600040101010101" pitchFamily="2" charset="-122"/>
              </a:rPr>
              <a:t> </a:t>
            </a:r>
            <a:r>
              <a:rPr kumimoji="0" lang="zh-CN" altLang="en-US" b="1">
                <a:solidFill>
                  <a:srgbClr val="000000"/>
                </a:solidFill>
                <a:latin typeface="Arial" panose="020B0604020202020204" pitchFamily="34" charset="0"/>
                <a:ea typeface="华文细黑" panose="02010600040101010101" pitchFamily="2" charset="-122"/>
              </a:rPr>
              <a:t>路由器应当转发第一个数据包，然后发送重定向，主机是否生成重定向路由，由主机自己决定</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邻居发现</a:t>
            </a:r>
          </a:p>
        </p:txBody>
      </p:sp>
      <p:sp>
        <p:nvSpPr>
          <p:cNvPr id="248835" name="Rectangle 3"/>
          <p:cNvSpPr>
            <a:spLocks noGrp="1" noChangeArrowheads="1"/>
          </p:cNvSpPr>
          <p:nvPr>
            <p:ph type="body" idx="1"/>
          </p:nvPr>
        </p:nvSpPr>
        <p:spPr>
          <a:xfrm>
            <a:off x="323850" y="1052513"/>
            <a:ext cx="8280400" cy="42481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配置路由器公告功能</a:t>
            </a:r>
          </a:p>
          <a:p>
            <a:pPr lvl="1"/>
            <a:r>
              <a:rPr lang="zh-CN" altLang="en-US" sz="2000"/>
              <a:t>默认</a:t>
            </a:r>
            <a:r>
              <a:rPr lang="en-US" altLang="zh-CN" sz="2000"/>
              <a:t>RA</a:t>
            </a:r>
            <a:r>
              <a:rPr lang="zh-CN" altLang="en-US" sz="2000"/>
              <a:t>功能关闭，需要使能：</a:t>
            </a:r>
          </a:p>
          <a:p>
            <a:pPr lvl="1"/>
            <a:r>
              <a:rPr lang="en-US" altLang="zh-CN" sz="2000"/>
              <a:t>[SR66]undo ipv6 nd ra halt</a:t>
            </a:r>
          </a:p>
          <a:p>
            <a:pPr lvl="1"/>
            <a:r>
              <a:rPr lang="zh-CN" altLang="en-US" sz="2000"/>
              <a:t>配置</a:t>
            </a:r>
            <a:r>
              <a:rPr lang="en-US" altLang="zh-CN" sz="2000"/>
              <a:t>RA</a:t>
            </a:r>
            <a:r>
              <a:rPr lang="zh-CN" altLang="en-US" sz="2000"/>
              <a:t>发布间隔：</a:t>
            </a:r>
          </a:p>
          <a:p>
            <a:pPr lvl="1"/>
            <a:r>
              <a:rPr lang="en-US" altLang="zh-CN" sz="2000"/>
              <a:t>[SR66]ipv6 nd ra max-interval 100</a:t>
            </a:r>
          </a:p>
          <a:p>
            <a:pPr lvl="1"/>
            <a:r>
              <a:rPr lang="en-US" altLang="zh-CN" sz="2000"/>
              <a:t>[SR66]</a:t>
            </a:r>
            <a:r>
              <a:rPr lang="sv-SE" altLang="zh-CN" sz="2000"/>
              <a:t>ipv6 nd ra min-interval 50</a:t>
            </a:r>
            <a:r>
              <a:rPr lang="en-US" altLang="zh-CN" sz="2000"/>
              <a:t> </a:t>
            </a:r>
          </a:p>
          <a:p>
            <a:endParaRPr lang="en-US" altLang="zh-CN" sz="2400"/>
          </a:p>
          <a:p>
            <a:endParaRPr lang="en-US" altLang="zh-CN" sz="2400"/>
          </a:p>
          <a:p>
            <a:endParaRPr lang="en-US" altLang="zh-CN" sz="2400"/>
          </a:p>
        </p:txBody>
      </p:sp>
      <p:sp>
        <p:nvSpPr>
          <p:cNvPr id="248837" name="Text Box 5"/>
          <p:cNvSpPr txBox="1">
            <a:spLocks noChangeArrowheads="1"/>
          </p:cNvSpPr>
          <p:nvPr/>
        </p:nvSpPr>
        <p:spPr bwMode="auto">
          <a:xfrm>
            <a:off x="1116013" y="2251075"/>
            <a:ext cx="3573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sp>
        <p:nvSpPr>
          <p:cNvPr id="248838" name="Text Box 6"/>
          <p:cNvSpPr txBox="1">
            <a:spLocks noChangeArrowheads="1"/>
          </p:cNvSpPr>
          <p:nvPr/>
        </p:nvSpPr>
        <p:spPr bwMode="auto">
          <a:xfrm>
            <a:off x="1116013" y="3619500"/>
            <a:ext cx="2303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sp>
        <p:nvSpPr>
          <p:cNvPr id="248839" name="Text Box 7"/>
          <p:cNvSpPr txBox="1">
            <a:spLocks noChangeArrowheads="1"/>
          </p:cNvSpPr>
          <p:nvPr/>
        </p:nvSpPr>
        <p:spPr bwMode="auto">
          <a:xfrm>
            <a:off x="1187450" y="4075113"/>
            <a:ext cx="4205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sp>
        <p:nvSpPr>
          <p:cNvPr id="248840" name="Rectangle 8"/>
          <p:cNvSpPr>
            <a:spLocks noChangeArrowheads="1"/>
          </p:cNvSpPr>
          <p:nvPr/>
        </p:nvSpPr>
        <p:spPr bwMode="auto">
          <a:xfrm>
            <a:off x="1187450" y="2635250"/>
            <a:ext cx="3381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问题</a:t>
            </a:r>
          </a:p>
        </p:txBody>
      </p:sp>
      <p:sp>
        <p:nvSpPr>
          <p:cNvPr id="108547" name="Rectangle 3"/>
          <p:cNvSpPr>
            <a:spLocks noGrp="1" noChangeArrowheads="1"/>
          </p:cNvSpPr>
          <p:nvPr>
            <p:ph type="body" idx="1"/>
          </p:nvPr>
        </p:nvSpPr>
        <p:spPr>
          <a:xfrm>
            <a:off x="2493963" y="1417638"/>
            <a:ext cx="6192837" cy="2667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为什么有</a:t>
            </a:r>
            <a:r>
              <a:rPr lang="en-US" altLang="zh-CN" sz="2400"/>
              <a:t>DELAY</a:t>
            </a:r>
            <a:r>
              <a:rPr lang="zh-CN" altLang="en-US" sz="2400"/>
              <a:t>状态？</a:t>
            </a:r>
          </a:p>
          <a:p>
            <a:r>
              <a:rPr lang="zh-CN" altLang="en-US" sz="2400"/>
              <a:t>在</a:t>
            </a:r>
            <a:r>
              <a:rPr lang="en-US" altLang="zh-CN" sz="2400"/>
              <a:t>Ethernet</a:t>
            </a:r>
            <a:r>
              <a:rPr lang="zh-CN" altLang="en-US" sz="2400"/>
              <a:t>上，发送</a:t>
            </a:r>
            <a:r>
              <a:rPr lang="en-US" altLang="zh-CN" sz="2400"/>
              <a:t>NS</a:t>
            </a:r>
            <a:r>
              <a:rPr lang="zh-CN" altLang="en-US" sz="2400"/>
              <a:t>时，目的</a:t>
            </a:r>
            <a:r>
              <a:rPr lang="en-US" altLang="zh-CN" sz="2400"/>
              <a:t>MAC</a:t>
            </a:r>
            <a:r>
              <a:rPr lang="zh-CN" altLang="en-US" sz="2400"/>
              <a:t>如何填写？</a:t>
            </a:r>
          </a:p>
        </p:txBody>
      </p:sp>
      <p:grpSp>
        <p:nvGrpSpPr>
          <p:cNvPr id="108548" name="Group 4"/>
          <p:cNvGrpSpPr>
            <a:grpSpLocks/>
          </p:cNvGrpSpPr>
          <p:nvPr/>
        </p:nvGrpSpPr>
        <p:grpSpPr bwMode="auto">
          <a:xfrm>
            <a:off x="3048000" y="3962400"/>
            <a:ext cx="598488" cy="561975"/>
            <a:chOff x="1307" y="3552"/>
            <a:chExt cx="377" cy="354"/>
          </a:xfrm>
        </p:grpSpPr>
        <p:sp>
          <p:nvSpPr>
            <p:cNvPr id="108549" name="Freeform 5"/>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550" name="Freeform 6"/>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08551" name="Group 7"/>
          <p:cNvGrpSpPr>
            <a:grpSpLocks/>
          </p:cNvGrpSpPr>
          <p:nvPr/>
        </p:nvGrpSpPr>
        <p:grpSpPr bwMode="auto">
          <a:xfrm>
            <a:off x="914400" y="4114800"/>
            <a:ext cx="457200" cy="428625"/>
            <a:chOff x="1307" y="3552"/>
            <a:chExt cx="377" cy="354"/>
          </a:xfrm>
        </p:grpSpPr>
        <p:sp>
          <p:nvSpPr>
            <p:cNvPr id="108552" name="Freeform 8"/>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A3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553" name="Freeform 9"/>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A3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08554" name="Group 10"/>
          <p:cNvGrpSpPr>
            <a:grpSpLocks/>
          </p:cNvGrpSpPr>
          <p:nvPr/>
        </p:nvGrpSpPr>
        <p:grpSpPr bwMode="auto">
          <a:xfrm>
            <a:off x="2209800" y="3962400"/>
            <a:ext cx="457200" cy="428625"/>
            <a:chOff x="1307" y="3552"/>
            <a:chExt cx="377" cy="354"/>
          </a:xfrm>
        </p:grpSpPr>
        <p:sp>
          <p:nvSpPr>
            <p:cNvPr id="108555" name="Freeform 11"/>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556" name="Freeform 12"/>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108557" name="Picture 13" descr="AG0001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267200"/>
            <a:ext cx="2590800" cy="217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解答</a:t>
            </a:r>
          </a:p>
        </p:txBody>
      </p:sp>
      <p:sp>
        <p:nvSpPr>
          <p:cNvPr id="110595" name="Rectangle 3"/>
          <p:cNvSpPr>
            <a:spLocks noGrp="1" noChangeArrowheads="1"/>
          </p:cNvSpPr>
          <p:nvPr>
            <p:ph type="body" idx="1"/>
          </p:nvPr>
        </p:nvSpPr>
        <p:spPr>
          <a:xfrm>
            <a:off x="1619250" y="836613"/>
            <a:ext cx="6408738" cy="309721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由上层协议（例如</a:t>
            </a:r>
            <a:r>
              <a:rPr lang="en-US" altLang="zh-CN" sz="2400"/>
              <a:t>TCP</a:t>
            </a:r>
            <a:r>
              <a:rPr lang="zh-CN" altLang="en-US" sz="2400"/>
              <a:t>）提供可达确认</a:t>
            </a:r>
          </a:p>
          <a:p>
            <a:r>
              <a:rPr lang="zh-CN" altLang="en-US" sz="2400"/>
              <a:t>如</a:t>
            </a:r>
            <a:r>
              <a:rPr lang="en-US" altLang="zh-CN" sz="2400"/>
              <a:t>NS</a:t>
            </a:r>
            <a:r>
              <a:rPr lang="zh-CN" altLang="en-US" sz="2400"/>
              <a:t>目的</a:t>
            </a:r>
            <a:r>
              <a:rPr lang="en-US" altLang="zh-CN" sz="2400"/>
              <a:t>IP</a:t>
            </a:r>
            <a:r>
              <a:rPr lang="zh-CN" altLang="en-US" sz="2400"/>
              <a:t>为组播，则将</a:t>
            </a:r>
            <a:r>
              <a:rPr lang="en-US" altLang="zh-CN" sz="2400"/>
              <a:t>0x3333</a:t>
            </a:r>
            <a:r>
              <a:rPr lang="zh-CN" altLang="en-US" sz="2400"/>
              <a:t>加上组播</a:t>
            </a:r>
            <a:r>
              <a:rPr lang="en-US" altLang="zh-CN" sz="2400"/>
              <a:t>IP</a:t>
            </a:r>
            <a:r>
              <a:rPr lang="zh-CN" altLang="en-US" sz="2400"/>
              <a:t>的低</a:t>
            </a:r>
            <a:r>
              <a:rPr lang="en-US" altLang="zh-CN" sz="2400"/>
              <a:t>32</a:t>
            </a:r>
            <a:r>
              <a:rPr lang="zh-CN" altLang="en-US" sz="2400"/>
              <a:t>为构成目的</a:t>
            </a:r>
            <a:r>
              <a:rPr lang="en-US" altLang="zh-CN" sz="2400"/>
              <a:t>MAC</a:t>
            </a:r>
          </a:p>
          <a:p>
            <a:r>
              <a:rPr lang="zh-CN" altLang="en-US" sz="2400"/>
              <a:t>如果</a:t>
            </a:r>
            <a:r>
              <a:rPr lang="en-US" altLang="zh-CN" sz="2400"/>
              <a:t>NS</a:t>
            </a:r>
            <a:r>
              <a:rPr lang="zh-CN" altLang="en-US" sz="2400"/>
              <a:t>为单播，则根据邻居表项中记录的</a:t>
            </a:r>
            <a:r>
              <a:rPr lang="en-US" altLang="zh-CN" sz="2400"/>
              <a:t>MAC</a:t>
            </a:r>
            <a:r>
              <a:rPr lang="zh-CN" altLang="en-US" sz="2400"/>
              <a:t>作为目的</a:t>
            </a:r>
            <a:r>
              <a:rPr lang="en-US" altLang="zh-CN" sz="2400"/>
              <a:t>MAC</a:t>
            </a:r>
          </a:p>
          <a:p>
            <a:endParaRPr lang="en-US" altLang="zh-CN" sz="2400"/>
          </a:p>
        </p:txBody>
      </p:sp>
      <p:grpSp>
        <p:nvGrpSpPr>
          <p:cNvPr id="110596" name="Group 4"/>
          <p:cNvGrpSpPr>
            <a:grpSpLocks/>
          </p:cNvGrpSpPr>
          <p:nvPr/>
        </p:nvGrpSpPr>
        <p:grpSpPr bwMode="auto">
          <a:xfrm>
            <a:off x="698500" y="3535363"/>
            <a:ext cx="2671763" cy="2743200"/>
            <a:chOff x="440" y="2227"/>
            <a:chExt cx="1683" cy="1728"/>
          </a:xfrm>
        </p:grpSpPr>
        <p:sp>
          <p:nvSpPr>
            <p:cNvPr id="110597" name="Freeform 5"/>
            <p:cNvSpPr>
              <a:spLocks/>
            </p:cNvSpPr>
            <p:nvPr/>
          </p:nvSpPr>
          <p:spPr bwMode="auto">
            <a:xfrm>
              <a:off x="440" y="2232"/>
              <a:ext cx="1328" cy="1660"/>
            </a:xfrm>
            <a:custGeom>
              <a:avLst/>
              <a:gdLst>
                <a:gd name="T0" fmla="*/ 2219 w 2657"/>
                <a:gd name="T1" fmla="*/ 787 h 3321"/>
                <a:gd name="T2" fmla="*/ 2204 w 2657"/>
                <a:gd name="T3" fmla="*/ 720 h 3321"/>
                <a:gd name="T4" fmla="*/ 2179 w 2657"/>
                <a:gd name="T5" fmla="*/ 614 h 3321"/>
                <a:gd name="T6" fmla="*/ 2160 w 2657"/>
                <a:gd name="T7" fmla="*/ 484 h 3321"/>
                <a:gd name="T8" fmla="*/ 2147 w 2657"/>
                <a:gd name="T9" fmla="*/ 346 h 3321"/>
                <a:gd name="T10" fmla="*/ 2143 w 2657"/>
                <a:gd name="T11" fmla="*/ 216 h 3321"/>
                <a:gd name="T12" fmla="*/ 2141 w 2657"/>
                <a:gd name="T13" fmla="*/ 117 h 3321"/>
                <a:gd name="T14" fmla="*/ 2143 w 2657"/>
                <a:gd name="T15" fmla="*/ 70 h 3321"/>
                <a:gd name="T16" fmla="*/ 1976 w 2657"/>
                <a:gd name="T17" fmla="*/ 0 h 3321"/>
                <a:gd name="T18" fmla="*/ 1923 w 2657"/>
                <a:gd name="T19" fmla="*/ 3 h 3321"/>
                <a:gd name="T20" fmla="*/ 1812 w 2657"/>
                <a:gd name="T21" fmla="*/ 17 h 3321"/>
                <a:gd name="T22" fmla="*/ 1668 w 2657"/>
                <a:gd name="T23" fmla="*/ 38 h 3321"/>
                <a:gd name="T24" fmla="*/ 1508 w 2657"/>
                <a:gd name="T25" fmla="*/ 68 h 3321"/>
                <a:gd name="T26" fmla="*/ 1346 w 2657"/>
                <a:gd name="T27" fmla="*/ 100 h 3321"/>
                <a:gd name="T28" fmla="*/ 1192 w 2657"/>
                <a:gd name="T29" fmla="*/ 134 h 3321"/>
                <a:gd name="T30" fmla="*/ 1044 w 2657"/>
                <a:gd name="T31" fmla="*/ 169 h 3321"/>
                <a:gd name="T32" fmla="*/ 905 w 2657"/>
                <a:gd name="T33" fmla="*/ 201 h 3321"/>
                <a:gd name="T34" fmla="*/ 780 w 2657"/>
                <a:gd name="T35" fmla="*/ 231 h 3321"/>
                <a:gd name="T36" fmla="*/ 681 w 2657"/>
                <a:gd name="T37" fmla="*/ 258 h 3321"/>
                <a:gd name="T38" fmla="*/ 620 w 2657"/>
                <a:gd name="T39" fmla="*/ 275 h 3321"/>
                <a:gd name="T40" fmla="*/ 605 w 2657"/>
                <a:gd name="T41" fmla="*/ 277 h 3321"/>
                <a:gd name="T42" fmla="*/ 580 w 2657"/>
                <a:gd name="T43" fmla="*/ 254 h 3321"/>
                <a:gd name="T44" fmla="*/ 548 w 2657"/>
                <a:gd name="T45" fmla="*/ 239 h 3321"/>
                <a:gd name="T46" fmla="*/ 508 w 2657"/>
                <a:gd name="T47" fmla="*/ 237 h 3321"/>
                <a:gd name="T48" fmla="*/ 466 w 2657"/>
                <a:gd name="T49" fmla="*/ 241 h 3321"/>
                <a:gd name="T50" fmla="*/ 434 w 2657"/>
                <a:gd name="T51" fmla="*/ 247 h 3321"/>
                <a:gd name="T52" fmla="*/ 415 w 2657"/>
                <a:gd name="T53" fmla="*/ 252 h 3321"/>
                <a:gd name="T54" fmla="*/ 407 w 2657"/>
                <a:gd name="T55" fmla="*/ 283 h 3321"/>
                <a:gd name="T56" fmla="*/ 382 w 2657"/>
                <a:gd name="T57" fmla="*/ 323 h 3321"/>
                <a:gd name="T58" fmla="*/ 346 w 2657"/>
                <a:gd name="T59" fmla="*/ 366 h 3321"/>
                <a:gd name="T60" fmla="*/ 299 w 2657"/>
                <a:gd name="T61" fmla="*/ 414 h 3321"/>
                <a:gd name="T62" fmla="*/ 245 w 2657"/>
                <a:gd name="T63" fmla="*/ 463 h 3321"/>
                <a:gd name="T64" fmla="*/ 188 w 2657"/>
                <a:gd name="T65" fmla="*/ 507 h 3321"/>
                <a:gd name="T66" fmla="*/ 139 w 2657"/>
                <a:gd name="T67" fmla="*/ 543 h 3321"/>
                <a:gd name="T68" fmla="*/ 93 w 2657"/>
                <a:gd name="T69" fmla="*/ 570 h 3321"/>
                <a:gd name="T70" fmla="*/ 61 w 2657"/>
                <a:gd name="T71" fmla="*/ 585 h 3321"/>
                <a:gd name="T72" fmla="*/ 46 w 2657"/>
                <a:gd name="T73" fmla="*/ 595 h 3321"/>
                <a:gd name="T74" fmla="*/ 33 w 2657"/>
                <a:gd name="T75" fmla="*/ 623 h 3321"/>
                <a:gd name="T76" fmla="*/ 13 w 2657"/>
                <a:gd name="T77" fmla="*/ 676 h 3321"/>
                <a:gd name="T78" fmla="*/ 0 w 2657"/>
                <a:gd name="T79" fmla="*/ 745 h 3321"/>
                <a:gd name="T80" fmla="*/ 10 w 2657"/>
                <a:gd name="T81" fmla="*/ 817 h 3321"/>
                <a:gd name="T82" fmla="*/ 50 w 2657"/>
                <a:gd name="T83" fmla="*/ 889 h 3321"/>
                <a:gd name="T84" fmla="*/ 109 w 2657"/>
                <a:gd name="T85" fmla="*/ 980 h 3321"/>
                <a:gd name="T86" fmla="*/ 175 w 2657"/>
                <a:gd name="T87" fmla="*/ 1112 h 3321"/>
                <a:gd name="T88" fmla="*/ 238 w 2657"/>
                <a:gd name="T89" fmla="*/ 1304 h 3321"/>
                <a:gd name="T90" fmla="*/ 289 w 2657"/>
                <a:gd name="T91" fmla="*/ 1545 h 3321"/>
                <a:gd name="T92" fmla="*/ 327 w 2657"/>
                <a:gd name="T93" fmla="*/ 1785 h 3321"/>
                <a:gd name="T94" fmla="*/ 348 w 2657"/>
                <a:gd name="T95" fmla="*/ 1954 h 3321"/>
                <a:gd name="T96" fmla="*/ 540 w 2657"/>
                <a:gd name="T97" fmla="*/ 2220 h 3321"/>
                <a:gd name="T98" fmla="*/ 620 w 2657"/>
                <a:gd name="T99" fmla="*/ 3315 h 3321"/>
                <a:gd name="T100" fmla="*/ 679 w 2657"/>
                <a:gd name="T101" fmla="*/ 3284 h 3321"/>
                <a:gd name="T102" fmla="*/ 789 w 2657"/>
                <a:gd name="T103" fmla="*/ 3235 h 3321"/>
                <a:gd name="T104" fmla="*/ 938 w 2657"/>
                <a:gd name="T105" fmla="*/ 3182 h 3321"/>
                <a:gd name="T106" fmla="*/ 1114 w 2657"/>
                <a:gd name="T107" fmla="*/ 3134 h 3321"/>
                <a:gd name="T108" fmla="*/ 1297 w 2657"/>
                <a:gd name="T109" fmla="*/ 3098 h 3321"/>
                <a:gd name="T110" fmla="*/ 1453 w 2657"/>
                <a:gd name="T111" fmla="*/ 3073 h 3321"/>
                <a:gd name="T112" fmla="*/ 1548 w 2657"/>
                <a:gd name="T113" fmla="*/ 3062 h 3321"/>
                <a:gd name="T114" fmla="*/ 2575 w 2657"/>
                <a:gd name="T115" fmla="*/ 2815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7" h="3321">
                  <a:moveTo>
                    <a:pt x="2227" y="806"/>
                  </a:moveTo>
                  <a:lnTo>
                    <a:pt x="2225" y="804"/>
                  </a:lnTo>
                  <a:lnTo>
                    <a:pt x="2225" y="796"/>
                  </a:lnTo>
                  <a:lnTo>
                    <a:pt x="2219" y="787"/>
                  </a:lnTo>
                  <a:lnTo>
                    <a:pt x="2217" y="775"/>
                  </a:lnTo>
                  <a:lnTo>
                    <a:pt x="2212" y="758"/>
                  </a:lnTo>
                  <a:lnTo>
                    <a:pt x="2208" y="741"/>
                  </a:lnTo>
                  <a:lnTo>
                    <a:pt x="2204" y="720"/>
                  </a:lnTo>
                  <a:lnTo>
                    <a:pt x="2198" y="697"/>
                  </a:lnTo>
                  <a:lnTo>
                    <a:pt x="2193" y="669"/>
                  </a:lnTo>
                  <a:lnTo>
                    <a:pt x="2187" y="644"/>
                  </a:lnTo>
                  <a:lnTo>
                    <a:pt x="2179" y="614"/>
                  </a:lnTo>
                  <a:lnTo>
                    <a:pt x="2175" y="583"/>
                  </a:lnTo>
                  <a:lnTo>
                    <a:pt x="2170" y="551"/>
                  </a:lnTo>
                  <a:lnTo>
                    <a:pt x="2164" y="518"/>
                  </a:lnTo>
                  <a:lnTo>
                    <a:pt x="2160" y="484"/>
                  </a:lnTo>
                  <a:lnTo>
                    <a:pt x="2156" y="450"/>
                  </a:lnTo>
                  <a:lnTo>
                    <a:pt x="2153" y="414"/>
                  </a:lnTo>
                  <a:lnTo>
                    <a:pt x="2149" y="380"/>
                  </a:lnTo>
                  <a:lnTo>
                    <a:pt x="2147" y="346"/>
                  </a:lnTo>
                  <a:lnTo>
                    <a:pt x="2145" y="311"/>
                  </a:lnTo>
                  <a:lnTo>
                    <a:pt x="2145" y="277"/>
                  </a:lnTo>
                  <a:lnTo>
                    <a:pt x="2143" y="247"/>
                  </a:lnTo>
                  <a:lnTo>
                    <a:pt x="2143" y="216"/>
                  </a:lnTo>
                  <a:lnTo>
                    <a:pt x="2143" y="190"/>
                  </a:lnTo>
                  <a:lnTo>
                    <a:pt x="2141" y="163"/>
                  </a:lnTo>
                  <a:lnTo>
                    <a:pt x="2141" y="138"/>
                  </a:lnTo>
                  <a:lnTo>
                    <a:pt x="2141" y="117"/>
                  </a:lnTo>
                  <a:lnTo>
                    <a:pt x="2143" y="100"/>
                  </a:lnTo>
                  <a:lnTo>
                    <a:pt x="2143" y="87"/>
                  </a:lnTo>
                  <a:lnTo>
                    <a:pt x="2143" y="76"/>
                  </a:lnTo>
                  <a:lnTo>
                    <a:pt x="2143" y="70"/>
                  </a:lnTo>
                  <a:lnTo>
                    <a:pt x="2145" y="68"/>
                  </a:lnTo>
                  <a:lnTo>
                    <a:pt x="1982" y="68"/>
                  </a:lnTo>
                  <a:lnTo>
                    <a:pt x="1982" y="0"/>
                  </a:lnTo>
                  <a:lnTo>
                    <a:pt x="1976" y="0"/>
                  </a:lnTo>
                  <a:lnTo>
                    <a:pt x="1970" y="0"/>
                  </a:lnTo>
                  <a:lnTo>
                    <a:pt x="1959" y="0"/>
                  </a:lnTo>
                  <a:lnTo>
                    <a:pt x="1944" y="3"/>
                  </a:lnTo>
                  <a:lnTo>
                    <a:pt x="1923" y="3"/>
                  </a:lnTo>
                  <a:lnTo>
                    <a:pt x="1900" y="7"/>
                  </a:lnTo>
                  <a:lnTo>
                    <a:pt x="1873" y="11"/>
                  </a:lnTo>
                  <a:lnTo>
                    <a:pt x="1847" y="15"/>
                  </a:lnTo>
                  <a:lnTo>
                    <a:pt x="1812" y="17"/>
                  </a:lnTo>
                  <a:lnTo>
                    <a:pt x="1780" y="20"/>
                  </a:lnTo>
                  <a:lnTo>
                    <a:pt x="1744" y="26"/>
                  </a:lnTo>
                  <a:lnTo>
                    <a:pt x="1708" y="34"/>
                  </a:lnTo>
                  <a:lnTo>
                    <a:pt x="1668" y="38"/>
                  </a:lnTo>
                  <a:lnTo>
                    <a:pt x="1630" y="45"/>
                  </a:lnTo>
                  <a:lnTo>
                    <a:pt x="1590" y="53"/>
                  </a:lnTo>
                  <a:lnTo>
                    <a:pt x="1550" y="60"/>
                  </a:lnTo>
                  <a:lnTo>
                    <a:pt x="1508" y="68"/>
                  </a:lnTo>
                  <a:lnTo>
                    <a:pt x="1468" y="76"/>
                  </a:lnTo>
                  <a:lnTo>
                    <a:pt x="1426" y="83"/>
                  </a:lnTo>
                  <a:lnTo>
                    <a:pt x="1388" y="93"/>
                  </a:lnTo>
                  <a:lnTo>
                    <a:pt x="1346" y="100"/>
                  </a:lnTo>
                  <a:lnTo>
                    <a:pt x="1308" y="110"/>
                  </a:lnTo>
                  <a:lnTo>
                    <a:pt x="1268" y="117"/>
                  </a:lnTo>
                  <a:lnTo>
                    <a:pt x="1230" y="127"/>
                  </a:lnTo>
                  <a:lnTo>
                    <a:pt x="1192" y="134"/>
                  </a:lnTo>
                  <a:lnTo>
                    <a:pt x="1154" y="144"/>
                  </a:lnTo>
                  <a:lnTo>
                    <a:pt x="1116" y="152"/>
                  </a:lnTo>
                  <a:lnTo>
                    <a:pt x="1080" y="161"/>
                  </a:lnTo>
                  <a:lnTo>
                    <a:pt x="1044" y="169"/>
                  </a:lnTo>
                  <a:lnTo>
                    <a:pt x="1008" y="178"/>
                  </a:lnTo>
                  <a:lnTo>
                    <a:pt x="974" y="186"/>
                  </a:lnTo>
                  <a:lnTo>
                    <a:pt x="940" y="195"/>
                  </a:lnTo>
                  <a:lnTo>
                    <a:pt x="905" y="201"/>
                  </a:lnTo>
                  <a:lnTo>
                    <a:pt x="873" y="211"/>
                  </a:lnTo>
                  <a:lnTo>
                    <a:pt x="841" y="218"/>
                  </a:lnTo>
                  <a:lnTo>
                    <a:pt x="810" y="226"/>
                  </a:lnTo>
                  <a:lnTo>
                    <a:pt x="780" y="231"/>
                  </a:lnTo>
                  <a:lnTo>
                    <a:pt x="753" y="239"/>
                  </a:lnTo>
                  <a:lnTo>
                    <a:pt x="727" y="247"/>
                  </a:lnTo>
                  <a:lnTo>
                    <a:pt x="706" y="252"/>
                  </a:lnTo>
                  <a:lnTo>
                    <a:pt x="681" y="258"/>
                  </a:lnTo>
                  <a:lnTo>
                    <a:pt x="662" y="264"/>
                  </a:lnTo>
                  <a:lnTo>
                    <a:pt x="645" y="268"/>
                  </a:lnTo>
                  <a:lnTo>
                    <a:pt x="631" y="273"/>
                  </a:lnTo>
                  <a:lnTo>
                    <a:pt x="620" y="275"/>
                  </a:lnTo>
                  <a:lnTo>
                    <a:pt x="612" y="277"/>
                  </a:lnTo>
                  <a:lnTo>
                    <a:pt x="609" y="279"/>
                  </a:lnTo>
                  <a:lnTo>
                    <a:pt x="607" y="281"/>
                  </a:lnTo>
                  <a:lnTo>
                    <a:pt x="605" y="277"/>
                  </a:lnTo>
                  <a:lnTo>
                    <a:pt x="603" y="273"/>
                  </a:lnTo>
                  <a:lnTo>
                    <a:pt x="597" y="268"/>
                  </a:lnTo>
                  <a:lnTo>
                    <a:pt x="592" y="262"/>
                  </a:lnTo>
                  <a:lnTo>
                    <a:pt x="580" y="254"/>
                  </a:lnTo>
                  <a:lnTo>
                    <a:pt x="569" y="249"/>
                  </a:lnTo>
                  <a:lnTo>
                    <a:pt x="563" y="245"/>
                  </a:lnTo>
                  <a:lnTo>
                    <a:pt x="555" y="243"/>
                  </a:lnTo>
                  <a:lnTo>
                    <a:pt x="548" y="239"/>
                  </a:lnTo>
                  <a:lnTo>
                    <a:pt x="540" y="239"/>
                  </a:lnTo>
                  <a:lnTo>
                    <a:pt x="529" y="237"/>
                  </a:lnTo>
                  <a:lnTo>
                    <a:pt x="519" y="237"/>
                  </a:lnTo>
                  <a:lnTo>
                    <a:pt x="508" y="237"/>
                  </a:lnTo>
                  <a:lnTo>
                    <a:pt x="500" y="239"/>
                  </a:lnTo>
                  <a:lnTo>
                    <a:pt x="487" y="239"/>
                  </a:lnTo>
                  <a:lnTo>
                    <a:pt x="477" y="239"/>
                  </a:lnTo>
                  <a:lnTo>
                    <a:pt x="466" y="241"/>
                  </a:lnTo>
                  <a:lnTo>
                    <a:pt x="458" y="245"/>
                  </a:lnTo>
                  <a:lnTo>
                    <a:pt x="449" y="245"/>
                  </a:lnTo>
                  <a:lnTo>
                    <a:pt x="441" y="247"/>
                  </a:lnTo>
                  <a:lnTo>
                    <a:pt x="434" y="247"/>
                  </a:lnTo>
                  <a:lnTo>
                    <a:pt x="428" y="249"/>
                  </a:lnTo>
                  <a:lnTo>
                    <a:pt x="420" y="252"/>
                  </a:lnTo>
                  <a:lnTo>
                    <a:pt x="417" y="252"/>
                  </a:lnTo>
                  <a:lnTo>
                    <a:pt x="415" y="252"/>
                  </a:lnTo>
                  <a:lnTo>
                    <a:pt x="415" y="256"/>
                  </a:lnTo>
                  <a:lnTo>
                    <a:pt x="415" y="264"/>
                  </a:lnTo>
                  <a:lnTo>
                    <a:pt x="411" y="273"/>
                  </a:lnTo>
                  <a:lnTo>
                    <a:pt x="407" y="283"/>
                  </a:lnTo>
                  <a:lnTo>
                    <a:pt x="400" y="298"/>
                  </a:lnTo>
                  <a:lnTo>
                    <a:pt x="394" y="306"/>
                  </a:lnTo>
                  <a:lnTo>
                    <a:pt x="388" y="313"/>
                  </a:lnTo>
                  <a:lnTo>
                    <a:pt x="382" y="323"/>
                  </a:lnTo>
                  <a:lnTo>
                    <a:pt x="375" y="334"/>
                  </a:lnTo>
                  <a:lnTo>
                    <a:pt x="365" y="344"/>
                  </a:lnTo>
                  <a:lnTo>
                    <a:pt x="358" y="355"/>
                  </a:lnTo>
                  <a:lnTo>
                    <a:pt x="346" y="366"/>
                  </a:lnTo>
                  <a:lnTo>
                    <a:pt x="337" y="378"/>
                  </a:lnTo>
                  <a:lnTo>
                    <a:pt x="323" y="391"/>
                  </a:lnTo>
                  <a:lnTo>
                    <a:pt x="312" y="403"/>
                  </a:lnTo>
                  <a:lnTo>
                    <a:pt x="299" y="414"/>
                  </a:lnTo>
                  <a:lnTo>
                    <a:pt x="287" y="427"/>
                  </a:lnTo>
                  <a:lnTo>
                    <a:pt x="272" y="439"/>
                  </a:lnTo>
                  <a:lnTo>
                    <a:pt x="261" y="450"/>
                  </a:lnTo>
                  <a:lnTo>
                    <a:pt x="245" y="463"/>
                  </a:lnTo>
                  <a:lnTo>
                    <a:pt x="232" y="475"/>
                  </a:lnTo>
                  <a:lnTo>
                    <a:pt x="217" y="484"/>
                  </a:lnTo>
                  <a:lnTo>
                    <a:pt x="204" y="498"/>
                  </a:lnTo>
                  <a:lnTo>
                    <a:pt x="188" y="507"/>
                  </a:lnTo>
                  <a:lnTo>
                    <a:pt x="177" y="518"/>
                  </a:lnTo>
                  <a:lnTo>
                    <a:pt x="164" y="526"/>
                  </a:lnTo>
                  <a:lnTo>
                    <a:pt x="150" y="536"/>
                  </a:lnTo>
                  <a:lnTo>
                    <a:pt x="139" y="543"/>
                  </a:lnTo>
                  <a:lnTo>
                    <a:pt x="126" y="551"/>
                  </a:lnTo>
                  <a:lnTo>
                    <a:pt x="114" y="558"/>
                  </a:lnTo>
                  <a:lnTo>
                    <a:pt x="105" y="564"/>
                  </a:lnTo>
                  <a:lnTo>
                    <a:pt x="93" y="570"/>
                  </a:lnTo>
                  <a:lnTo>
                    <a:pt x="86" y="577"/>
                  </a:lnTo>
                  <a:lnTo>
                    <a:pt x="76" y="579"/>
                  </a:lnTo>
                  <a:lnTo>
                    <a:pt x="69" y="583"/>
                  </a:lnTo>
                  <a:lnTo>
                    <a:pt x="61" y="585"/>
                  </a:lnTo>
                  <a:lnTo>
                    <a:pt x="57" y="589"/>
                  </a:lnTo>
                  <a:lnTo>
                    <a:pt x="50" y="593"/>
                  </a:lnTo>
                  <a:lnTo>
                    <a:pt x="48" y="595"/>
                  </a:lnTo>
                  <a:lnTo>
                    <a:pt x="46" y="595"/>
                  </a:lnTo>
                  <a:lnTo>
                    <a:pt x="44" y="598"/>
                  </a:lnTo>
                  <a:lnTo>
                    <a:pt x="40" y="604"/>
                  </a:lnTo>
                  <a:lnTo>
                    <a:pt x="38" y="614"/>
                  </a:lnTo>
                  <a:lnTo>
                    <a:pt x="33" y="623"/>
                  </a:lnTo>
                  <a:lnTo>
                    <a:pt x="27" y="634"/>
                  </a:lnTo>
                  <a:lnTo>
                    <a:pt x="21" y="646"/>
                  </a:lnTo>
                  <a:lnTo>
                    <a:pt x="17" y="661"/>
                  </a:lnTo>
                  <a:lnTo>
                    <a:pt x="13" y="676"/>
                  </a:lnTo>
                  <a:lnTo>
                    <a:pt x="8" y="691"/>
                  </a:lnTo>
                  <a:lnTo>
                    <a:pt x="4" y="709"/>
                  </a:lnTo>
                  <a:lnTo>
                    <a:pt x="2" y="728"/>
                  </a:lnTo>
                  <a:lnTo>
                    <a:pt x="0" y="745"/>
                  </a:lnTo>
                  <a:lnTo>
                    <a:pt x="0" y="762"/>
                  </a:lnTo>
                  <a:lnTo>
                    <a:pt x="0" y="781"/>
                  </a:lnTo>
                  <a:lnTo>
                    <a:pt x="6" y="800"/>
                  </a:lnTo>
                  <a:lnTo>
                    <a:pt x="10" y="817"/>
                  </a:lnTo>
                  <a:lnTo>
                    <a:pt x="17" y="834"/>
                  </a:lnTo>
                  <a:lnTo>
                    <a:pt x="27" y="851"/>
                  </a:lnTo>
                  <a:lnTo>
                    <a:pt x="38" y="870"/>
                  </a:lnTo>
                  <a:lnTo>
                    <a:pt x="50" y="889"/>
                  </a:lnTo>
                  <a:lnTo>
                    <a:pt x="63" y="910"/>
                  </a:lnTo>
                  <a:lnTo>
                    <a:pt x="78" y="931"/>
                  </a:lnTo>
                  <a:lnTo>
                    <a:pt x="93" y="956"/>
                  </a:lnTo>
                  <a:lnTo>
                    <a:pt x="109" y="980"/>
                  </a:lnTo>
                  <a:lnTo>
                    <a:pt x="126" y="1011"/>
                  </a:lnTo>
                  <a:lnTo>
                    <a:pt x="143" y="1039"/>
                  </a:lnTo>
                  <a:lnTo>
                    <a:pt x="160" y="1075"/>
                  </a:lnTo>
                  <a:lnTo>
                    <a:pt x="175" y="1112"/>
                  </a:lnTo>
                  <a:lnTo>
                    <a:pt x="192" y="1155"/>
                  </a:lnTo>
                  <a:lnTo>
                    <a:pt x="207" y="1199"/>
                  </a:lnTo>
                  <a:lnTo>
                    <a:pt x="225" y="1250"/>
                  </a:lnTo>
                  <a:lnTo>
                    <a:pt x="238" y="1304"/>
                  </a:lnTo>
                  <a:lnTo>
                    <a:pt x="251" y="1361"/>
                  </a:lnTo>
                  <a:lnTo>
                    <a:pt x="264" y="1421"/>
                  </a:lnTo>
                  <a:lnTo>
                    <a:pt x="278" y="1484"/>
                  </a:lnTo>
                  <a:lnTo>
                    <a:pt x="289" y="1545"/>
                  </a:lnTo>
                  <a:lnTo>
                    <a:pt x="301" y="1608"/>
                  </a:lnTo>
                  <a:lnTo>
                    <a:pt x="310" y="1669"/>
                  </a:lnTo>
                  <a:lnTo>
                    <a:pt x="320" y="1729"/>
                  </a:lnTo>
                  <a:lnTo>
                    <a:pt x="327" y="1785"/>
                  </a:lnTo>
                  <a:lnTo>
                    <a:pt x="335" y="1836"/>
                  </a:lnTo>
                  <a:lnTo>
                    <a:pt x="341" y="1881"/>
                  </a:lnTo>
                  <a:lnTo>
                    <a:pt x="344" y="1921"/>
                  </a:lnTo>
                  <a:lnTo>
                    <a:pt x="348" y="1954"/>
                  </a:lnTo>
                  <a:lnTo>
                    <a:pt x="352" y="1978"/>
                  </a:lnTo>
                  <a:lnTo>
                    <a:pt x="352" y="1996"/>
                  </a:lnTo>
                  <a:lnTo>
                    <a:pt x="354" y="2001"/>
                  </a:lnTo>
                  <a:lnTo>
                    <a:pt x="540" y="2220"/>
                  </a:lnTo>
                  <a:lnTo>
                    <a:pt x="664" y="2889"/>
                  </a:lnTo>
                  <a:lnTo>
                    <a:pt x="612" y="3321"/>
                  </a:lnTo>
                  <a:lnTo>
                    <a:pt x="614" y="3319"/>
                  </a:lnTo>
                  <a:lnTo>
                    <a:pt x="620" y="3315"/>
                  </a:lnTo>
                  <a:lnTo>
                    <a:pt x="630" y="3311"/>
                  </a:lnTo>
                  <a:lnTo>
                    <a:pt x="643" y="3303"/>
                  </a:lnTo>
                  <a:lnTo>
                    <a:pt x="658" y="3294"/>
                  </a:lnTo>
                  <a:lnTo>
                    <a:pt x="679" y="3284"/>
                  </a:lnTo>
                  <a:lnTo>
                    <a:pt x="702" y="3273"/>
                  </a:lnTo>
                  <a:lnTo>
                    <a:pt x="730" y="3263"/>
                  </a:lnTo>
                  <a:lnTo>
                    <a:pt x="757" y="3248"/>
                  </a:lnTo>
                  <a:lnTo>
                    <a:pt x="789" y="3235"/>
                  </a:lnTo>
                  <a:lnTo>
                    <a:pt x="824" y="3222"/>
                  </a:lnTo>
                  <a:lnTo>
                    <a:pt x="860" y="3208"/>
                  </a:lnTo>
                  <a:lnTo>
                    <a:pt x="898" y="3195"/>
                  </a:lnTo>
                  <a:lnTo>
                    <a:pt x="938" y="3182"/>
                  </a:lnTo>
                  <a:lnTo>
                    <a:pt x="979" y="3170"/>
                  </a:lnTo>
                  <a:lnTo>
                    <a:pt x="1023" y="3159"/>
                  </a:lnTo>
                  <a:lnTo>
                    <a:pt x="1067" y="3146"/>
                  </a:lnTo>
                  <a:lnTo>
                    <a:pt x="1114" y="3134"/>
                  </a:lnTo>
                  <a:lnTo>
                    <a:pt x="1160" y="3123"/>
                  </a:lnTo>
                  <a:lnTo>
                    <a:pt x="1208" y="3115"/>
                  </a:lnTo>
                  <a:lnTo>
                    <a:pt x="1251" y="3104"/>
                  </a:lnTo>
                  <a:lnTo>
                    <a:pt x="1297" y="3098"/>
                  </a:lnTo>
                  <a:lnTo>
                    <a:pt x="1339" y="3090"/>
                  </a:lnTo>
                  <a:lnTo>
                    <a:pt x="1381" y="3085"/>
                  </a:lnTo>
                  <a:lnTo>
                    <a:pt x="1419" y="3079"/>
                  </a:lnTo>
                  <a:lnTo>
                    <a:pt x="1453" y="3073"/>
                  </a:lnTo>
                  <a:lnTo>
                    <a:pt x="1483" y="3070"/>
                  </a:lnTo>
                  <a:lnTo>
                    <a:pt x="1510" y="3066"/>
                  </a:lnTo>
                  <a:lnTo>
                    <a:pt x="1533" y="3062"/>
                  </a:lnTo>
                  <a:lnTo>
                    <a:pt x="1548" y="3062"/>
                  </a:lnTo>
                  <a:lnTo>
                    <a:pt x="1559" y="3062"/>
                  </a:lnTo>
                  <a:lnTo>
                    <a:pt x="1563" y="3062"/>
                  </a:lnTo>
                  <a:lnTo>
                    <a:pt x="1835" y="3028"/>
                  </a:lnTo>
                  <a:lnTo>
                    <a:pt x="2575" y="2815"/>
                  </a:lnTo>
                  <a:lnTo>
                    <a:pt x="2657" y="2001"/>
                  </a:lnTo>
                  <a:lnTo>
                    <a:pt x="2227" y="806"/>
                  </a:lnTo>
                  <a:lnTo>
                    <a:pt x="2227" y="806"/>
                  </a:lnTo>
                  <a:close/>
                </a:path>
              </a:pathLst>
            </a:custGeom>
            <a:solidFill>
              <a:srgbClr val="FF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598" name="Freeform 6"/>
            <p:cNvSpPr>
              <a:spLocks/>
            </p:cNvSpPr>
            <p:nvPr/>
          </p:nvSpPr>
          <p:spPr bwMode="auto">
            <a:xfrm>
              <a:off x="941" y="2736"/>
              <a:ext cx="750" cy="982"/>
            </a:xfrm>
            <a:custGeom>
              <a:avLst/>
              <a:gdLst>
                <a:gd name="T0" fmla="*/ 181 w 1501"/>
                <a:gd name="T1" fmla="*/ 156 h 1964"/>
                <a:gd name="T2" fmla="*/ 154 w 1501"/>
                <a:gd name="T3" fmla="*/ 188 h 1964"/>
                <a:gd name="T4" fmla="*/ 111 w 1501"/>
                <a:gd name="T5" fmla="*/ 245 h 1964"/>
                <a:gd name="T6" fmla="*/ 61 w 1501"/>
                <a:gd name="T7" fmla="*/ 321 h 1964"/>
                <a:gd name="T8" fmla="*/ 19 w 1501"/>
                <a:gd name="T9" fmla="*/ 397 h 1964"/>
                <a:gd name="T10" fmla="*/ 4 w 1501"/>
                <a:gd name="T11" fmla="*/ 468 h 1964"/>
                <a:gd name="T12" fmla="*/ 0 w 1501"/>
                <a:gd name="T13" fmla="*/ 528 h 1964"/>
                <a:gd name="T14" fmla="*/ 0 w 1501"/>
                <a:gd name="T15" fmla="*/ 599 h 1964"/>
                <a:gd name="T16" fmla="*/ 0 w 1501"/>
                <a:gd name="T17" fmla="*/ 673 h 1964"/>
                <a:gd name="T18" fmla="*/ 4 w 1501"/>
                <a:gd name="T19" fmla="*/ 751 h 1964"/>
                <a:gd name="T20" fmla="*/ 14 w 1501"/>
                <a:gd name="T21" fmla="*/ 827 h 1964"/>
                <a:gd name="T22" fmla="*/ 29 w 1501"/>
                <a:gd name="T23" fmla="*/ 899 h 1964"/>
                <a:gd name="T24" fmla="*/ 52 w 1501"/>
                <a:gd name="T25" fmla="*/ 964 h 1964"/>
                <a:gd name="T26" fmla="*/ 82 w 1501"/>
                <a:gd name="T27" fmla="*/ 1026 h 1964"/>
                <a:gd name="T28" fmla="*/ 118 w 1501"/>
                <a:gd name="T29" fmla="*/ 1083 h 1964"/>
                <a:gd name="T30" fmla="*/ 156 w 1501"/>
                <a:gd name="T31" fmla="*/ 1137 h 1964"/>
                <a:gd name="T32" fmla="*/ 198 w 1501"/>
                <a:gd name="T33" fmla="*/ 1190 h 1964"/>
                <a:gd name="T34" fmla="*/ 244 w 1501"/>
                <a:gd name="T35" fmla="*/ 1239 h 1964"/>
                <a:gd name="T36" fmla="*/ 295 w 1501"/>
                <a:gd name="T37" fmla="*/ 1287 h 1964"/>
                <a:gd name="T38" fmla="*/ 354 w 1501"/>
                <a:gd name="T39" fmla="*/ 1331 h 1964"/>
                <a:gd name="T40" fmla="*/ 422 w 1501"/>
                <a:gd name="T41" fmla="*/ 1371 h 1964"/>
                <a:gd name="T42" fmla="*/ 508 w 1501"/>
                <a:gd name="T43" fmla="*/ 1407 h 1964"/>
                <a:gd name="T44" fmla="*/ 601 w 1501"/>
                <a:gd name="T45" fmla="*/ 1435 h 1964"/>
                <a:gd name="T46" fmla="*/ 704 w 1501"/>
                <a:gd name="T47" fmla="*/ 1462 h 1964"/>
                <a:gd name="T48" fmla="*/ 803 w 1501"/>
                <a:gd name="T49" fmla="*/ 1486 h 1964"/>
                <a:gd name="T50" fmla="*/ 890 w 1501"/>
                <a:gd name="T51" fmla="*/ 1509 h 1964"/>
                <a:gd name="T52" fmla="*/ 957 w 1501"/>
                <a:gd name="T53" fmla="*/ 1536 h 1964"/>
                <a:gd name="T54" fmla="*/ 997 w 1501"/>
                <a:gd name="T55" fmla="*/ 1564 h 1964"/>
                <a:gd name="T56" fmla="*/ 1004 w 1501"/>
                <a:gd name="T57" fmla="*/ 1593 h 1964"/>
                <a:gd name="T58" fmla="*/ 1000 w 1501"/>
                <a:gd name="T59" fmla="*/ 1623 h 1964"/>
                <a:gd name="T60" fmla="*/ 983 w 1501"/>
                <a:gd name="T61" fmla="*/ 1644 h 1964"/>
                <a:gd name="T62" fmla="*/ 968 w 1501"/>
                <a:gd name="T63" fmla="*/ 1663 h 1964"/>
                <a:gd name="T64" fmla="*/ 985 w 1501"/>
                <a:gd name="T65" fmla="*/ 1663 h 1964"/>
                <a:gd name="T66" fmla="*/ 1025 w 1501"/>
                <a:gd name="T67" fmla="*/ 1654 h 1964"/>
                <a:gd name="T68" fmla="*/ 1046 w 1501"/>
                <a:gd name="T69" fmla="*/ 1639 h 1964"/>
                <a:gd name="T70" fmla="*/ 1059 w 1501"/>
                <a:gd name="T71" fmla="*/ 1614 h 1964"/>
                <a:gd name="T72" fmla="*/ 1071 w 1501"/>
                <a:gd name="T73" fmla="*/ 1578 h 1964"/>
                <a:gd name="T74" fmla="*/ 1082 w 1501"/>
                <a:gd name="T75" fmla="*/ 1544 h 1964"/>
                <a:gd name="T76" fmla="*/ 1090 w 1501"/>
                <a:gd name="T77" fmla="*/ 1507 h 1964"/>
                <a:gd name="T78" fmla="*/ 1101 w 1501"/>
                <a:gd name="T79" fmla="*/ 1481 h 1964"/>
                <a:gd name="T80" fmla="*/ 1120 w 1501"/>
                <a:gd name="T81" fmla="*/ 1466 h 1964"/>
                <a:gd name="T82" fmla="*/ 1143 w 1501"/>
                <a:gd name="T83" fmla="*/ 1466 h 1964"/>
                <a:gd name="T84" fmla="*/ 1168 w 1501"/>
                <a:gd name="T85" fmla="*/ 1475 h 1964"/>
                <a:gd name="T86" fmla="*/ 1191 w 1501"/>
                <a:gd name="T87" fmla="*/ 1490 h 1964"/>
                <a:gd name="T88" fmla="*/ 1217 w 1501"/>
                <a:gd name="T89" fmla="*/ 1517 h 1964"/>
                <a:gd name="T90" fmla="*/ 1231 w 1501"/>
                <a:gd name="T91" fmla="*/ 1547 h 1964"/>
                <a:gd name="T92" fmla="*/ 1215 w 1501"/>
                <a:gd name="T93" fmla="*/ 1564 h 1964"/>
                <a:gd name="T94" fmla="*/ 858 w 1501"/>
                <a:gd name="T95" fmla="*/ 1734 h 1964"/>
                <a:gd name="T96" fmla="*/ 894 w 1501"/>
                <a:gd name="T97" fmla="*/ 1734 h 1964"/>
                <a:gd name="T98" fmla="*/ 934 w 1501"/>
                <a:gd name="T99" fmla="*/ 1732 h 1964"/>
                <a:gd name="T100" fmla="*/ 987 w 1501"/>
                <a:gd name="T101" fmla="*/ 1726 h 1964"/>
                <a:gd name="T102" fmla="*/ 1052 w 1501"/>
                <a:gd name="T103" fmla="*/ 1720 h 1964"/>
                <a:gd name="T104" fmla="*/ 1126 w 1501"/>
                <a:gd name="T105" fmla="*/ 1732 h 1964"/>
                <a:gd name="T106" fmla="*/ 1202 w 1501"/>
                <a:gd name="T107" fmla="*/ 1785 h 1964"/>
                <a:gd name="T108" fmla="*/ 1272 w 1501"/>
                <a:gd name="T109" fmla="*/ 1855 h 1964"/>
                <a:gd name="T110" fmla="*/ 1326 w 1501"/>
                <a:gd name="T111" fmla="*/ 1922 h 1964"/>
                <a:gd name="T112" fmla="*/ 1354 w 1501"/>
                <a:gd name="T113" fmla="*/ 1960 h 1964"/>
                <a:gd name="T114" fmla="*/ 1219 w 1501"/>
                <a:gd name="T115" fmla="*/ 1384 h 1964"/>
                <a:gd name="T116" fmla="*/ 493 w 1501"/>
                <a:gd name="T117" fmla="*/ 0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1" h="1964">
                  <a:moveTo>
                    <a:pt x="493" y="0"/>
                  </a:moveTo>
                  <a:lnTo>
                    <a:pt x="183" y="154"/>
                  </a:lnTo>
                  <a:lnTo>
                    <a:pt x="181" y="156"/>
                  </a:lnTo>
                  <a:lnTo>
                    <a:pt x="173" y="163"/>
                  </a:lnTo>
                  <a:lnTo>
                    <a:pt x="166" y="175"/>
                  </a:lnTo>
                  <a:lnTo>
                    <a:pt x="154" y="188"/>
                  </a:lnTo>
                  <a:lnTo>
                    <a:pt x="139" y="203"/>
                  </a:lnTo>
                  <a:lnTo>
                    <a:pt x="126" y="224"/>
                  </a:lnTo>
                  <a:lnTo>
                    <a:pt x="111" y="245"/>
                  </a:lnTo>
                  <a:lnTo>
                    <a:pt x="93" y="272"/>
                  </a:lnTo>
                  <a:lnTo>
                    <a:pt x="76" y="295"/>
                  </a:lnTo>
                  <a:lnTo>
                    <a:pt x="61" y="321"/>
                  </a:lnTo>
                  <a:lnTo>
                    <a:pt x="46" y="348"/>
                  </a:lnTo>
                  <a:lnTo>
                    <a:pt x="33" y="373"/>
                  </a:lnTo>
                  <a:lnTo>
                    <a:pt x="19" y="397"/>
                  </a:lnTo>
                  <a:lnTo>
                    <a:pt x="12" y="422"/>
                  </a:lnTo>
                  <a:lnTo>
                    <a:pt x="6" y="445"/>
                  </a:lnTo>
                  <a:lnTo>
                    <a:pt x="4" y="468"/>
                  </a:lnTo>
                  <a:lnTo>
                    <a:pt x="4" y="487"/>
                  </a:lnTo>
                  <a:lnTo>
                    <a:pt x="2" y="507"/>
                  </a:lnTo>
                  <a:lnTo>
                    <a:pt x="0" y="528"/>
                  </a:lnTo>
                  <a:lnTo>
                    <a:pt x="0" y="551"/>
                  </a:lnTo>
                  <a:lnTo>
                    <a:pt x="0" y="574"/>
                  </a:lnTo>
                  <a:lnTo>
                    <a:pt x="0" y="599"/>
                  </a:lnTo>
                  <a:lnTo>
                    <a:pt x="0" y="623"/>
                  </a:lnTo>
                  <a:lnTo>
                    <a:pt x="0" y="650"/>
                  </a:lnTo>
                  <a:lnTo>
                    <a:pt x="0" y="673"/>
                  </a:lnTo>
                  <a:lnTo>
                    <a:pt x="0" y="699"/>
                  </a:lnTo>
                  <a:lnTo>
                    <a:pt x="0" y="726"/>
                  </a:lnTo>
                  <a:lnTo>
                    <a:pt x="4" y="751"/>
                  </a:lnTo>
                  <a:lnTo>
                    <a:pt x="4" y="777"/>
                  </a:lnTo>
                  <a:lnTo>
                    <a:pt x="10" y="802"/>
                  </a:lnTo>
                  <a:lnTo>
                    <a:pt x="14" y="827"/>
                  </a:lnTo>
                  <a:lnTo>
                    <a:pt x="17" y="852"/>
                  </a:lnTo>
                  <a:lnTo>
                    <a:pt x="21" y="874"/>
                  </a:lnTo>
                  <a:lnTo>
                    <a:pt x="29" y="899"/>
                  </a:lnTo>
                  <a:lnTo>
                    <a:pt x="35" y="920"/>
                  </a:lnTo>
                  <a:lnTo>
                    <a:pt x="44" y="943"/>
                  </a:lnTo>
                  <a:lnTo>
                    <a:pt x="52" y="964"/>
                  </a:lnTo>
                  <a:lnTo>
                    <a:pt x="61" y="987"/>
                  </a:lnTo>
                  <a:lnTo>
                    <a:pt x="71" y="1006"/>
                  </a:lnTo>
                  <a:lnTo>
                    <a:pt x="82" y="1026"/>
                  </a:lnTo>
                  <a:lnTo>
                    <a:pt x="93" y="1045"/>
                  </a:lnTo>
                  <a:lnTo>
                    <a:pt x="105" y="1064"/>
                  </a:lnTo>
                  <a:lnTo>
                    <a:pt x="118" y="1083"/>
                  </a:lnTo>
                  <a:lnTo>
                    <a:pt x="131" y="1101"/>
                  </a:lnTo>
                  <a:lnTo>
                    <a:pt x="143" y="1118"/>
                  </a:lnTo>
                  <a:lnTo>
                    <a:pt x="156" y="1137"/>
                  </a:lnTo>
                  <a:lnTo>
                    <a:pt x="170" y="1156"/>
                  </a:lnTo>
                  <a:lnTo>
                    <a:pt x="187" y="1173"/>
                  </a:lnTo>
                  <a:lnTo>
                    <a:pt x="198" y="1190"/>
                  </a:lnTo>
                  <a:lnTo>
                    <a:pt x="213" y="1205"/>
                  </a:lnTo>
                  <a:lnTo>
                    <a:pt x="228" y="1222"/>
                  </a:lnTo>
                  <a:lnTo>
                    <a:pt x="244" y="1239"/>
                  </a:lnTo>
                  <a:lnTo>
                    <a:pt x="261" y="1255"/>
                  </a:lnTo>
                  <a:lnTo>
                    <a:pt x="278" y="1270"/>
                  </a:lnTo>
                  <a:lnTo>
                    <a:pt x="295" y="1287"/>
                  </a:lnTo>
                  <a:lnTo>
                    <a:pt x="314" y="1302"/>
                  </a:lnTo>
                  <a:lnTo>
                    <a:pt x="333" y="1315"/>
                  </a:lnTo>
                  <a:lnTo>
                    <a:pt x="354" y="1331"/>
                  </a:lnTo>
                  <a:lnTo>
                    <a:pt x="375" y="1344"/>
                  </a:lnTo>
                  <a:lnTo>
                    <a:pt x="400" y="1357"/>
                  </a:lnTo>
                  <a:lnTo>
                    <a:pt x="422" y="1371"/>
                  </a:lnTo>
                  <a:lnTo>
                    <a:pt x="449" y="1382"/>
                  </a:lnTo>
                  <a:lnTo>
                    <a:pt x="476" y="1395"/>
                  </a:lnTo>
                  <a:lnTo>
                    <a:pt x="508" y="1407"/>
                  </a:lnTo>
                  <a:lnTo>
                    <a:pt x="536" y="1416"/>
                  </a:lnTo>
                  <a:lnTo>
                    <a:pt x="569" y="1426"/>
                  </a:lnTo>
                  <a:lnTo>
                    <a:pt x="601" y="1435"/>
                  </a:lnTo>
                  <a:lnTo>
                    <a:pt x="635" y="1445"/>
                  </a:lnTo>
                  <a:lnTo>
                    <a:pt x="670" y="1452"/>
                  </a:lnTo>
                  <a:lnTo>
                    <a:pt x="704" y="1462"/>
                  </a:lnTo>
                  <a:lnTo>
                    <a:pt x="738" y="1469"/>
                  </a:lnTo>
                  <a:lnTo>
                    <a:pt x="772" y="1479"/>
                  </a:lnTo>
                  <a:lnTo>
                    <a:pt x="803" y="1486"/>
                  </a:lnTo>
                  <a:lnTo>
                    <a:pt x="835" y="1494"/>
                  </a:lnTo>
                  <a:lnTo>
                    <a:pt x="864" y="1502"/>
                  </a:lnTo>
                  <a:lnTo>
                    <a:pt x="890" y="1509"/>
                  </a:lnTo>
                  <a:lnTo>
                    <a:pt x="915" y="1517"/>
                  </a:lnTo>
                  <a:lnTo>
                    <a:pt x="938" y="1526"/>
                  </a:lnTo>
                  <a:lnTo>
                    <a:pt x="957" y="1536"/>
                  </a:lnTo>
                  <a:lnTo>
                    <a:pt x="974" y="1547"/>
                  </a:lnTo>
                  <a:lnTo>
                    <a:pt x="987" y="1555"/>
                  </a:lnTo>
                  <a:lnTo>
                    <a:pt x="997" y="1564"/>
                  </a:lnTo>
                  <a:lnTo>
                    <a:pt x="1000" y="1574"/>
                  </a:lnTo>
                  <a:lnTo>
                    <a:pt x="1004" y="1585"/>
                  </a:lnTo>
                  <a:lnTo>
                    <a:pt x="1004" y="1593"/>
                  </a:lnTo>
                  <a:lnTo>
                    <a:pt x="1004" y="1602"/>
                  </a:lnTo>
                  <a:lnTo>
                    <a:pt x="1002" y="1612"/>
                  </a:lnTo>
                  <a:lnTo>
                    <a:pt x="1000" y="1623"/>
                  </a:lnTo>
                  <a:lnTo>
                    <a:pt x="993" y="1631"/>
                  </a:lnTo>
                  <a:lnTo>
                    <a:pt x="989" y="1639"/>
                  </a:lnTo>
                  <a:lnTo>
                    <a:pt x="983" y="1644"/>
                  </a:lnTo>
                  <a:lnTo>
                    <a:pt x="980" y="1652"/>
                  </a:lnTo>
                  <a:lnTo>
                    <a:pt x="970" y="1659"/>
                  </a:lnTo>
                  <a:lnTo>
                    <a:pt x="968" y="1663"/>
                  </a:lnTo>
                  <a:lnTo>
                    <a:pt x="970" y="1663"/>
                  </a:lnTo>
                  <a:lnTo>
                    <a:pt x="976" y="1663"/>
                  </a:lnTo>
                  <a:lnTo>
                    <a:pt x="985" y="1663"/>
                  </a:lnTo>
                  <a:lnTo>
                    <a:pt x="999" y="1663"/>
                  </a:lnTo>
                  <a:lnTo>
                    <a:pt x="1012" y="1659"/>
                  </a:lnTo>
                  <a:lnTo>
                    <a:pt x="1025" y="1654"/>
                  </a:lnTo>
                  <a:lnTo>
                    <a:pt x="1033" y="1648"/>
                  </a:lnTo>
                  <a:lnTo>
                    <a:pt x="1038" y="1644"/>
                  </a:lnTo>
                  <a:lnTo>
                    <a:pt x="1046" y="1639"/>
                  </a:lnTo>
                  <a:lnTo>
                    <a:pt x="1052" y="1631"/>
                  </a:lnTo>
                  <a:lnTo>
                    <a:pt x="1056" y="1623"/>
                  </a:lnTo>
                  <a:lnTo>
                    <a:pt x="1059" y="1614"/>
                  </a:lnTo>
                  <a:lnTo>
                    <a:pt x="1063" y="1602"/>
                  </a:lnTo>
                  <a:lnTo>
                    <a:pt x="1069" y="1591"/>
                  </a:lnTo>
                  <a:lnTo>
                    <a:pt x="1071" y="1578"/>
                  </a:lnTo>
                  <a:lnTo>
                    <a:pt x="1075" y="1566"/>
                  </a:lnTo>
                  <a:lnTo>
                    <a:pt x="1078" y="1555"/>
                  </a:lnTo>
                  <a:lnTo>
                    <a:pt x="1082" y="1544"/>
                  </a:lnTo>
                  <a:lnTo>
                    <a:pt x="1084" y="1530"/>
                  </a:lnTo>
                  <a:lnTo>
                    <a:pt x="1088" y="1519"/>
                  </a:lnTo>
                  <a:lnTo>
                    <a:pt x="1090" y="1507"/>
                  </a:lnTo>
                  <a:lnTo>
                    <a:pt x="1094" y="1498"/>
                  </a:lnTo>
                  <a:lnTo>
                    <a:pt x="1097" y="1488"/>
                  </a:lnTo>
                  <a:lnTo>
                    <a:pt x="1101" y="1481"/>
                  </a:lnTo>
                  <a:lnTo>
                    <a:pt x="1107" y="1475"/>
                  </a:lnTo>
                  <a:lnTo>
                    <a:pt x="1115" y="1471"/>
                  </a:lnTo>
                  <a:lnTo>
                    <a:pt x="1120" y="1466"/>
                  </a:lnTo>
                  <a:lnTo>
                    <a:pt x="1126" y="1464"/>
                  </a:lnTo>
                  <a:lnTo>
                    <a:pt x="1134" y="1464"/>
                  </a:lnTo>
                  <a:lnTo>
                    <a:pt x="1143" y="1466"/>
                  </a:lnTo>
                  <a:lnTo>
                    <a:pt x="1151" y="1467"/>
                  </a:lnTo>
                  <a:lnTo>
                    <a:pt x="1158" y="1471"/>
                  </a:lnTo>
                  <a:lnTo>
                    <a:pt x="1168" y="1475"/>
                  </a:lnTo>
                  <a:lnTo>
                    <a:pt x="1175" y="1479"/>
                  </a:lnTo>
                  <a:lnTo>
                    <a:pt x="1183" y="1485"/>
                  </a:lnTo>
                  <a:lnTo>
                    <a:pt x="1191" y="1490"/>
                  </a:lnTo>
                  <a:lnTo>
                    <a:pt x="1198" y="1496"/>
                  </a:lnTo>
                  <a:lnTo>
                    <a:pt x="1206" y="1506"/>
                  </a:lnTo>
                  <a:lnTo>
                    <a:pt x="1217" y="1517"/>
                  </a:lnTo>
                  <a:lnTo>
                    <a:pt x="1227" y="1530"/>
                  </a:lnTo>
                  <a:lnTo>
                    <a:pt x="1231" y="1540"/>
                  </a:lnTo>
                  <a:lnTo>
                    <a:pt x="1231" y="1547"/>
                  </a:lnTo>
                  <a:lnTo>
                    <a:pt x="1227" y="1553"/>
                  </a:lnTo>
                  <a:lnTo>
                    <a:pt x="1225" y="1559"/>
                  </a:lnTo>
                  <a:lnTo>
                    <a:pt x="1215" y="1564"/>
                  </a:lnTo>
                  <a:lnTo>
                    <a:pt x="1212" y="1568"/>
                  </a:lnTo>
                  <a:lnTo>
                    <a:pt x="1099" y="1648"/>
                  </a:lnTo>
                  <a:lnTo>
                    <a:pt x="858" y="1734"/>
                  </a:lnTo>
                  <a:lnTo>
                    <a:pt x="873" y="1734"/>
                  </a:lnTo>
                  <a:lnTo>
                    <a:pt x="883" y="1734"/>
                  </a:lnTo>
                  <a:lnTo>
                    <a:pt x="894" y="1734"/>
                  </a:lnTo>
                  <a:lnTo>
                    <a:pt x="907" y="1734"/>
                  </a:lnTo>
                  <a:lnTo>
                    <a:pt x="919" y="1732"/>
                  </a:lnTo>
                  <a:lnTo>
                    <a:pt x="934" y="1732"/>
                  </a:lnTo>
                  <a:lnTo>
                    <a:pt x="949" y="1730"/>
                  </a:lnTo>
                  <a:lnTo>
                    <a:pt x="968" y="1728"/>
                  </a:lnTo>
                  <a:lnTo>
                    <a:pt x="987" y="1726"/>
                  </a:lnTo>
                  <a:lnTo>
                    <a:pt x="1006" y="1724"/>
                  </a:lnTo>
                  <a:lnTo>
                    <a:pt x="1029" y="1722"/>
                  </a:lnTo>
                  <a:lnTo>
                    <a:pt x="1052" y="1720"/>
                  </a:lnTo>
                  <a:lnTo>
                    <a:pt x="1075" y="1717"/>
                  </a:lnTo>
                  <a:lnTo>
                    <a:pt x="1101" y="1722"/>
                  </a:lnTo>
                  <a:lnTo>
                    <a:pt x="1126" y="1732"/>
                  </a:lnTo>
                  <a:lnTo>
                    <a:pt x="1151" y="1747"/>
                  </a:lnTo>
                  <a:lnTo>
                    <a:pt x="1175" y="1764"/>
                  </a:lnTo>
                  <a:lnTo>
                    <a:pt x="1202" y="1785"/>
                  </a:lnTo>
                  <a:lnTo>
                    <a:pt x="1227" y="1808"/>
                  </a:lnTo>
                  <a:lnTo>
                    <a:pt x="1251" y="1832"/>
                  </a:lnTo>
                  <a:lnTo>
                    <a:pt x="1272" y="1855"/>
                  </a:lnTo>
                  <a:lnTo>
                    <a:pt x="1291" y="1878"/>
                  </a:lnTo>
                  <a:lnTo>
                    <a:pt x="1310" y="1901"/>
                  </a:lnTo>
                  <a:lnTo>
                    <a:pt x="1326" y="1922"/>
                  </a:lnTo>
                  <a:lnTo>
                    <a:pt x="1337" y="1937"/>
                  </a:lnTo>
                  <a:lnTo>
                    <a:pt x="1348" y="1952"/>
                  </a:lnTo>
                  <a:lnTo>
                    <a:pt x="1354" y="1960"/>
                  </a:lnTo>
                  <a:lnTo>
                    <a:pt x="1356" y="1964"/>
                  </a:lnTo>
                  <a:lnTo>
                    <a:pt x="1501" y="1454"/>
                  </a:lnTo>
                  <a:lnTo>
                    <a:pt x="1219" y="1384"/>
                  </a:lnTo>
                  <a:lnTo>
                    <a:pt x="999" y="1388"/>
                  </a:lnTo>
                  <a:lnTo>
                    <a:pt x="365" y="912"/>
                  </a:lnTo>
                  <a:lnTo>
                    <a:pt x="493" y="0"/>
                  </a:lnTo>
                  <a:lnTo>
                    <a:pt x="493"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599" name="Freeform 7"/>
            <p:cNvSpPr>
              <a:spLocks/>
            </p:cNvSpPr>
            <p:nvPr/>
          </p:nvSpPr>
          <p:spPr bwMode="auto">
            <a:xfrm>
              <a:off x="1324" y="3914"/>
              <a:ext cx="142" cy="34"/>
            </a:xfrm>
            <a:custGeom>
              <a:avLst/>
              <a:gdLst>
                <a:gd name="T0" fmla="*/ 11 w 283"/>
                <a:gd name="T1" fmla="*/ 17 h 69"/>
                <a:gd name="T2" fmla="*/ 0 w 283"/>
                <a:gd name="T3" fmla="*/ 59 h 69"/>
                <a:gd name="T4" fmla="*/ 78 w 283"/>
                <a:gd name="T5" fmla="*/ 67 h 69"/>
                <a:gd name="T6" fmla="*/ 91 w 283"/>
                <a:gd name="T7" fmla="*/ 55 h 69"/>
                <a:gd name="T8" fmla="*/ 114 w 283"/>
                <a:gd name="T9" fmla="*/ 69 h 69"/>
                <a:gd name="T10" fmla="*/ 283 w 283"/>
                <a:gd name="T11" fmla="*/ 69 h 69"/>
                <a:gd name="T12" fmla="*/ 271 w 283"/>
                <a:gd name="T13" fmla="*/ 48 h 69"/>
                <a:gd name="T14" fmla="*/ 270 w 283"/>
                <a:gd name="T15" fmla="*/ 46 h 69"/>
                <a:gd name="T16" fmla="*/ 266 w 283"/>
                <a:gd name="T17" fmla="*/ 46 h 69"/>
                <a:gd name="T18" fmla="*/ 258 w 283"/>
                <a:gd name="T19" fmla="*/ 44 h 69"/>
                <a:gd name="T20" fmla="*/ 252 w 283"/>
                <a:gd name="T21" fmla="*/ 42 h 69"/>
                <a:gd name="T22" fmla="*/ 241 w 283"/>
                <a:gd name="T23" fmla="*/ 40 h 69"/>
                <a:gd name="T24" fmla="*/ 232 w 283"/>
                <a:gd name="T25" fmla="*/ 38 h 69"/>
                <a:gd name="T26" fmla="*/ 220 w 283"/>
                <a:gd name="T27" fmla="*/ 34 h 69"/>
                <a:gd name="T28" fmla="*/ 207 w 283"/>
                <a:gd name="T29" fmla="*/ 31 h 69"/>
                <a:gd name="T30" fmla="*/ 194 w 283"/>
                <a:gd name="T31" fmla="*/ 25 h 69"/>
                <a:gd name="T32" fmla="*/ 182 w 283"/>
                <a:gd name="T33" fmla="*/ 21 h 69"/>
                <a:gd name="T34" fmla="*/ 169 w 283"/>
                <a:gd name="T35" fmla="*/ 15 h 69"/>
                <a:gd name="T36" fmla="*/ 157 w 283"/>
                <a:gd name="T37" fmla="*/ 12 h 69"/>
                <a:gd name="T38" fmla="*/ 148 w 283"/>
                <a:gd name="T39" fmla="*/ 6 h 69"/>
                <a:gd name="T40" fmla="*/ 140 w 283"/>
                <a:gd name="T41" fmla="*/ 4 h 69"/>
                <a:gd name="T42" fmla="*/ 136 w 283"/>
                <a:gd name="T43" fmla="*/ 0 h 69"/>
                <a:gd name="T44" fmla="*/ 11 w 283"/>
                <a:gd name="T45" fmla="*/ 17 h 69"/>
                <a:gd name="T46" fmla="*/ 11 w 283"/>
                <a:gd name="T47"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3" h="69">
                  <a:moveTo>
                    <a:pt x="11" y="17"/>
                  </a:moveTo>
                  <a:lnTo>
                    <a:pt x="0" y="59"/>
                  </a:lnTo>
                  <a:lnTo>
                    <a:pt x="78" y="67"/>
                  </a:lnTo>
                  <a:lnTo>
                    <a:pt x="91" y="55"/>
                  </a:lnTo>
                  <a:lnTo>
                    <a:pt x="114" y="69"/>
                  </a:lnTo>
                  <a:lnTo>
                    <a:pt x="283" y="69"/>
                  </a:lnTo>
                  <a:lnTo>
                    <a:pt x="271" y="48"/>
                  </a:lnTo>
                  <a:lnTo>
                    <a:pt x="270" y="46"/>
                  </a:lnTo>
                  <a:lnTo>
                    <a:pt x="266" y="46"/>
                  </a:lnTo>
                  <a:lnTo>
                    <a:pt x="258" y="44"/>
                  </a:lnTo>
                  <a:lnTo>
                    <a:pt x="252" y="42"/>
                  </a:lnTo>
                  <a:lnTo>
                    <a:pt x="241" y="40"/>
                  </a:lnTo>
                  <a:lnTo>
                    <a:pt x="232" y="38"/>
                  </a:lnTo>
                  <a:lnTo>
                    <a:pt x="220" y="34"/>
                  </a:lnTo>
                  <a:lnTo>
                    <a:pt x="207" y="31"/>
                  </a:lnTo>
                  <a:lnTo>
                    <a:pt x="194" y="25"/>
                  </a:lnTo>
                  <a:lnTo>
                    <a:pt x="182" y="21"/>
                  </a:lnTo>
                  <a:lnTo>
                    <a:pt x="169" y="15"/>
                  </a:lnTo>
                  <a:lnTo>
                    <a:pt x="157" y="12"/>
                  </a:lnTo>
                  <a:lnTo>
                    <a:pt x="148" y="6"/>
                  </a:lnTo>
                  <a:lnTo>
                    <a:pt x="140" y="4"/>
                  </a:lnTo>
                  <a:lnTo>
                    <a:pt x="136" y="0"/>
                  </a:lnTo>
                  <a:lnTo>
                    <a:pt x="11" y="17"/>
                  </a:lnTo>
                  <a:lnTo>
                    <a:pt x="11" y="1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00" name="Freeform 8"/>
            <p:cNvSpPr>
              <a:spLocks/>
            </p:cNvSpPr>
            <p:nvPr/>
          </p:nvSpPr>
          <p:spPr bwMode="auto">
            <a:xfrm>
              <a:off x="456" y="2418"/>
              <a:ext cx="317" cy="721"/>
            </a:xfrm>
            <a:custGeom>
              <a:avLst/>
              <a:gdLst>
                <a:gd name="T0" fmla="*/ 631 w 633"/>
                <a:gd name="T1" fmla="*/ 78 h 1443"/>
                <a:gd name="T2" fmla="*/ 631 w 633"/>
                <a:gd name="T3" fmla="*/ 95 h 1443"/>
                <a:gd name="T4" fmla="*/ 629 w 633"/>
                <a:gd name="T5" fmla="*/ 126 h 1443"/>
                <a:gd name="T6" fmla="*/ 621 w 633"/>
                <a:gd name="T7" fmla="*/ 165 h 1443"/>
                <a:gd name="T8" fmla="*/ 614 w 633"/>
                <a:gd name="T9" fmla="*/ 204 h 1443"/>
                <a:gd name="T10" fmla="*/ 598 w 633"/>
                <a:gd name="T11" fmla="*/ 238 h 1443"/>
                <a:gd name="T12" fmla="*/ 576 w 633"/>
                <a:gd name="T13" fmla="*/ 257 h 1443"/>
                <a:gd name="T14" fmla="*/ 547 w 633"/>
                <a:gd name="T15" fmla="*/ 272 h 1443"/>
                <a:gd name="T16" fmla="*/ 517 w 633"/>
                <a:gd name="T17" fmla="*/ 287 h 1443"/>
                <a:gd name="T18" fmla="*/ 486 w 633"/>
                <a:gd name="T19" fmla="*/ 304 h 1443"/>
                <a:gd name="T20" fmla="*/ 458 w 633"/>
                <a:gd name="T21" fmla="*/ 325 h 1443"/>
                <a:gd name="T22" fmla="*/ 431 w 633"/>
                <a:gd name="T23" fmla="*/ 356 h 1443"/>
                <a:gd name="T24" fmla="*/ 408 w 633"/>
                <a:gd name="T25" fmla="*/ 384 h 1443"/>
                <a:gd name="T26" fmla="*/ 393 w 633"/>
                <a:gd name="T27" fmla="*/ 413 h 1443"/>
                <a:gd name="T28" fmla="*/ 378 w 633"/>
                <a:gd name="T29" fmla="*/ 435 h 1443"/>
                <a:gd name="T30" fmla="*/ 368 w 633"/>
                <a:gd name="T31" fmla="*/ 462 h 1443"/>
                <a:gd name="T32" fmla="*/ 353 w 633"/>
                <a:gd name="T33" fmla="*/ 491 h 1443"/>
                <a:gd name="T34" fmla="*/ 336 w 633"/>
                <a:gd name="T35" fmla="*/ 527 h 1443"/>
                <a:gd name="T36" fmla="*/ 327 w 633"/>
                <a:gd name="T37" fmla="*/ 546 h 1443"/>
                <a:gd name="T38" fmla="*/ 378 w 633"/>
                <a:gd name="T39" fmla="*/ 1076 h 1443"/>
                <a:gd name="T40" fmla="*/ 1 w 633"/>
                <a:gd name="T41" fmla="*/ 396 h 1443"/>
                <a:gd name="T42" fmla="*/ 0 w 633"/>
                <a:gd name="T43" fmla="*/ 382 h 1443"/>
                <a:gd name="T44" fmla="*/ 0 w 633"/>
                <a:gd name="T45" fmla="*/ 356 h 1443"/>
                <a:gd name="T46" fmla="*/ 1 w 633"/>
                <a:gd name="T47" fmla="*/ 318 h 1443"/>
                <a:gd name="T48" fmla="*/ 13 w 633"/>
                <a:gd name="T49" fmla="*/ 280 h 1443"/>
                <a:gd name="T50" fmla="*/ 34 w 633"/>
                <a:gd name="T51" fmla="*/ 245 h 1443"/>
                <a:gd name="T52" fmla="*/ 68 w 633"/>
                <a:gd name="T53" fmla="*/ 226 h 1443"/>
                <a:gd name="T54" fmla="*/ 114 w 633"/>
                <a:gd name="T55" fmla="*/ 221 h 1443"/>
                <a:gd name="T56" fmla="*/ 165 w 633"/>
                <a:gd name="T57" fmla="*/ 228 h 1443"/>
                <a:gd name="T58" fmla="*/ 212 w 633"/>
                <a:gd name="T59" fmla="*/ 245 h 1443"/>
                <a:gd name="T60" fmla="*/ 256 w 633"/>
                <a:gd name="T61" fmla="*/ 270 h 1443"/>
                <a:gd name="T62" fmla="*/ 287 w 633"/>
                <a:gd name="T63" fmla="*/ 302 h 1443"/>
                <a:gd name="T64" fmla="*/ 304 w 633"/>
                <a:gd name="T65" fmla="*/ 335 h 1443"/>
                <a:gd name="T66" fmla="*/ 311 w 633"/>
                <a:gd name="T67" fmla="*/ 367 h 1443"/>
                <a:gd name="T68" fmla="*/ 311 w 633"/>
                <a:gd name="T69" fmla="*/ 396 h 1443"/>
                <a:gd name="T70" fmla="*/ 308 w 633"/>
                <a:gd name="T71" fmla="*/ 420 h 1443"/>
                <a:gd name="T72" fmla="*/ 311 w 633"/>
                <a:gd name="T73" fmla="*/ 415 h 1443"/>
                <a:gd name="T74" fmla="*/ 332 w 633"/>
                <a:gd name="T75" fmla="*/ 378 h 1443"/>
                <a:gd name="T76" fmla="*/ 370 w 633"/>
                <a:gd name="T77" fmla="*/ 327 h 1443"/>
                <a:gd name="T78" fmla="*/ 418 w 633"/>
                <a:gd name="T79" fmla="*/ 268 h 1443"/>
                <a:gd name="T80" fmla="*/ 479 w 633"/>
                <a:gd name="T81" fmla="*/ 223 h 1443"/>
                <a:gd name="T82" fmla="*/ 545 w 633"/>
                <a:gd name="T83" fmla="*/ 198 h 1443"/>
                <a:gd name="T84" fmla="*/ 589 w 633"/>
                <a:gd name="T85" fmla="*/ 171 h 1443"/>
                <a:gd name="T86" fmla="*/ 606 w 633"/>
                <a:gd name="T87" fmla="*/ 137 h 1443"/>
                <a:gd name="T88" fmla="*/ 612 w 633"/>
                <a:gd name="T89" fmla="*/ 107 h 1443"/>
                <a:gd name="T90" fmla="*/ 606 w 633"/>
                <a:gd name="T91" fmla="*/ 82 h 1443"/>
                <a:gd name="T92" fmla="*/ 604 w 633"/>
                <a:gd name="T93"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3" h="1443">
                  <a:moveTo>
                    <a:pt x="604" y="0"/>
                  </a:moveTo>
                  <a:lnTo>
                    <a:pt x="633" y="78"/>
                  </a:lnTo>
                  <a:lnTo>
                    <a:pt x="631" y="78"/>
                  </a:lnTo>
                  <a:lnTo>
                    <a:pt x="631" y="82"/>
                  </a:lnTo>
                  <a:lnTo>
                    <a:pt x="631" y="88"/>
                  </a:lnTo>
                  <a:lnTo>
                    <a:pt x="631" y="95"/>
                  </a:lnTo>
                  <a:lnTo>
                    <a:pt x="631" y="103"/>
                  </a:lnTo>
                  <a:lnTo>
                    <a:pt x="631" y="114"/>
                  </a:lnTo>
                  <a:lnTo>
                    <a:pt x="629" y="126"/>
                  </a:lnTo>
                  <a:lnTo>
                    <a:pt x="627" y="139"/>
                  </a:lnTo>
                  <a:lnTo>
                    <a:pt x="625" y="150"/>
                  </a:lnTo>
                  <a:lnTo>
                    <a:pt x="621" y="165"/>
                  </a:lnTo>
                  <a:lnTo>
                    <a:pt x="619" y="177"/>
                  </a:lnTo>
                  <a:lnTo>
                    <a:pt x="617" y="192"/>
                  </a:lnTo>
                  <a:lnTo>
                    <a:pt x="614" y="204"/>
                  </a:lnTo>
                  <a:lnTo>
                    <a:pt x="608" y="217"/>
                  </a:lnTo>
                  <a:lnTo>
                    <a:pt x="604" y="226"/>
                  </a:lnTo>
                  <a:lnTo>
                    <a:pt x="598" y="238"/>
                  </a:lnTo>
                  <a:lnTo>
                    <a:pt x="591" y="243"/>
                  </a:lnTo>
                  <a:lnTo>
                    <a:pt x="583" y="251"/>
                  </a:lnTo>
                  <a:lnTo>
                    <a:pt x="576" y="257"/>
                  </a:lnTo>
                  <a:lnTo>
                    <a:pt x="568" y="264"/>
                  </a:lnTo>
                  <a:lnTo>
                    <a:pt x="557" y="268"/>
                  </a:lnTo>
                  <a:lnTo>
                    <a:pt x="547" y="272"/>
                  </a:lnTo>
                  <a:lnTo>
                    <a:pt x="538" y="278"/>
                  </a:lnTo>
                  <a:lnTo>
                    <a:pt x="528" y="283"/>
                  </a:lnTo>
                  <a:lnTo>
                    <a:pt x="517" y="287"/>
                  </a:lnTo>
                  <a:lnTo>
                    <a:pt x="505" y="291"/>
                  </a:lnTo>
                  <a:lnTo>
                    <a:pt x="496" y="297"/>
                  </a:lnTo>
                  <a:lnTo>
                    <a:pt x="486" y="304"/>
                  </a:lnTo>
                  <a:lnTo>
                    <a:pt x="475" y="310"/>
                  </a:lnTo>
                  <a:lnTo>
                    <a:pt x="467" y="318"/>
                  </a:lnTo>
                  <a:lnTo>
                    <a:pt x="458" y="325"/>
                  </a:lnTo>
                  <a:lnTo>
                    <a:pt x="450" y="337"/>
                  </a:lnTo>
                  <a:lnTo>
                    <a:pt x="439" y="346"/>
                  </a:lnTo>
                  <a:lnTo>
                    <a:pt x="431" y="356"/>
                  </a:lnTo>
                  <a:lnTo>
                    <a:pt x="424" y="365"/>
                  </a:lnTo>
                  <a:lnTo>
                    <a:pt x="416" y="377"/>
                  </a:lnTo>
                  <a:lnTo>
                    <a:pt x="408" y="384"/>
                  </a:lnTo>
                  <a:lnTo>
                    <a:pt x="403" y="394"/>
                  </a:lnTo>
                  <a:lnTo>
                    <a:pt x="397" y="403"/>
                  </a:lnTo>
                  <a:lnTo>
                    <a:pt x="393" y="413"/>
                  </a:lnTo>
                  <a:lnTo>
                    <a:pt x="387" y="420"/>
                  </a:lnTo>
                  <a:lnTo>
                    <a:pt x="382" y="428"/>
                  </a:lnTo>
                  <a:lnTo>
                    <a:pt x="378" y="435"/>
                  </a:lnTo>
                  <a:lnTo>
                    <a:pt x="374" y="445"/>
                  </a:lnTo>
                  <a:lnTo>
                    <a:pt x="370" y="453"/>
                  </a:lnTo>
                  <a:lnTo>
                    <a:pt x="368" y="462"/>
                  </a:lnTo>
                  <a:lnTo>
                    <a:pt x="365" y="470"/>
                  </a:lnTo>
                  <a:lnTo>
                    <a:pt x="361" y="479"/>
                  </a:lnTo>
                  <a:lnTo>
                    <a:pt x="353" y="491"/>
                  </a:lnTo>
                  <a:lnTo>
                    <a:pt x="346" y="504"/>
                  </a:lnTo>
                  <a:lnTo>
                    <a:pt x="340" y="515"/>
                  </a:lnTo>
                  <a:lnTo>
                    <a:pt x="336" y="527"/>
                  </a:lnTo>
                  <a:lnTo>
                    <a:pt x="332" y="534"/>
                  </a:lnTo>
                  <a:lnTo>
                    <a:pt x="328" y="542"/>
                  </a:lnTo>
                  <a:lnTo>
                    <a:pt x="327" y="546"/>
                  </a:lnTo>
                  <a:lnTo>
                    <a:pt x="327" y="548"/>
                  </a:lnTo>
                  <a:lnTo>
                    <a:pt x="361" y="757"/>
                  </a:lnTo>
                  <a:lnTo>
                    <a:pt x="378" y="1076"/>
                  </a:lnTo>
                  <a:lnTo>
                    <a:pt x="327" y="1443"/>
                  </a:lnTo>
                  <a:lnTo>
                    <a:pt x="182" y="734"/>
                  </a:lnTo>
                  <a:lnTo>
                    <a:pt x="1" y="396"/>
                  </a:lnTo>
                  <a:lnTo>
                    <a:pt x="1" y="394"/>
                  </a:lnTo>
                  <a:lnTo>
                    <a:pt x="1" y="390"/>
                  </a:lnTo>
                  <a:lnTo>
                    <a:pt x="0" y="382"/>
                  </a:lnTo>
                  <a:lnTo>
                    <a:pt x="0" y="377"/>
                  </a:lnTo>
                  <a:lnTo>
                    <a:pt x="0" y="365"/>
                  </a:lnTo>
                  <a:lnTo>
                    <a:pt x="0" y="356"/>
                  </a:lnTo>
                  <a:lnTo>
                    <a:pt x="0" y="344"/>
                  </a:lnTo>
                  <a:lnTo>
                    <a:pt x="1" y="331"/>
                  </a:lnTo>
                  <a:lnTo>
                    <a:pt x="1" y="318"/>
                  </a:lnTo>
                  <a:lnTo>
                    <a:pt x="5" y="306"/>
                  </a:lnTo>
                  <a:lnTo>
                    <a:pt x="9" y="291"/>
                  </a:lnTo>
                  <a:lnTo>
                    <a:pt x="13" y="280"/>
                  </a:lnTo>
                  <a:lnTo>
                    <a:pt x="17" y="266"/>
                  </a:lnTo>
                  <a:lnTo>
                    <a:pt x="26" y="255"/>
                  </a:lnTo>
                  <a:lnTo>
                    <a:pt x="34" y="245"/>
                  </a:lnTo>
                  <a:lnTo>
                    <a:pt x="45" y="238"/>
                  </a:lnTo>
                  <a:lnTo>
                    <a:pt x="55" y="230"/>
                  </a:lnTo>
                  <a:lnTo>
                    <a:pt x="68" y="226"/>
                  </a:lnTo>
                  <a:lnTo>
                    <a:pt x="83" y="221"/>
                  </a:lnTo>
                  <a:lnTo>
                    <a:pt x="98" y="221"/>
                  </a:lnTo>
                  <a:lnTo>
                    <a:pt x="114" y="221"/>
                  </a:lnTo>
                  <a:lnTo>
                    <a:pt x="131" y="221"/>
                  </a:lnTo>
                  <a:lnTo>
                    <a:pt x="146" y="224"/>
                  </a:lnTo>
                  <a:lnTo>
                    <a:pt x="165" y="228"/>
                  </a:lnTo>
                  <a:lnTo>
                    <a:pt x="180" y="232"/>
                  </a:lnTo>
                  <a:lnTo>
                    <a:pt x="197" y="238"/>
                  </a:lnTo>
                  <a:lnTo>
                    <a:pt x="212" y="245"/>
                  </a:lnTo>
                  <a:lnTo>
                    <a:pt x="228" y="253"/>
                  </a:lnTo>
                  <a:lnTo>
                    <a:pt x="241" y="261"/>
                  </a:lnTo>
                  <a:lnTo>
                    <a:pt x="256" y="270"/>
                  </a:lnTo>
                  <a:lnTo>
                    <a:pt x="268" y="280"/>
                  </a:lnTo>
                  <a:lnTo>
                    <a:pt x="279" y="291"/>
                  </a:lnTo>
                  <a:lnTo>
                    <a:pt x="287" y="302"/>
                  </a:lnTo>
                  <a:lnTo>
                    <a:pt x="294" y="312"/>
                  </a:lnTo>
                  <a:lnTo>
                    <a:pt x="298" y="323"/>
                  </a:lnTo>
                  <a:lnTo>
                    <a:pt x="304" y="335"/>
                  </a:lnTo>
                  <a:lnTo>
                    <a:pt x="308" y="346"/>
                  </a:lnTo>
                  <a:lnTo>
                    <a:pt x="309" y="356"/>
                  </a:lnTo>
                  <a:lnTo>
                    <a:pt x="311" y="367"/>
                  </a:lnTo>
                  <a:lnTo>
                    <a:pt x="311" y="378"/>
                  </a:lnTo>
                  <a:lnTo>
                    <a:pt x="311" y="386"/>
                  </a:lnTo>
                  <a:lnTo>
                    <a:pt x="311" y="396"/>
                  </a:lnTo>
                  <a:lnTo>
                    <a:pt x="309" y="403"/>
                  </a:lnTo>
                  <a:lnTo>
                    <a:pt x="309" y="411"/>
                  </a:lnTo>
                  <a:lnTo>
                    <a:pt x="308" y="420"/>
                  </a:lnTo>
                  <a:lnTo>
                    <a:pt x="308" y="424"/>
                  </a:lnTo>
                  <a:lnTo>
                    <a:pt x="308" y="422"/>
                  </a:lnTo>
                  <a:lnTo>
                    <a:pt x="311" y="415"/>
                  </a:lnTo>
                  <a:lnTo>
                    <a:pt x="315" y="407"/>
                  </a:lnTo>
                  <a:lnTo>
                    <a:pt x="325" y="394"/>
                  </a:lnTo>
                  <a:lnTo>
                    <a:pt x="332" y="378"/>
                  </a:lnTo>
                  <a:lnTo>
                    <a:pt x="342" y="361"/>
                  </a:lnTo>
                  <a:lnTo>
                    <a:pt x="353" y="344"/>
                  </a:lnTo>
                  <a:lnTo>
                    <a:pt x="370" y="327"/>
                  </a:lnTo>
                  <a:lnTo>
                    <a:pt x="384" y="306"/>
                  </a:lnTo>
                  <a:lnTo>
                    <a:pt x="399" y="287"/>
                  </a:lnTo>
                  <a:lnTo>
                    <a:pt x="418" y="268"/>
                  </a:lnTo>
                  <a:lnTo>
                    <a:pt x="437" y="251"/>
                  </a:lnTo>
                  <a:lnTo>
                    <a:pt x="458" y="236"/>
                  </a:lnTo>
                  <a:lnTo>
                    <a:pt x="479" y="223"/>
                  </a:lnTo>
                  <a:lnTo>
                    <a:pt x="502" y="213"/>
                  </a:lnTo>
                  <a:lnTo>
                    <a:pt x="524" y="205"/>
                  </a:lnTo>
                  <a:lnTo>
                    <a:pt x="545" y="198"/>
                  </a:lnTo>
                  <a:lnTo>
                    <a:pt x="562" y="190"/>
                  </a:lnTo>
                  <a:lnTo>
                    <a:pt x="578" y="179"/>
                  </a:lnTo>
                  <a:lnTo>
                    <a:pt x="589" y="171"/>
                  </a:lnTo>
                  <a:lnTo>
                    <a:pt x="597" y="158"/>
                  </a:lnTo>
                  <a:lnTo>
                    <a:pt x="604" y="148"/>
                  </a:lnTo>
                  <a:lnTo>
                    <a:pt x="606" y="137"/>
                  </a:lnTo>
                  <a:lnTo>
                    <a:pt x="610" y="127"/>
                  </a:lnTo>
                  <a:lnTo>
                    <a:pt x="610" y="116"/>
                  </a:lnTo>
                  <a:lnTo>
                    <a:pt x="612" y="107"/>
                  </a:lnTo>
                  <a:lnTo>
                    <a:pt x="610" y="95"/>
                  </a:lnTo>
                  <a:lnTo>
                    <a:pt x="608" y="89"/>
                  </a:lnTo>
                  <a:lnTo>
                    <a:pt x="606" y="82"/>
                  </a:lnTo>
                  <a:lnTo>
                    <a:pt x="606" y="78"/>
                  </a:lnTo>
                  <a:lnTo>
                    <a:pt x="604" y="74"/>
                  </a:lnTo>
                  <a:lnTo>
                    <a:pt x="604" y="0"/>
                  </a:lnTo>
                  <a:lnTo>
                    <a:pt x="604"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01" name="Freeform 9"/>
            <p:cNvSpPr>
              <a:spLocks/>
            </p:cNvSpPr>
            <p:nvPr/>
          </p:nvSpPr>
          <p:spPr bwMode="auto">
            <a:xfrm>
              <a:off x="756" y="2681"/>
              <a:ext cx="531" cy="93"/>
            </a:xfrm>
            <a:custGeom>
              <a:avLst/>
              <a:gdLst>
                <a:gd name="T0" fmla="*/ 2 w 1063"/>
                <a:gd name="T1" fmla="*/ 184 h 184"/>
                <a:gd name="T2" fmla="*/ 16 w 1063"/>
                <a:gd name="T3" fmla="*/ 175 h 184"/>
                <a:gd name="T4" fmla="*/ 44 w 1063"/>
                <a:gd name="T5" fmla="*/ 161 h 184"/>
                <a:gd name="T6" fmla="*/ 86 w 1063"/>
                <a:gd name="T7" fmla="*/ 146 h 184"/>
                <a:gd name="T8" fmla="*/ 143 w 1063"/>
                <a:gd name="T9" fmla="*/ 127 h 184"/>
                <a:gd name="T10" fmla="*/ 213 w 1063"/>
                <a:gd name="T11" fmla="*/ 106 h 184"/>
                <a:gd name="T12" fmla="*/ 295 w 1063"/>
                <a:gd name="T13" fmla="*/ 87 h 184"/>
                <a:gd name="T14" fmla="*/ 388 w 1063"/>
                <a:gd name="T15" fmla="*/ 68 h 184"/>
                <a:gd name="T16" fmla="*/ 493 w 1063"/>
                <a:gd name="T17" fmla="*/ 53 h 184"/>
                <a:gd name="T18" fmla="*/ 592 w 1063"/>
                <a:gd name="T19" fmla="*/ 38 h 184"/>
                <a:gd name="T20" fmla="*/ 683 w 1063"/>
                <a:gd name="T21" fmla="*/ 26 h 184"/>
                <a:gd name="T22" fmla="*/ 767 w 1063"/>
                <a:gd name="T23" fmla="*/ 17 h 184"/>
                <a:gd name="T24" fmla="*/ 839 w 1063"/>
                <a:gd name="T25" fmla="*/ 9 h 184"/>
                <a:gd name="T26" fmla="*/ 906 w 1063"/>
                <a:gd name="T27" fmla="*/ 2 h 184"/>
                <a:gd name="T28" fmla="*/ 961 w 1063"/>
                <a:gd name="T29" fmla="*/ 0 h 184"/>
                <a:gd name="T30" fmla="*/ 1010 w 1063"/>
                <a:gd name="T31" fmla="*/ 0 h 184"/>
                <a:gd name="T32" fmla="*/ 1044 w 1063"/>
                <a:gd name="T33" fmla="*/ 2 h 184"/>
                <a:gd name="T34" fmla="*/ 1062 w 1063"/>
                <a:gd name="T35" fmla="*/ 9 h 184"/>
                <a:gd name="T36" fmla="*/ 1056 w 1063"/>
                <a:gd name="T37" fmla="*/ 19 h 184"/>
                <a:gd name="T38" fmla="*/ 1031 w 1063"/>
                <a:gd name="T39" fmla="*/ 30 h 184"/>
                <a:gd name="T40" fmla="*/ 984 w 1063"/>
                <a:gd name="T41" fmla="*/ 43 h 184"/>
                <a:gd name="T42" fmla="*/ 917 w 1063"/>
                <a:gd name="T43" fmla="*/ 57 h 184"/>
                <a:gd name="T44" fmla="*/ 830 w 1063"/>
                <a:gd name="T45" fmla="*/ 74 h 184"/>
                <a:gd name="T46" fmla="*/ 723 w 1063"/>
                <a:gd name="T47" fmla="*/ 89 h 184"/>
                <a:gd name="T48" fmla="*/ 601 w 1063"/>
                <a:gd name="T49" fmla="*/ 104 h 184"/>
                <a:gd name="T50" fmla="*/ 478 w 1063"/>
                <a:gd name="T51" fmla="*/ 118 h 184"/>
                <a:gd name="T52" fmla="*/ 360 w 1063"/>
                <a:gd name="T53" fmla="*/ 133 h 184"/>
                <a:gd name="T54" fmla="*/ 253 w 1063"/>
                <a:gd name="T55" fmla="*/ 146 h 184"/>
                <a:gd name="T56" fmla="*/ 162 w 1063"/>
                <a:gd name="T57" fmla="*/ 159 h 184"/>
                <a:gd name="T58" fmla="*/ 86 w 1063"/>
                <a:gd name="T59" fmla="*/ 171 h 184"/>
                <a:gd name="T60" fmla="*/ 33 w 1063"/>
                <a:gd name="T61" fmla="*/ 178 h 184"/>
                <a:gd name="T62" fmla="*/ 2 w 1063"/>
                <a:gd name="T63" fmla="*/ 184 h 184"/>
                <a:gd name="T64" fmla="*/ 0 w 1063"/>
                <a:gd name="T6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3" h="184">
                  <a:moveTo>
                    <a:pt x="0" y="184"/>
                  </a:moveTo>
                  <a:lnTo>
                    <a:pt x="2" y="184"/>
                  </a:lnTo>
                  <a:lnTo>
                    <a:pt x="6" y="180"/>
                  </a:lnTo>
                  <a:lnTo>
                    <a:pt x="16" y="175"/>
                  </a:lnTo>
                  <a:lnTo>
                    <a:pt x="29" y="171"/>
                  </a:lnTo>
                  <a:lnTo>
                    <a:pt x="44" y="161"/>
                  </a:lnTo>
                  <a:lnTo>
                    <a:pt x="63" y="156"/>
                  </a:lnTo>
                  <a:lnTo>
                    <a:pt x="86" y="146"/>
                  </a:lnTo>
                  <a:lnTo>
                    <a:pt x="115" y="137"/>
                  </a:lnTo>
                  <a:lnTo>
                    <a:pt x="143" y="127"/>
                  </a:lnTo>
                  <a:lnTo>
                    <a:pt x="177" y="116"/>
                  </a:lnTo>
                  <a:lnTo>
                    <a:pt x="213" y="106"/>
                  </a:lnTo>
                  <a:lnTo>
                    <a:pt x="253" y="97"/>
                  </a:lnTo>
                  <a:lnTo>
                    <a:pt x="295" y="87"/>
                  </a:lnTo>
                  <a:lnTo>
                    <a:pt x="341" y="78"/>
                  </a:lnTo>
                  <a:lnTo>
                    <a:pt x="388" y="68"/>
                  </a:lnTo>
                  <a:lnTo>
                    <a:pt x="444" y="61"/>
                  </a:lnTo>
                  <a:lnTo>
                    <a:pt x="493" y="53"/>
                  </a:lnTo>
                  <a:lnTo>
                    <a:pt x="544" y="43"/>
                  </a:lnTo>
                  <a:lnTo>
                    <a:pt x="592" y="38"/>
                  </a:lnTo>
                  <a:lnTo>
                    <a:pt x="639" y="32"/>
                  </a:lnTo>
                  <a:lnTo>
                    <a:pt x="683" y="26"/>
                  </a:lnTo>
                  <a:lnTo>
                    <a:pt x="725" y="21"/>
                  </a:lnTo>
                  <a:lnTo>
                    <a:pt x="767" y="17"/>
                  </a:lnTo>
                  <a:lnTo>
                    <a:pt x="805" y="13"/>
                  </a:lnTo>
                  <a:lnTo>
                    <a:pt x="839" y="9"/>
                  </a:lnTo>
                  <a:lnTo>
                    <a:pt x="873" y="5"/>
                  </a:lnTo>
                  <a:lnTo>
                    <a:pt x="906" y="2"/>
                  </a:lnTo>
                  <a:lnTo>
                    <a:pt x="934" y="2"/>
                  </a:lnTo>
                  <a:lnTo>
                    <a:pt x="961" y="0"/>
                  </a:lnTo>
                  <a:lnTo>
                    <a:pt x="985" y="0"/>
                  </a:lnTo>
                  <a:lnTo>
                    <a:pt x="1010" y="0"/>
                  </a:lnTo>
                  <a:lnTo>
                    <a:pt x="1031" y="2"/>
                  </a:lnTo>
                  <a:lnTo>
                    <a:pt x="1044" y="2"/>
                  </a:lnTo>
                  <a:lnTo>
                    <a:pt x="1056" y="5"/>
                  </a:lnTo>
                  <a:lnTo>
                    <a:pt x="1062" y="9"/>
                  </a:lnTo>
                  <a:lnTo>
                    <a:pt x="1063" y="15"/>
                  </a:lnTo>
                  <a:lnTo>
                    <a:pt x="1056" y="19"/>
                  </a:lnTo>
                  <a:lnTo>
                    <a:pt x="1046" y="22"/>
                  </a:lnTo>
                  <a:lnTo>
                    <a:pt x="1031" y="30"/>
                  </a:lnTo>
                  <a:lnTo>
                    <a:pt x="1010" y="38"/>
                  </a:lnTo>
                  <a:lnTo>
                    <a:pt x="984" y="43"/>
                  </a:lnTo>
                  <a:lnTo>
                    <a:pt x="953" y="51"/>
                  </a:lnTo>
                  <a:lnTo>
                    <a:pt x="917" y="57"/>
                  </a:lnTo>
                  <a:lnTo>
                    <a:pt x="875" y="64"/>
                  </a:lnTo>
                  <a:lnTo>
                    <a:pt x="830" y="74"/>
                  </a:lnTo>
                  <a:lnTo>
                    <a:pt x="780" y="81"/>
                  </a:lnTo>
                  <a:lnTo>
                    <a:pt x="723" y="89"/>
                  </a:lnTo>
                  <a:lnTo>
                    <a:pt x="664" y="97"/>
                  </a:lnTo>
                  <a:lnTo>
                    <a:pt x="601" y="104"/>
                  </a:lnTo>
                  <a:lnTo>
                    <a:pt x="541" y="110"/>
                  </a:lnTo>
                  <a:lnTo>
                    <a:pt x="478" y="118"/>
                  </a:lnTo>
                  <a:lnTo>
                    <a:pt x="419" y="125"/>
                  </a:lnTo>
                  <a:lnTo>
                    <a:pt x="360" y="133"/>
                  </a:lnTo>
                  <a:lnTo>
                    <a:pt x="307" y="140"/>
                  </a:lnTo>
                  <a:lnTo>
                    <a:pt x="253" y="146"/>
                  </a:lnTo>
                  <a:lnTo>
                    <a:pt x="208" y="154"/>
                  </a:lnTo>
                  <a:lnTo>
                    <a:pt x="162" y="159"/>
                  </a:lnTo>
                  <a:lnTo>
                    <a:pt x="122" y="165"/>
                  </a:lnTo>
                  <a:lnTo>
                    <a:pt x="86" y="171"/>
                  </a:lnTo>
                  <a:lnTo>
                    <a:pt x="58" y="175"/>
                  </a:lnTo>
                  <a:lnTo>
                    <a:pt x="33" y="178"/>
                  </a:lnTo>
                  <a:lnTo>
                    <a:pt x="16" y="182"/>
                  </a:lnTo>
                  <a:lnTo>
                    <a:pt x="2" y="184"/>
                  </a:lnTo>
                  <a:lnTo>
                    <a:pt x="0" y="184"/>
                  </a:lnTo>
                  <a:lnTo>
                    <a:pt x="0" y="184"/>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02" name="Freeform 10"/>
            <p:cNvSpPr>
              <a:spLocks/>
            </p:cNvSpPr>
            <p:nvPr/>
          </p:nvSpPr>
          <p:spPr bwMode="auto">
            <a:xfrm>
              <a:off x="1124" y="2611"/>
              <a:ext cx="716" cy="800"/>
            </a:xfrm>
            <a:custGeom>
              <a:avLst/>
              <a:gdLst>
                <a:gd name="T0" fmla="*/ 181 w 1432"/>
                <a:gd name="T1" fmla="*/ 266 h 1601"/>
                <a:gd name="T2" fmla="*/ 693 w 1432"/>
                <a:gd name="T3" fmla="*/ 0 h 1601"/>
                <a:gd name="T4" fmla="*/ 1037 w 1432"/>
                <a:gd name="T5" fmla="*/ 80 h 1601"/>
                <a:gd name="T6" fmla="*/ 1037 w 1432"/>
                <a:gd name="T7" fmla="*/ 91 h 1601"/>
                <a:gd name="T8" fmla="*/ 1042 w 1432"/>
                <a:gd name="T9" fmla="*/ 108 h 1601"/>
                <a:gd name="T10" fmla="*/ 1046 w 1432"/>
                <a:gd name="T11" fmla="*/ 135 h 1601"/>
                <a:gd name="T12" fmla="*/ 1054 w 1432"/>
                <a:gd name="T13" fmla="*/ 163 h 1601"/>
                <a:gd name="T14" fmla="*/ 1063 w 1432"/>
                <a:gd name="T15" fmla="*/ 203 h 1601"/>
                <a:gd name="T16" fmla="*/ 1075 w 1432"/>
                <a:gd name="T17" fmla="*/ 249 h 1601"/>
                <a:gd name="T18" fmla="*/ 1092 w 1432"/>
                <a:gd name="T19" fmla="*/ 300 h 1601"/>
                <a:gd name="T20" fmla="*/ 1107 w 1432"/>
                <a:gd name="T21" fmla="*/ 357 h 1601"/>
                <a:gd name="T22" fmla="*/ 1128 w 1432"/>
                <a:gd name="T23" fmla="*/ 416 h 1601"/>
                <a:gd name="T24" fmla="*/ 1149 w 1432"/>
                <a:gd name="T25" fmla="*/ 481 h 1601"/>
                <a:gd name="T26" fmla="*/ 1172 w 1432"/>
                <a:gd name="T27" fmla="*/ 547 h 1601"/>
                <a:gd name="T28" fmla="*/ 1193 w 1432"/>
                <a:gd name="T29" fmla="*/ 610 h 1601"/>
                <a:gd name="T30" fmla="*/ 1215 w 1432"/>
                <a:gd name="T31" fmla="*/ 673 h 1601"/>
                <a:gd name="T32" fmla="*/ 1234 w 1432"/>
                <a:gd name="T33" fmla="*/ 734 h 1601"/>
                <a:gd name="T34" fmla="*/ 1255 w 1432"/>
                <a:gd name="T35" fmla="*/ 791 h 1601"/>
                <a:gd name="T36" fmla="*/ 1269 w 1432"/>
                <a:gd name="T37" fmla="*/ 842 h 1601"/>
                <a:gd name="T38" fmla="*/ 1282 w 1432"/>
                <a:gd name="T39" fmla="*/ 888 h 1601"/>
                <a:gd name="T40" fmla="*/ 1293 w 1432"/>
                <a:gd name="T41" fmla="*/ 931 h 1601"/>
                <a:gd name="T42" fmla="*/ 1303 w 1432"/>
                <a:gd name="T43" fmla="*/ 971 h 1601"/>
                <a:gd name="T44" fmla="*/ 1312 w 1432"/>
                <a:gd name="T45" fmla="*/ 1006 h 1601"/>
                <a:gd name="T46" fmla="*/ 1322 w 1432"/>
                <a:gd name="T47" fmla="*/ 1040 h 1601"/>
                <a:gd name="T48" fmla="*/ 1331 w 1432"/>
                <a:gd name="T49" fmla="*/ 1074 h 1601"/>
                <a:gd name="T50" fmla="*/ 1345 w 1432"/>
                <a:gd name="T51" fmla="*/ 1108 h 1601"/>
                <a:gd name="T52" fmla="*/ 1356 w 1432"/>
                <a:gd name="T53" fmla="*/ 1139 h 1601"/>
                <a:gd name="T54" fmla="*/ 1371 w 1432"/>
                <a:gd name="T55" fmla="*/ 1171 h 1601"/>
                <a:gd name="T56" fmla="*/ 1387 w 1432"/>
                <a:gd name="T57" fmla="*/ 1200 h 1601"/>
                <a:gd name="T58" fmla="*/ 1400 w 1432"/>
                <a:gd name="T59" fmla="*/ 1228 h 1601"/>
                <a:gd name="T60" fmla="*/ 1411 w 1432"/>
                <a:gd name="T61" fmla="*/ 1251 h 1601"/>
                <a:gd name="T62" fmla="*/ 1421 w 1432"/>
                <a:gd name="T63" fmla="*/ 1268 h 1601"/>
                <a:gd name="T64" fmla="*/ 1432 w 1432"/>
                <a:gd name="T65" fmla="*/ 1285 h 1601"/>
                <a:gd name="T66" fmla="*/ 518 w 1432"/>
                <a:gd name="T67" fmla="*/ 1559 h 1601"/>
                <a:gd name="T68" fmla="*/ 0 w 1432"/>
                <a:gd name="T69" fmla="*/ 643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601">
                  <a:moveTo>
                    <a:pt x="0" y="643"/>
                  </a:moveTo>
                  <a:lnTo>
                    <a:pt x="181" y="266"/>
                  </a:lnTo>
                  <a:lnTo>
                    <a:pt x="483" y="80"/>
                  </a:lnTo>
                  <a:lnTo>
                    <a:pt x="693" y="0"/>
                  </a:lnTo>
                  <a:lnTo>
                    <a:pt x="1037" y="76"/>
                  </a:lnTo>
                  <a:lnTo>
                    <a:pt x="1037" y="80"/>
                  </a:lnTo>
                  <a:lnTo>
                    <a:pt x="1037" y="84"/>
                  </a:lnTo>
                  <a:lnTo>
                    <a:pt x="1037" y="91"/>
                  </a:lnTo>
                  <a:lnTo>
                    <a:pt x="1039" y="97"/>
                  </a:lnTo>
                  <a:lnTo>
                    <a:pt x="1042" y="108"/>
                  </a:lnTo>
                  <a:lnTo>
                    <a:pt x="1042" y="120"/>
                  </a:lnTo>
                  <a:lnTo>
                    <a:pt x="1046" y="135"/>
                  </a:lnTo>
                  <a:lnTo>
                    <a:pt x="1050" y="148"/>
                  </a:lnTo>
                  <a:lnTo>
                    <a:pt x="1054" y="163"/>
                  </a:lnTo>
                  <a:lnTo>
                    <a:pt x="1058" y="183"/>
                  </a:lnTo>
                  <a:lnTo>
                    <a:pt x="1063" y="203"/>
                  </a:lnTo>
                  <a:lnTo>
                    <a:pt x="1067" y="224"/>
                  </a:lnTo>
                  <a:lnTo>
                    <a:pt x="1075" y="249"/>
                  </a:lnTo>
                  <a:lnTo>
                    <a:pt x="1082" y="274"/>
                  </a:lnTo>
                  <a:lnTo>
                    <a:pt x="1092" y="300"/>
                  </a:lnTo>
                  <a:lnTo>
                    <a:pt x="1099" y="327"/>
                  </a:lnTo>
                  <a:lnTo>
                    <a:pt x="1107" y="357"/>
                  </a:lnTo>
                  <a:lnTo>
                    <a:pt x="1117" y="386"/>
                  </a:lnTo>
                  <a:lnTo>
                    <a:pt x="1128" y="416"/>
                  </a:lnTo>
                  <a:lnTo>
                    <a:pt x="1137" y="449"/>
                  </a:lnTo>
                  <a:lnTo>
                    <a:pt x="1149" y="481"/>
                  </a:lnTo>
                  <a:lnTo>
                    <a:pt x="1160" y="513"/>
                  </a:lnTo>
                  <a:lnTo>
                    <a:pt x="1172" y="547"/>
                  </a:lnTo>
                  <a:lnTo>
                    <a:pt x="1183" y="578"/>
                  </a:lnTo>
                  <a:lnTo>
                    <a:pt x="1193" y="610"/>
                  </a:lnTo>
                  <a:lnTo>
                    <a:pt x="1204" y="643"/>
                  </a:lnTo>
                  <a:lnTo>
                    <a:pt x="1215" y="673"/>
                  </a:lnTo>
                  <a:lnTo>
                    <a:pt x="1225" y="703"/>
                  </a:lnTo>
                  <a:lnTo>
                    <a:pt x="1234" y="734"/>
                  </a:lnTo>
                  <a:lnTo>
                    <a:pt x="1244" y="762"/>
                  </a:lnTo>
                  <a:lnTo>
                    <a:pt x="1255" y="791"/>
                  </a:lnTo>
                  <a:lnTo>
                    <a:pt x="1261" y="817"/>
                  </a:lnTo>
                  <a:lnTo>
                    <a:pt x="1269" y="842"/>
                  </a:lnTo>
                  <a:lnTo>
                    <a:pt x="1276" y="865"/>
                  </a:lnTo>
                  <a:lnTo>
                    <a:pt x="1282" y="888"/>
                  </a:lnTo>
                  <a:lnTo>
                    <a:pt x="1288" y="909"/>
                  </a:lnTo>
                  <a:lnTo>
                    <a:pt x="1293" y="931"/>
                  </a:lnTo>
                  <a:lnTo>
                    <a:pt x="1297" y="952"/>
                  </a:lnTo>
                  <a:lnTo>
                    <a:pt x="1303" y="971"/>
                  </a:lnTo>
                  <a:lnTo>
                    <a:pt x="1307" y="989"/>
                  </a:lnTo>
                  <a:lnTo>
                    <a:pt x="1312" y="1006"/>
                  </a:lnTo>
                  <a:lnTo>
                    <a:pt x="1316" y="1023"/>
                  </a:lnTo>
                  <a:lnTo>
                    <a:pt x="1322" y="1040"/>
                  </a:lnTo>
                  <a:lnTo>
                    <a:pt x="1326" y="1057"/>
                  </a:lnTo>
                  <a:lnTo>
                    <a:pt x="1331" y="1074"/>
                  </a:lnTo>
                  <a:lnTo>
                    <a:pt x="1335" y="1091"/>
                  </a:lnTo>
                  <a:lnTo>
                    <a:pt x="1345" y="1108"/>
                  </a:lnTo>
                  <a:lnTo>
                    <a:pt x="1349" y="1123"/>
                  </a:lnTo>
                  <a:lnTo>
                    <a:pt x="1356" y="1139"/>
                  </a:lnTo>
                  <a:lnTo>
                    <a:pt x="1364" y="1154"/>
                  </a:lnTo>
                  <a:lnTo>
                    <a:pt x="1371" y="1171"/>
                  </a:lnTo>
                  <a:lnTo>
                    <a:pt x="1377" y="1186"/>
                  </a:lnTo>
                  <a:lnTo>
                    <a:pt x="1387" y="1200"/>
                  </a:lnTo>
                  <a:lnTo>
                    <a:pt x="1392" y="1213"/>
                  </a:lnTo>
                  <a:lnTo>
                    <a:pt x="1400" y="1228"/>
                  </a:lnTo>
                  <a:lnTo>
                    <a:pt x="1406" y="1238"/>
                  </a:lnTo>
                  <a:lnTo>
                    <a:pt x="1411" y="1251"/>
                  </a:lnTo>
                  <a:lnTo>
                    <a:pt x="1415" y="1258"/>
                  </a:lnTo>
                  <a:lnTo>
                    <a:pt x="1421" y="1268"/>
                  </a:lnTo>
                  <a:lnTo>
                    <a:pt x="1428" y="1279"/>
                  </a:lnTo>
                  <a:lnTo>
                    <a:pt x="1432" y="1285"/>
                  </a:lnTo>
                  <a:lnTo>
                    <a:pt x="1042" y="1601"/>
                  </a:lnTo>
                  <a:lnTo>
                    <a:pt x="518" y="1559"/>
                  </a:lnTo>
                  <a:lnTo>
                    <a:pt x="46" y="1154"/>
                  </a:lnTo>
                  <a:lnTo>
                    <a:pt x="0" y="643"/>
                  </a:lnTo>
                  <a:lnTo>
                    <a:pt x="0" y="643"/>
                  </a:lnTo>
                  <a:close/>
                </a:path>
              </a:pathLst>
            </a:custGeom>
            <a:solidFill>
              <a:srgbClr val="F7F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03" name="Freeform 11"/>
            <p:cNvSpPr>
              <a:spLocks/>
            </p:cNvSpPr>
            <p:nvPr/>
          </p:nvSpPr>
          <p:spPr bwMode="auto">
            <a:xfrm>
              <a:off x="722" y="2805"/>
              <a:ext cx="425" cy="103"/>
            </a:xfrm>
            <a:custGeom>
              <a:avLst/>
              <a:gdLst>
                <a:gd name="T0" fmla="*/ 0 w 852"/>
                <a:gd name="T1" fmla="*/ 201 h 205"/>
                <a:gd name="T2" fmla="*/ 10 w 852"/>
                <a:gd name="T3" fmla="*/ 194 h 205"/>
                <a:gd name="T4" fmla="*/ 27 w 852"/>
                <a:gd name="T5" fmla="*/ 184 h 205"/>
                <a:gd name="T6" fmla="*/ 44 w 852"/>
                <a:gd name="T7" fmla="*/ 177 h 205"/>
                <a:gd name="T8" fmla="*/ 67 w 852"/>
                <a:gd name="T9" fmla="*/ 167 h 205"/>
                <a:gd name="T10" fmla="*/ 95 w 852"/>
                <a:gd name="T11" fmla="*/ 159 h 205"/>
                <a:gd name="T12" fmla="*/ 129 w 852"/>
                <a:gd name="T13" fmla="*/ 150 h 205"/>
                <a:gd name="T14" fmla="*/ 169 w 852"/>
                <a:gd name="T15" fmla="*/ 140 h 205"/>
                <a:gd name="T16" fmla="*/ 213 w 852"/>
                <a:gd name="T17" fmla="*/ 131 h 205"/>
                <a:gd name="T18" fmla="*/ 264 w 852"/>
                <a:gd name="T19" fmla="*/ 121 h 205"/>
                <a:gd name="T20" fmla="*/ 318 w 852"/>
                <a:gd name="T21" fmla="*/ 114 h 205"/>
                <a:gd name="T22" fmla="*/ 373 w 852"/>
                <a:gd name="T23" fmla="*/ 102 h 205"/>
                <a:gd name="T24" fmla="*/ 432 w 852"/>
                <a:gd name="T25" fmla="*/ 91 h 205"/>
                <a:gd name="T26" fmla="*/ 493 w 852"/>
                <a:gd name="T27" fmla="*/ 80 h 205"/>
                <a:gd name="T28" fmla="*/ 553 w 852"/>
                <a:gd name="T29" fmla="*/ 66 h 205"/>
                <a:gd name="T30" fmla="*/ 612 w 852"/>
                <a:gd name="T31" fmla="*/ 53 h 205"/>
                <a:gd name="T32" fmla="*/ 671 w 852"/>
                <a:gd name="T33" fmla="*/ 42 h 205"/>
                <a:gd name="T34" fmla="*/ 724 w 852"/>
                <a:gd name="T35" fmla="*/ 28 h 205"/>
                <a:gd name="T36" fmla="*/ 770 w 852"/>
                <a:gd name="T37" fmla="*/ 17 h 205"/>
                <a:gd name="T38" fmla="*/ 808 w 852"/>
                <a:gd name="T39" fmla="*/ 7 h 205"/>
                <a:gd name="T40" fmla="*/ 835 w 852"/>
                <a:gd name="T41" fmla="*/ 2 h 205"/>
                <a:gd name="T42" fmla="*/ 850 w 852"/>
                <a:gd name="T43" fmla="*/ 0 h 205"/>
                <a:gd name="T44" fmla="*/ 757 w 852"/>
                <a:gd name="T45" fmla="*/ 102 h 205"/>
                <a:gd name="T46" fmla="*/ 747 w 852"/>
                <a:gd name="T47" fmla="*/ 102 h 205"/>
                <a:gd name="T48" fmla="*/ 723 w 852"/>
                <a:gd name="T49" fmla="*/ 104 h 205"/>
                <a:gd name="T50" fmla="*/ 683 w 852"/>
                <a:gd name="T51" fmla="*/ 106 h 205"/>
                <a:gd name="T52" fmla="*/ 633 w 852"/>
                <a:gd name="T53" fmla="*/ 112 h 205"/>
                <a:gd name="T54" fmla="*/ 574 w 852"/>
                <a:gd name="T55" fmla="*/ 118 h 205"/>
                <a:gd name="T56" fmla="*/ 508 w 852"/>
                <a:gd name="T57" fmla="*/ 125 h 205"/>
                <a:gd name="T58" fmla="*/ 439 w 852"/>
                <a:gd name="T59" fmla="*/ 137 h 205"/>
                <a:gd name="T60" fmla="*/ 369 w 852"/>
                <a:gd name="T61" fmla="*/ 150 h 205"/>
                <a:gd name="T62" fmla="*/ 295 w 852"/>
                <a:gd name="T63" fmla="*/ 159 h 205"/>
                <a:gd name="T64" fmla="*/ 226 w 852"/>
                <a:gd name="T65" fmla="*/ 173 h 205"/>
                <a:gd name="T66" fmla="*/ 164 w 852"/>
                <a:gd name="T67" fmla="*/ 180 h 205"/>
                <a:gd name="T68" fmla="*/ 110 w 852"/>
                <a:gd name="T69" fmla="*/ 190 h 205"/>
                <a:gd name="T70" fmla="*/ 63 w 852"/>
                <a:gd name="T71" fmla="*/ 196 h 205"/>
                <a:gd name="T72" fmla="*/ 29 w 852"/>
                <a:gd name="T73" fmla="*/ 201 h 205"/>
                <a:gd name="T74" fmla="*/ 6 w 852"/>
                <a:gd name="T75" fmla="*/ 203 h 205"/>
                <a:gd name="T76" fmla="*/ 0 w 852"/>
                <a:gd name="T7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2" h="205">
                  <a:moveTo>
                    <a:pt x="0" y="205"/>
                  </a:moveTo>
                  <a:lnTo>
                    <a:pt x="0" y="201"/>
                  </a:lnTo>
                  <a:lnTo>
                    <a:pt x="4" y="199"/>
                  </a:lnTo>
                  <a:lnTo>
                    <a:pt x="10" y="194"/>
                  </a:lnTo>
                  <a:lnTo>
                    <a:pt x="21" y="188"/>
                  </a:lnTo>
                  <a:lnTo>
                    <a:pt x="27" y="184"/>
                  </a:lnTo>
                  <a:lnTo>
                    <a:pt x="36" y="180"/>
                  </a:lnTo>
                  <a:lnTo>
                    <a:pt x="44" y="177"/>
                  </a:lnTo>
                  <a:lnTo>
                    <a:pt x="55" y="173"/>
                  </a:lnTo>
                  <a:lnTo>
                    <a:pt x="67" y="167"/>
                  </a:lnTo>
                  <a:lnTo>
                    <a:pt x="80" y="163"/>
                  </a:lnTo>
                  <a:lnTo>
                    <a:pt x="95" y="159"/>
                  </a:lnTo>
                  <a:lnTo>
                    <a:pt x="112" y="156"/>
                  </a:lnTo>
                  <a:lnTo>
                    <a:pt x="129" y="150"/>
                  </a:lnTo>
                  <a:lnTo>
                    <a:pt x="150" y="146"/>
                  </a:lnTo>
                  <a:lnTo>
                    <a:pt x="169" y="140"/>
                  </a:lnTo>
                  <a:lnTo>
                    <a:pt x="192" y="137"/>
                  </a:lnTo>
                  <a:lnTo>
                    <a:pt x="213" y="131"/>
                  </a:lnTo>
                  <a:lnTo>
                    <a:pt x="238" y="127"/>
                  </a:lnTo>
                  <a:lnTo>
                    <a:pt x="264" y="121"/>
                  </a:lnTo>
                  <a:lnTo>
                    <a:pt x="291" y="118"/>
                  </a:lnTo>
                  <a:lnTo>
                    <a:pt x="318" y="114"/>
                  </a:lnTo>
                  <a:lnTo>
                    <a:pt x="344" y="108"/>
                  </a:lnTo>
                  <a:lnTo>
                    <a:pt x="373" y="102"/>
                  </a:lnTo>
                  <a:lnTo>
                    <a:pt x="403" y="97"/>
                  </a:lnTo>
                  <a:lnTo>
                    <a:pt x="432" y="91"/>
                  </a:lnTo>
                  <a:lnTo>
                    <a:pt x="462" y="85"/>
                  </a:lnTo>
                  <a:lnTo>
                    <a:pt x="493" y="80"/>
                  </a:lnTo>
                  <a:lnTo>
                    <a:pt x="525" y="74"/>
                  </a:lnTo>
                  <a:lnTo>
                    <a:pt x="553" y="66"/>
                  </a:lnTo>
                  <a:lnTo>
                    <a:pt x="584" y="61"/>
                  </a:lnTo>
                  <a:lnTo>
                    <a:pt x="612" y="53"/>
                  </a:lnTo>
                  <a:lnTo>
                    <a:pt x="643" y="49"/>
                  </a:lnTo>
                  <a:lnTo>
                    <a:pt x="671" y="42"/>
                  </a:lnTo>
                  <a:lnTo>
                    <a:pt x="698" y="36"/>
                  </a:lnTo>
                  <a:lnTo>
                    <a:pt x="724" y="28"/>
                  </a:lnTo>
                  <a:lnTo>
                    <a:pt x="749" y="25"/>
                  </a:lnTo>
                  <a:lnTo>
                    <a:pt x="770" y="17"/>
                  </a:lnTo>
                  <a:lnTo>
                    <a:pt x="789" y="11"/>
                  </a:lnTo>
                  <a:lnTo>
                    <a:pt x="808" y="7"/>
                  </a:lnTo>
                  <a:lnTo>
                    <a:pt x="823" y="6"/>
                  </a:lnTo>
                  <a:lnTo>
                    <a:pt x="835" y="2"/>
                  </a:lnTo>
                  <a:lnTo>
                    <a:pt x="844" y="0"/>
                  </a:lnTo>
                  <a:lnTo>
                    <a:pt x="850" y="0"/>
                  </a:lnTo>
                  <a:lnTo>
                    <a:pt x="852" y="0"/>
                  </a:lnTo>
                  <a:lnTo>
                    <a:pt x="757" y="102"/>
                  </a:lnTo>
                  <a:lnTo>
                    <a:pt x="755" y="102"/>
                  </a:lnTo>
                  <a:lnTo>
                    <a:pt x="747" y="102"/>
                  </a:lnTo>
                  <a:lnTo>
                    <a:pt x="736" y="102"/>
                  </a:lnTo>
                  <a:lnTo>
                    <a:pt x="723" y="104"/>
                  </a:lnTo>
                  <a:lnTo>
                    <a:pt x="704" y="104"/>
                  </a:lnTo>
                  <a:lnTo>
                    <a:pt x="683" y="106"/>
                  </a:lnTo>
                  <a:lnTo>
                    <a:pt x="658" y="108"/>
                  </a:lnTo>
                  <a:lnTo>
                    <a:pt x="633" y="112"/>
                  </a:lnTo>
                  <a:lnTo>
                    <a:pt x="605" y="114"/>
                  </a:lnTo>
                  <a:lnTo>
                    <a:pt x="574" y="118"/>
                  </a:lnTo>
                  <a:lnTo>
                    <a:pt x="540" y="121"/>
                  </a:lnTo>
                  <a:lnTo>
                    <a:pt x="508" y="125"/>
                  </a:lnTo>
                  <a:lnTo>
                    <a:pt x="474" y="129"/>
                  </a:lnTo>
                  <a:lnTo>
                    <a:pt x="439" y="137"/>
                  </a:lnTo>
                  <a:lnTo>
                    <a:pt x="403" y="142"/>
                  </a:lnTo>
                  <a:lnTo>
                    <a:pt x="369" y="150"/>
                  </a:lnTo>
                  <a:lnTo>
                    <a:pt x="331" y="156"/>
                  </a:lnTo>
                  <a:lnTo>
                    <a:pt x="295" y="159"/>
                  </a:lnTo>
                  <a:lnTo>
                    <a:pt x="261" y="165"/>
                  </a:lnTo>
                  <a:lnTo>
                    <a:pt x="226" y="173"/>
                  </a:lnTo>
                  <a:lnTo>
                    <a:pt x="194" y="177"/>
                  </a:lnTo>
                  <a:lnTo>
                    <a:pt x="164" y="180"/>
                  </a:lnTo>
                  <a:lnTo>
                    <a:pt x="137" y="184"/>
                  </a:lnTo>
                  <a:lnTo>
                    <a:pt x="110" y="190"/>
                  </a:lnTo>
                  <a:lnTo>
                    <a:pt x="86" y="194"/>
                  </a:lnTo>
                  <a:lnTo>
                    <a:pt x="63" y="196"/>
                  </a:lnTo>
                  <a:lnTo>
                    <a:pt x="44" y="198"/>
                  </a:lnTo>
                  <a:lnTo>
                    <a:pt x="29" y="201"/>
                  </a:lnTo>
                  <a:lnTo>
                    <a:pt x="15" y="201"/>
                  </a:lnTo>
                  <a:lnTo>
                    <a:pt x="6" y="203"/>
                  </a:lnTo>
                  <a:lnTo>
                    <a:pt x="0" y="203"/>
                  </a:lnTo>
                  <a:lnTo>
                    <a:pt x="0" y="205"/>
                  </a:lnTo>
                  <a:lnTo>
                    <a:pt x="0" y="20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04" name="Freeform 12"/>
            <p:cNvSpPr>
              <a:spLocks/>
            </p:cNvSpPr>
            <p:nvPr/>
          </p:nvSpPr>
          <p:spPr bwMode="auto">
            <a:xfrm>
              <a:off x="742" y="2950"/>
              <a:ext cx="347" cy="65"/>
            </a:xfrm>
            <a:custGeom>
              <a:avLst/>
              <a:gdLst>
                <a:gd name="T0" fmla="*/ 4 w 694"/>
                <a:gd name="T1" fmla="*/ 125 h 129"/>
                <a:gd name="T2" fmla="*/ 25 w 694"/>
                <a:gd name="T3" fmla="*/ 118 h 129"/>
                <a:gd name="T4" fmla="*/ 66 w 694"/>
                <a:gd name="T5" fmla="*/ 108 h 129"/>
                <a:gd name="T6" fmla="*/ 122 w 694"/>
                <a:gd name="T7" fmla="*/ 93 h 129"/>
                <a:gd name="T8" fmla="*/ 188 w 694"/>
                <a:gd name="T9" fmla="*/ 78 h 129"/>
                <a:gd name="T10" fmla="*/ 258 w 694"/>
                <a:gd name="T11" fmla="*/ 60 h 129"/>
                <a:gd name="T12" fmla="*/ 335 w 694"/>
                <a:gd name="T13" fmla="*/ 43 h 129"/>
                <a:gd name="T14" fmla="*/ 407 w 694"/>
                <a:gd name="T15" fmla="*/ 28 h 129"/>
                <a:gd name="T16" fmla="*/ 471 w 694"/>
                <a:gd name="T17" fmla="*/ 17 h 129"/>
                <a:gd name="T18" fmla="*/ 528 w 694"/>
                <a:gd name="T19" fmla="*/ 9 h 129"/>
                <a:gd name="T20" fmla="*/ 576 w 694"/>
                <a:gd name="T21" fmla="*/ 3 h 129"/>
                <a:gd name="T22" fmla="*/ 616 w 694"/>
                <a:gd name="T23" fmla="*/ 2 h 129"/>
                <a:gd name="T24" fmla="*/ 644 w 694"/>
                <a:gd name="T25" fmla="*/ 0 h 129"/>
                <a:gd name="T26" fmla="*/ 669 w 694"/>
                <a:gd name="T27" fmla="*/ 0 h 129"/>
                <a:gd name="T28" fmla="*/ 684 w 694"/>
                <a:gd name="T29" fmla="*/ 2 h 129"/>
                <a:gd name="T30" fmla="*/ 692 w 694"/>
                <a:gd name="T31" fmla="*/ 3 h 129"/>
                <a:gd name="T32" fmla="*/ 654 w 694"/>
                <a:gd name="T33" fmla="*/ 43 h 129"/>
                <a:gd name="T34" fmla="*/ 643 w 694"/>
                <a:gd name="T35" fmla="*/ 45 h 129"/>
                <a:gd name="T36" fmla="*/ 614 w 694"/>
                <a:gd name="T37" fmla="*/ 51 h 129"/>
                <a:gd name="T38" fmla="*/ 570 w 694"/>
                <a:gd name="T39" fmla="*/ 60 h 129"/>
                <a:gd name="T40" fmla="*/ 515 w 694"/>
                <a:gd name="T41" fmla="*/ 72 h 129"/>
                <a:gd name="T42" fmla="*/ 452 w 694"/>
                <a:gd name="T43" fmla="*/ 83 h 129"/>
                <a:gd name="T44" fmla="*/ 386 w 694"/>
                <a:gd name="T45" fmla="*/ 97 h 129"/>
                <a:gd name="T46" fmla="*/ 317 w 694"/>
                <a:gd name="T47" fmla="*/ 108 h 129"/>
                <a:gd name="T48" fmla="*/ 255 w 694"/>
                <a:gd name="T49" fmla="*/ 118 h 129"/>
                <a:gd name="T50" fmla="*/ 196 w 694"/>
                <a:gd name="T51" fmla="*/ 121 h 129"/>
                <a:gd name="T52" fmla="*/ 144 w 694"/>
                <a:gd name="T53" fmla="*/ 127 h 129"/>
                <a:gd name="T54" fmla="*/ 101 w 694"/>
                <a:gd name="T55" fmla="*/ 129 h 129"/>
                <a:gd name="T56" fmla="*/ 66 w 694"/>
                <a:gd name="T57" fmla="*/ 129 h 129"/>
                <a:gd name="T58" fmla="*/ 36 w 694"/>
                <a:gd name="T59" fmla="*/ 129 h 129"/>
                <a:gd name="T60" fmla="*/ 17 w 694"/>
                <a:gd name="T61" fmla="*/ 129 h 129"/>
                <a:gd name="T62" fmla="*/ 4 w 694"/>
                <a:gd name="T63" fmla="*/ 127 h 129"/>
                <a:gd name="T64" fmla="*/ 0 w 694"/>
                <a:gd name="T65" fmla="*/ 1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4" h="129">
                  <a:moveTo>
                    <a:pt x="0" y="127"/>
                  </a:moveTo>
                  <a:lnTo>
                    <a:pt x="4" y="125"/>
                  </a:lnTo>
                  <a:lnTo>
                    <a:pt x="11" y="123"/>
                  </a:lnTo>
                  <a:lnTo>
                    <a:pt x="25" y="118"/>
                  </a:lnTo>
                  <a:lnTo>
                    <a:pt x="44" y="114"/>
                  </a:lnTo>
                  <a:lnTo>
                    <a:pt x="66" y="108"/>
                  </a:lnTo>
                  <a:lnTo>
                    <a:pt x="93" y="100"/>
                  </a:lnTo>
                  <a:lnTo>
                    <a:pt x="122" y="93"/>
                  </a:lnTo>
                  <a:lnTo>
                    <a:pt x="154" y="87"/>
                  </a:lnTo>
                  <a:lnTo>
                    <a:pt x="188" y="78"/>
                  </a:lnTo>
                  <a:lnTo>
                    <a:pt x="224" y="68"/>
                  </a:lnTo>
                  <a:lnTo>
                    <a:pt x="258" y="60"/>
                  </a:lnTo>
                  <a:lnTo>
                    <a:pt x="296" y="53"/>
                  </a:lnTo>
                  <a:lnTo>
                    <a:pt x="335" y="43"/>
                  </a:lnTo>
                  <a:lnTo>
                    <a:pt x="371" y="36"/>
                  </a:lnTo>
                  <a:lnTo>
                    <a:pt x="407" y="28"/>
                  </a:lnTo>
                  <a:lnTo>
                    <a:pt x="441" y="24"/>
                  </a:lnTo>
                  <a:lnTo>
                    <a:pt x="471" y="17"/>
                  </a:lnTo>
                  <a:lnTo>
                    <a:pt x="502" y="13"/>
                  </a:lnTo>
                  <a:lnTo>
                    <a:pt x="528" y="9"/>
                  </a:lnTo>
                  <a:lnTo>
                    <a:pt x="553" y="7"/>
                  </a:lnTo>
                  <a:lnTo>
                    <a:pt x="576" y="3"/>
                  </a:lnTo>
                  <a:lnTo>
                    <a:pt x="597" y="2"/>
                  </a:lnTo>
                  <a:lnTo>
                    <a:pt x="616" y="2"/>
                  </a:lnTo>
                  <a:lnTo>
                    <a:pt x="633" y="2"/>
                  </a:lnTo>
                  <a:lnTo>
                    <a:pt x="644" y="0"/>
                  </a:lnTo>
                  <a:lnTo>
                    <a:pt x="658" y="0"/>
                  </a:lnTo>
                  <a:lnTo>
                    <a:pt x="669" y="0"/>
                  </a:lnTo>
                  <a:lnTo>
                    <a:pt x="679" y="2"/>
                  </a:lnTo>
                  <a:lnTo>
                    <a:pt x="684" y="2"/>
                  </a:lnTo>
                  <a:lnTo>
                    <a:pt x="690" y="3"/>
                  </a:lnTo>
                  <a:lnTo>
                    <a:pt x="692" y="3"/>
                  </a:lnTo>
                  <a:lnTo>
                    <a:pt x="694" y="3"/>
                  </a:lnTo>
                  <a:lnTo>
                    <a:pt x="654" y="43"/>
                  </a:lnTo>
                  <a:lnTo>
                    <a:pt x="650" y="43"/>
                  </a:lnTo>
                  <a:lnTo>
                    <a:pt x="643" y="45"/>
                  </a:lnTo>
                  <a:lnTo>
                    <a:pt x="629" y="47"/>
                  </a:lnTo>
                  <a:lnTo>
                    <a:pt x="614" y="51"/>
                  </a:lnTo>
                  <a:lnTo>
                    <a:pt x="593" y="55"/>
                  </a:lnTo>
                  <a:lnTo>
                    <a:pt x="570" y="60"/>
                  </a:lnTo>
                  <a:lnTo>
                    <a:pt x="542" y="66"/>
                  </a:lnTo>
                  <a:lnTo>
                    <a:pt x="515" y="72"/>
                  </a:lnTo>
                  <a:lnTo>
                    <a:pt x="483" y="78"/>
                  </a:lnTo>
                  <a:lnTo>
                    <a:pt x="452" y="83"/>
                  </a:lnTo>
                  <a:lnTo>
                    <a:pt x="418" y="89"/>
                  </a:lnTo>
                  <a:lnTo>
                    <a:pt x="386" y="97"/>
                  </a:lnTo>
                  <a:lnTo>
                    <a:pt x="350" y="102"/>
                  </a:lnTo>
                  <a:lnTo>
                    <a:pt x="317" y="108"/>
                  </a:lnTo>
                  <a:lnTo>
                    <a:pt x="285" y="112"/>
                  </a:lnTo>
                  <a:lnTo>
                    <a:pt x="255" y="118"/>
                  </a:lnTo>
                  <a:lnTo>
                    <a:pt x="222" y="119"/>
                  </a:lnTo>
                  <a:lnTo>
                    <a:pt x="196" y="121"/>
                  </a:lnTo>
                  <a:lnTo>
                    <a:pt x="167" y="125"/>
                  </a:lnTo>
                  <a:lnTo>
                    <a:pt x="144" y="127"/>
                  </a:lnTo>
                  <a:lnTo>
                    <a:pt x="122" y="127"/>
                  </a:lnTo>
                  <a:lnTo>
                    <a:pt x="101" y="129"/>
                  </a:lnTo>
                  <a:lnTo>
                    <a:pt x="82" y="129"/>
                  </a:lnTo>
                  <a:lnTo>
                    <a:pt x="66" y="129"/>
                  </a:lnTo>
                  <a:lnTo>
                    <a:pt x="49" y="129"/>
                  </a:lnTo>
                  <a:lnTo>
                    <a:pt x="36" y="129"/>
                  </a:lnTo>
                  <a:lnTo>
                    <a:pt x="25" y="129"/>
                  </a:lnTo>
                  <a:lnTo>
                    <a:pt x="17" y="129"/>
                  </a:lnTo>
                  <a:lnTo>
                    <a:pt x="7" y="127"/>
                  </a:lnTo>
                  <a:lnTo>
                    <a:pt x="4" y="127"/>
                  </a:lnTo>
                  <a:lnTo>
                    <a:pt x="0" y="127"/>
                  </a:lnTo>
                  <a:lnTo>
                    <a:pt x="0" y="127"/>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05" name="Freeform 13"/>
            <p:cNvSpPr>
              <a:spLocks/>
            </p:cNvSpPr>
            <p:nvPr/>
          </p:nvSpPr>
          <p:spPr bwMode="auto">
            <a:xfrm>
              <a:off x="791" y="3065"/>
              <a:ext cx="279" cy="68"/>
            </a:xfrm>
            <a:custGeom>
              <a:avLst/>
              <a:gdLst>
                <a:gd name="T0" fmla="*/ 0 w 559"/>
                <a:gd name="T1" fmla="*/ 135 h 135"/>
                <a:gd name="T2" fmla="*/ 21 w 559"/>
                <a:gd name="T3" fmla="*/ 127 h 135"/>
                <a:gd name="T4" fmla="*/ 57 w 559"/>
                <a:gd name="T5" fmla="*/ 119 h 135"/>
                <a:gd name="T6" fmla="*/ 104 w 559"/>
                <a:gd name="T7" fmla="*/ 110 h 135"/>
                <a:gd name="T8" fmla="*/ 161 w 559"/>
                <a:gd name="T9" fmla="*/ 97 h 135"/>
                <a:gd name="T10" fmla="*/ 224 w 559"/>
                <a:gd name="T11" fmla="*/ 81 h 135"/>
                <a:gd name="T12" fmla="*/ 287 w 559"/>
                <a:gd name="T13" fmla="*/ 68 h 135"/>
                <a:gd name="T14" fmla="*/ 348 w 559"/>
                <a:gd name="T15" fmla="*/ 55 h 135"/>
                <a:gd name="T16" fmla="*/ 399 w 559"/>
                <a:gd name="T17" fmla="*/ 41 h 135"/>
                <a:gd name="T18" fmla="*/ 443 w 559"/>
                <a:gd name="T19" fmla="*/ 30 h 135"/>
                <a:gd name="T20" fmla="*/ 477 w 559"/>
                <a:gd name="T21" fmla="*/ 21 h 135"/>
                <a:gd name="T22" fmla="*/ 506 w 559"/>
                <a:gd name="T23" fmla="*/ 13 h 135"/>
                <a:gd name="T24" fmla="*/ 527 w 559"/>
                <a:gd name="T25" fmla="*/ 5 h 135"/>
                <a:gd name="T26" fmla="*/ 542 w 559"/>
                <a:gd name="T27" fmla="*/ 2 h 135"/>
                <a:gd name="T28" fmla="*/ 555 w 559"/>
                <a:gd name="T29" fmla="*/ 0 h 135"/>
                <a:gd name="T30" fmla="*/ 513 w 559"/>
                <a:gd name="T31" fmla="*/ 68 h 135"/>
                <a:gd name="T32" fmla="*/ 506 w 559"/>
                <a:gd name="T33" fmla="*/ 68 h 135"/>
                <a:gd name="T34" fmla="*/ 490 w 559"/>
                <a:gd name="T35" fmla="*/ 74 h 135"/>
                <a:gd name="T36" fmla="*/ 466 w 559"/>
                <a:gd name="T37" fmla="*/ 81 h 135"/>
                <a:gd name="T38" fmla="*/ 433 w 559"/>
                <a:gd name="T39" fmla="*/ 89 h 135"/>
                <a:gd name="T40" fmla="*/ 393 w 559"/>
                <a:gd name="T41" fmla="*/ 97 h 135"/>
                <a:gd name="T42" fmla="*/ 352 w 559"/>
                <a:gd name="T43" fmla="*/ 106 h 135"/>
                <a:gd name="T44" fmla="*/ 306 w 559"/>
                <a:gd name="T45" fmla="*/ 114 h 135"/>
                <a:gd name="T46" fmla="*/ 260 w 559"/>
                <a:gd name="T47" fmla="*/ 123 h 135"/>
                <a:gd name="T48" fmla="*/ 211 w 559"/>
                <a:gd name="T49" fmla="*/ 127 h 135"/>
                <a:gd name="T50" fmla="*/ 163 w 559"/>
                <a:gd name="T51" fmla="*/ 131 h 135"/>
                <a:gd name="T52" fmla="*/ 120 w 559"/>
                <a:gd name="T53" fmla="*/ 133 h 135"/>
                <a:gd name="T54" fmla="*/ 80 w 559"/>
                <a:gd name="T55" fmla="*/ 135 h 135"/>
                <a:gd name="T56" fmla="*/ 45 w 559"/>
                <a:gd name="T57" fmla="*/ 135 h 135"/>
                <a:gd name="T58" fmla="*/ 21 w 559"/>
                <a:gd name="T59" fmla="*/ 135 h 135"/>
                <a:gd name="T60" fmla="*/ 4 w 559"/>
                <a:gd name="T61" fmla="*/ 135 h 135"/>
                <a:gd name="T62" fmla="*/ 0 w 559"/>
                <a:gd name="T63"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9" h="135">
                  <a:moveTo>
                    <a:pt x="0" y="135"/>
                  </a:moveTo>
                  <a:lnTo>
                    <a:pt x="0" y="135"/>
                  </a:lnTo>
                  <a:lnTo>
                    <a:pt x="7" y="131"/>
                  </a:lnTo>
                  <a:lnTo>
                    <a:pt x="21" y="127"/>
                  </a:lnTo>
                  <a:lnTo>
                    <a:pt x="36" y="125"/>
                  </a:lnTo>
                  <a:lnTo>
                    <a:pt x="57" y="119"/>
                  </a:lnTo>
                  <a:lnTo>
                    <a:pt x="80" y="114"/>
                  </a:lnTo>
                  <a:lnTo>
                    <a:pt x="104" y="110"/>
                  </a:lnTo>
                  <a:lnTo>
                    <a:pt x="133" y="104"/>
                  </a:lnTo>
                  <a:lnTo>
                    <a:pt x="161" y="97"/>
                  </a:lnTo>
                  <a:lnTo>
                    <a:pt x="192" y="89"/>
                  </a:lnTo>
                  <a:lnTo>
                    <a:pt x="224" y="81"/>
                  </a:lnTo>
                  <a:lnTo>
                    <a:pt x="257" y="76"/>
                  </a:lnTo>
                  <a:lnTo>
                    <a:pt x="287" y="68"/>
                  </a:lnTo>
                  <a:lnTo>
                    <a:pt x="317" y="61"/>
                  </a:lnTo>
                  <a:lnTo>
                    <a:pt x="348" y="55"/>
                  </a:lnTo>
                  <a:lnTo>
                    <a:pt x="376" y="49"/>
                  </a:lnTo>
                  <a:lnTo>
                    <a:pt x="399" y="41"/>
                  </a:lnTo>
                  <a:lnTo>
                    <a:pt x="422" y="36"/>
                  </a:lnTo>
                  <a:lnTo>
                    <a:pt x="443" y="30"/>
                  </a:lnTo>
                  <a:lnTo>
                    <a:pt x="462" y="26"/>
                  </a:lnTo>
                  <a:lnTo>
                    <a:pt x="477" y="21"/>
                  </a:lnTo>
                  <a:lnTo>
                    <a:pt x="494" y="17"/>
                  </a:lnTo>
                  <a:lnTo>
                    <a:pt x="506" y="13"/>
                  </a:lnTo>
                  <a:lnTo>
                    <a:pt x="519" y="9"/>
                  </a:lnTo>
                  <a:lnTo>
                    <a:pt x="527" y="5"/>
                  </a:lnTo>
                  <a:lnTo>
                    <a:pt x="536" y="5"/>
                  </a:lnTo>
                  <a:lnTo>
                    <a:pt x="542" y="2"/>
                  </a:lnTo>
                  <a:lnTo>
                    <a:pt x="547" y="0"/>
                  </a:lnTo>
                  <a:lnTo>
                    <a:pt x="555" y="0"/>
                  </a:lnTo>
                  <a:lnTo>
                    <a:pt x="559" y="0"/>
                  </a:lnTo>
                  <a:lnTo>
                    <a:pt x="513" y="68"/>
                  </a:lnTo>
                  <a:lnTo>
                    <a:pt x="511" y="68"/>
                  </a:lnTo>
                  <a:lnTo>
                    <a:pt x="506" y="68"/>
                  </a:lnTo>
                  <a:lnTo>
                    <a:pt x="498" y="70"/>
                  </a:lnTo>
                  <a:lnTo>
                    <a:pt x="490" y="74"/>
                  </a:lnTo>
                  <a:lnTo>
                    <a:pt x="477" y="76"/>
                  </a:lnTo>
                  <a:lnTo>
                    <a:pt x="466" y="81"/>
                  </a:lnTo>
                  <a:lnTo>
                    <a:pt x="449" y="85"/>
                  </a:lnTo>
                  <a:lnTo>
                    <a:pt x="433" y="89"/>
                  </a:lnTo>
                  <a:lnTo>
                    <a:pt x="414" y="93"/>
                  </a:lnTo>
                  <a:lnTo>
                    <a:pt x="393" y="97"/>
                  </a:lnTo>
                  <a:lnTo>
                    <a:pt x="373" y="102"/>
                  </a:lnTo>
                  <a:lnTo>
                    <a:pt x="352" y="106"/>
                  </a:lnTo>
                  <a:lnTo>
                    <a:pt x="329" y="110"/>
                  </a:lnTo>
                  <a:lnTo>
                    <a:pt x="306" y="114"/>
                  </a:lnTo>
                  <a:lnTo>
                    <a:pt x="283" y="119"/>
                  </a:lnTo>
                  <a:lnTo>
                    <a:pt x="260" y="123"/>
                  </a:lnTo>
                  <a:lnTo>
                    <a:pt x="236" y="123"/>
                  </a:lnTo>
                  <a:lnTo>
                    <a:pt x="211" y="127"/>
                  </a:lnTo>
                  <a:lnTo>
                    <a:pt x="188" y="129"/>
                  </a:lnTo>
                  <a:lnTo>
                    <a:pt x="163" y="131"/>
                  </a:lnTo>
                  <a:lnTo>
                    <a:pt x="141" y="131"/>
                  </a:lnTo>
                  <a:lnTo>
                    <a:pt x="120" y="133"/>
                  </a:lnTo>
                  <a:lnTo>
                    <a:pt x="99" y="135"/>
                  </a:lnTo>
                  <a:lnTo>
                    <a:pt x="80" y="135"/>
                  </a:lnTo>
                  <a:lnTo>
                    <a:pt x="61" y="135"/>
                  </a:lnTo>
                  <a:lnTo>
                    <a:pt x="45" y="135"/>
                  </a:lnTo>
                  <a:lnTo>
                    <a:pt x="32" y="135"/>
                  </a:lnTo>
                  <a:lnTo>
                    <a:pt x="21" y="135"/>
                  </a:lnTo>
                  <a:lnTo>
                    <a:pt x="11" y="135"/>
                  </a:lnTo>
                  <a:lnTo>
                    <a:pt x="4" y="135"/>
                  </a:lnTo>
                  <a:lnTo>
                    <a:pt x="0" y="135"/>
                  </a:lnTo>
                  <a:lnTo>
                    <a:pt x="0" y="13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06" name="Freeform 14"/>
            <p:cNvSpPr>
              <a:spLocks/>
            </p:cNvSpPr>
            <p:nvPr/>
          </p:nvSpPr>
          <p:spPr bwMode="auto">
            <a:xfrm>
              <a:off x="921" y="3339"/>
              <a:ext cx="273" cy="79"/>
            </a:xfrm>
            <a:custGeom>
              <a:avLst/>
              <a:gdLst>
                <a:gd name="T0" fmla="*/ 0 w 546"/>
                <a:gd name="T1" fmla="*/ 158 h 158"/>
                <a:gd name="T2" fmla="*/ 540 w 546"/>
                <a:gd name="T3" fmla="*/ 97 h 158"/>
                <a:gd name="T4" fmla="*/ 540 w 546"/>
                <a:gd name="T5" fmla="*/ 93 h 158"/>
                <a:gd name="T6" fmla="*/ 544 w 546"/>
                <a:gd name="T7" fmla="*/ 82 h 158"/>
                <a:gd name="T8" fmla="*/ 544 w 546"/>
                <a:gd name="T9" fmla="*/ 74 h 158"/>
                <a:gd name="T10" fmla="*/ 544 w 546"/>
                <a:gd name="T11" fmla="*/ 69 h 158"/>
                <a:gd name="T12" fmla="*/ 544 w 546"/>
                <a:gd name="T13" fmla="*/ 59 h 158"/>
                <a:gd name="T14" fmla="*/ 546 w 546"/>
                <a:gd name="T15" fmla="*/ 51 h 158"/>
                <a:gd name="T16" fmla="*/ 544 w 546"/>
                <a:gd name="T17" fmla="*/ 42 h 158"/>
                <a:gd name="T18" fmla="*/ 544 w 546"/>
                <a:gd name="T19" fmla="*/ 32 h 158"/>
                <a:gd name="T20" fmla="*/ 540 w 546"/>
                <a:gd name="T21" fmla="*/ 25 h 158"/>
                <a:gd name="T22" fmla="*/ 540 w 546"/>
                <a:gd name="T23" fmla="*/ 17 h 158"/>
                <a:gd name="T24" fmla="*/ 535 w 546"/>
                <a:gd name="T25" fmla="*/ 10 h 158"/>
                <a:gd name="T26" fmla="*/ 529 w 546"/>
                <a:gd name="T27" fmla="*/ 6 h 158"/>
                <a:gd name="T28" fmla="*/ 521 w 546"/>
                <a:gd name="T29" fmla="*/ 2 h 158"/>
                <a:gd name="T30" fmla="*/ 514 w 546"/>
                <a:gd name="T31" fmla="*/ 2 h 158"/>
                <a:gd name="T32" fmla="*/ 502 w 546"/>
                <a:gd name="T33" fmla="*/ 0 h 158"/>
                <a:gd name="T34" fmla="*/ 491 w 546"/>
                <a:gd name="T35" fmla="*/ 0 h 158"/>
                <a:gd name="T36" fmla="*/ 478 w 546"/>
                <a:gd name="T37" fmla="*/ 0 h 158"/>
                <a:gd name="T38" fmla="*/ 464 w 546"/>
                <a:gd name="T39" fmla="*/ 4 h 158"/>
                <a:gd name="T40" fmla="*/ 449 w 546"/>
                <a:gd name="T41" fmla="*/ 6 h 158"/>
                <a:gd name="T42" fmla="*/ 436 w 546"/>
                <a:gd name="T43" fmla="*/ 10 h 158"/>
                <a:gd name="T44" fmla="*/ 419 w 546"/>
                <a:gd name="T45" fmla="*/ 13 h 158"/>
                <a:gd name="T46" fmla="*/ 405 w 546"/>
                <a:gd name="T47" fmla="*/ 17 h 158"/>
                <a:gd name="T48" fmla="*/ 386 w 546"/>
                <a:gd name="T49" fmla="*/ 21 h 158"/>
                <a:gd name="T50" fmla="*/ 369 w 546"/>
                <a:gd name="T51" fmla="*/ 25 h 158"/>
                <a:gd name="T52" fmla="*/ 352 w 546"/>
                <a:gd name="T53" fmla="*/ 29 h 158"/>
                <a:gd name="T54" fmla="*/ 335 w 546"/>
                <a:gd name="T55" fmla="*/ 34 h 158"/>
                <a:gd name="T56" fmla="*/ 318 w 546"/>
                <a:gd name="T57" fmla="*/ 38 h 158"/>
                <a:gd name="T58" fmla="*/ 301 w 546"/>
                <a:gd name="T59" fmla="*/ 44 h 158"/>
                <a:gd name="T60" fmla="*/ 284 w 546"/>
                <a:gd name="T61" fmla="*/ 50 h 158"/>
                <a:gd name="T62" fmla="*/ 267 w 546"/>
                <a:gd name="T63" fmla="*/ 55 h 158"/>
                <a:gd name="T64" fmla="*/ 249 w 546"/>
                <a:gd name="T65" fmla="*/ 61 h 158"/>
                <a:gd name="T66" fmla="*/ 232 w 546"/>
                <a:gd name="T67" fmla="*/ 65 h 158"/>
                <a:gd name="T68" fmla="*/ 217 w 546"/>
                <a:gd name="T69" fmla="*/ 70 h 158"/>
                <a:gd name="T70" fmla="*/ 202 w 546"/>
                <a:gd name="T71" fmla="*/ 76 h 158"/>
                <a:gd name="T72" fmla="*/ 187 w 546"/>
                <a:gd name="T73" fmla="*/ 80 h 158"/>
                <a:gd name="T74" fmla="*/ 173 w 546"/>
                <a:gd name="T75" fmla="*/ 86 h 158"/>
                <a:gd name="T76" fmla="*/ 160 w 546"/>
                <a:gd name="T77" fmla="*/ 89 h 158"/>
                <a:gd name="T78" fmla="*/ 151 w 546"/>
                <a:gd name="T79" fmla="*/ 93 h 158"/>
                <a:gd name="T80" fmla="*/ 137 w 546"/>
                <a:gd name="T81" fmla="*/ 97 h 158"/>
                <a:gd name="T82" fmla="*/ 130 w 546"/>
                <a:gd name="T83" fmla="*/ 101 h 158"/>
                <a:gd name="T84" fmla="*/ 120 w 546"/>
                <a:gd name="T85" fmla="*/ 103 h 158"/>
                <a:gd name="T86" fmla="*/ 114 w 546"/>
                <a:gd name="T87" fmla="*/ 107 h 158"/>
                <a:gd name="T88" fmla="*/ 105 w 546"/>
                <a:gd name="T89" fmla="*/ 110 h 158"/>
                <a:gd name="T90" fmla="*/ 103 w 546"/>
                <a:gd name="T91" fmla="*/ 112 h 158"/>
                <a:gd name="T92" fmla="*/ 0 w 546"/>
                <a:gd name="T93" fmla="*/ 158 h 158"/>
                <a:gd name="T94" fmla="*/ 0 w 546"/>
                <a:gd name="T9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58">
                  <a:moveTo>
                    <a:pt x="0" y="158"/>
                  </a:moveTo>
                  <a:lnTo>
                    <a:pt x="540" y="97"/>
                  </a:lnTo>
                  <a:lnTo>
                    <a:pt x="540" y="93"/>
                  </a:lnTo>
                  <a:lnTo>
                    <a:pt x="544" y="82"/>
                  </a:lnTo>
                  <a:lnTo>
                    <a:pt x="544" y="74"/>
                  </a:lnTo>
                  <a:lnTo>
                    <a:pt x="544" y="69"/>
                  </a:lnTo>
                  <a:lnTo>
                    <a:pt x="544" y="59"/>
                  </a:lnTo>
                  <a:lnTo>
                    <a:pt x="546" y="51"/>
                  </a:lnTo>
                  <a:lnTo>
                    <a:pt x="544" y="42"/>
                  </a:lnTo>
                  <a:lnTo>
                    <a:pt x="544" y="32"/>
                  </a:lnTo>
                  <a:lnTo>
                    <a:pt x="540" y="25"/>
                  </a:lnTo>
                  <a:lnTo>
                    <a:pt x="540" y="17"/>
                  </a:lnTo>
                  <a:lnTo>
                    <a:pt x="535" y="10"/>
                  </a:lnTo>
                  <a:lnTo>
                    <a:pt x="529" y="6"/>
                  </a:lnTo>
                  <a:lnTo>
                    <a:pt x="521" y="2"/>
                  </a:lnTo>
                  <a:lnTo>
                    <a:pt x="514" y="2"/>
                  </a:lnTo>
                  <a:lnTo>
                    <a:pt x="502" y="0"/>
                  </a:lnTo>
                  <a:lnTo>
                    <a:pt x="491" y="0"/>
                  </a:lnTo>
                  <a:lnTo>
                    <a:pt x="478" y="0"/>
                  </a:lnTo>
                  <a:lnTo>
                    <a:pt x="464" y="4"/>
                  </a:lnTo>
                  <a:lnTo>
                    <a:pt x="449" y="6"/>
                  </a:lnTo>
                  <a:lnTo>
                    <a:pt x="436" y="10"/>
                  </a:lnTo>
                  <a:lnTo>
                    <a:pt x="419" y="13"/>
                  </a:lnTo>
                  <a:lnTo>
                    <a:pt x="405" y="17"/>
                  </a:lnTo>
                  <a:lnTo>
                    <a:pt x="386" y="21"/>
                  </a:lnTo>
                  <a:lnTo>
                    <a:pt x="369" y="25"/>
                  </a:lnTo>
                  <a:lnTo>
                    <a:pt x="352" y="29"/>
                  </a:lnTo>
                  <a:lnTo>
                    <a:pt x="335" y="34"/>
                  </a:lnTo>
                  <a:lnTo>
                    <a:pt x="318" y="38"/>
                  </a:lnTo>
                  <a:lnTo>
                    <a:pt x="301" y="44"/>
                  </a:lnTo>
                  <a:lnTo>
                    <a:pt x="284" y="50"/>
                  </a:lnTo>
                  <a:lnTo>
                    <a:pt x="267" y="55"/>
                  </a:lnTo>
                  <a:lnTo>
                    <a:pt x="249" y="61"/>
                  </a:lnTo>
                  <a:lnTo>
                    <a:pt x="232" y="65"/>
                  </a:lnTo>
                  <a:lnTo>
                    <a:pt x="217" y="70"/>
                  </a:lnTo>
                  <a:lnTo>
                    <a:pt x="202" y="76"/>
                  </a:lnTo>
                  <a:lnTo>
                    <a:pt x="187" y="80"/>
                  </a:lnTo>
                  <a:lnTo>
                    <a:pt x="173" y="86"/>
                  </a:lnTo>
                  <a:lnTo>
                    <a:pt x="160" y="89"/>
                  </a:lnTo>
                  <a:lnTo>
                    <a:pt x="151" y="93"/>
                  </a:lnTo>
                  <a:lnTo>
                    <a:pt x="137" y="97"/>
                  </a:lnTo>
                  <a:lnTo>
                    <a:pt x="130" y="101"/>
                  </a:lnTo>
                  <a:lnTo>
                    <a:pt x="120" y="103"/>
                  </a:lnTo>
                  <a:lnTo>
                    <a:pt x="114" y="107"/>
                  </a:lnTo>
                  <a:lnTo>
                    <a:pt x="105" y="110"/>
                  </a:lnTo>
                  <a:lnTo>
                    <a:pt x="103" y="112"/>
                  </a:lnTo>
                  <a:lnTo>
                    <a:pt x="0" y="158"/>
                  </a:lnTo>
                  <a:lnTo>
                    <a:pt x="0" y="158"/>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07" name="Freeform 15"/>
            <p:cNvSpPr>
              <a:spLocks/>
            </p:cNvSpPr>
            <p:nvPr/>
          </p:nvSpPr>
          <p:spPr bwMode="auto">
            <a:xfrm>
              <a:off x="838" y="3453"/>
              <a:ext cx="558" cy="106"/>
            </a:xfrm>
            <a:custGeom>
              <a:avLst/>
              <a:gdLst>
                <a:gd name="T0" fmla="*/ 28 w 1114"/>
                <a:gd name="T1" fmla="*/ 198 h 211"/>
                <a:gd name="T2" fmla="*/ 63 w 1114"/>
                <a:gd name="T3" fmla="*/ 181 h 211"/>
                <a:gd name="T4" fmla="*/ 108 w 1114"/>
                <a:gd name="T5" fmla="*/ 164 h 211"/>
                <a:gd name="T6" fmla="*/ 160 w 1114"/>
                <a:gd name="T7" fmla="*/ 143 h 211"/>
                <a:gd name="T8" fmla="*/ 217 w 1114"/>
                <a:gd name="T9" fmla="*/ 122 h 211"/>
                <a:gd name="T10" fmla="*/ 278 w 1114"/>
                <a:gd name="T11" fmla="*/ 105 h 211"/>
                <a:gd name="T12" fmla="*/ 340 w 1114"/>
                <a:gd name="T13" fmla="*/ 90 h 211"/>
                <a:gd name="T14" fmla="*/ 401 w 1114"/>
                <a:gd name="T15" fmla="*/ 78 h 211"/>
                <a:gd name="T16" fmla="*/ 462 w 1114"/>
                <a:gd name="T17" fmla="*/ 73 h 211"/>
                <a:gd name="T18" fmla="*/ 521 w 1114"/>
                <a:gd name="T19" fmla="*/ 67 h 211"/>
                <a:gd name="T20" fmla="*/ 580 w 1114"/>
                <a:gd name="T21" fmla="*/ 67 h 211"/>
                <a:gd name="T22" fmla="*/ 635 w 1114"/>
                <a:gd name="T23" fmla="*/ 65 h 211"/>
                <a:gd name="T24" fmla="*/ 692 w 1114"/>
                <a:gd name="T25" fmla="*/ 65 h 211"/>
                <a:gd name="T26" fmla="*/ 751 w 1114"/>
                <a:gd name="T27" fmla="*/ 63 h 211"/>
                <a:gd name="T28" fmla="*/ 808 w 1114"/>
                <a:gd name="T29" fmla="*/ 59 h 211"/>
                <a:gd name="T30" fmla="*/ 865 w 1114"/>
                <a:gd name="T31" fmla="*/ 52 h 211"/>
                <a:gd name="T32" fmla="*/ 920 w 1114"/>
                <a:gd name="T33" fmla="*/ 44 h 211"/>
                <a:gd name="T34" fmla="*/ 972 w 1114"/>
                <a:gd name="T35" fmla="*/ 34 h 211"/>
                <a:gd name="T36" fmla="*/ 1019 w 1114"/>
                <a:gd name="T37" fmla="*/ 25 h 211"/>
                <a:gd name="T38" fmla="*/ 1057 w 1114"/>
                <a:gd name="T39" fmla="*/ 14 h 211"/>
                <a:gd name="T40" fmla="*/ 1088 w 1114"/>
                <a:gd name="T41" fmla="*/ 6 h 211"/>
                <a:gd name="T42" fmla="*/ 1107 w 1114"/>
                <a:gd name="T43" fmla="*/ 0 h 211"/>
                <a:gd name="T44" fmla="*/ 1114 w 1114"/>
                <a:gd name="T45" fmla="*/ 0 h 211"/>
                <a:gd name="T46" fmla="*/ 1069 w 1114"/>
                <a:gd name="T47" fmla="*/ 63 h 211"/>
                <a:gd name="T48" fmla="*/ 1048 w 1114"/>
                <a:gd name="T49" fmla="*/ 65 h 211"/>
                <a:gd name="T50" fmla="*/ 1008 w 1114"/>
                <a:gd name="T51" fmla="*/ 73 h 211"/>
                <a:gd name="T52" fmla="*/ 956 w 1114"/>
                <a:gd name="T53" fmla="*/ 80 h 211"/>
                <a:gd name="T54" fmla="*/ 896 w 1114"/>
                <a:gd name="T55" fmla="*/ 90 h 211"/>
                <a:gd name="T56" fmla="*/ 827 w 1114"/>
                <a:gd name="T57" fmla="*/ 101 h 211"/>
                <a:gd name="T58" fmla="*/ 759 w 1114"/>
                <a:gd name="T59" fmla="*/ 114 h 211"/>
                <a:gd name="T60" fmla="*/ 688 w 1114"/>
                <a:gd name="T61" fmla="*/ 124 h 211"/>
                <a:gd name="T62" fmla="*/ 622 w 1114"/>
                <a:gd name="T63" fmla="*/ 133 h 211"/>
                <a:gd name="T64" fmla="*/ 563 w 1114"/>
                <a:gd name="T65" fmla="*/ 141 h 211"/>
                <a:gd name="T66" fmla="*/ 508 w 1114"/>
                <a:gd name="T67" fmla="*/ 149 h 211"/>
                <a:gd name="T68" fmla="*/ 458 w 1114"/>
                <a:gd name="T69" fmla="*/ 154 h 211"/>
                <a:gd name="T70" fmla="*/ 411 w 1114"/>
                <a:gd name="T71" fmla="*/ 160 h 211"/>
                <a:gd name="T72" fmla="*/ 365 w 1114"/>
                <a:gd name="T73" fmla="*/ 164 h 211"/>
                <a:gd name="T74" fmla="*/ 319 w 1114"/>
                <a:gd name="T75" fmla="*/ 169 h 211"/>
                <a:gd name="T76" fmla="*/ 276 w 1114"/>
                <a:gd name="T77" fmla="*/ 175 h 211"/>
                <a:gd name="T78" fmla="*/ 232 w 1114"/>
                <a:gd name="T79" fmla="*/ 181 h 211"/>
                <a:gd name="T80" fmla="*/ 184 w 1114"/>
                <a:gd name="T81" fmla="*/ 187 h 211"/>
                <a:gd name="T82" fmla="*/ 139 w 1114"/>
                <a:gd name="T83" fmla="*/ 190 h 211"/>
                <a:gd name="T84" fmla="*/ 99 w 1114"/>
                <a:gd name="T85" fmla="*/ 196 h 211"/>
                <a:gd name="T86" fmla="*/ 63 w 1114"/>
                <a:gd name="T87" fmla="*/ 202 h 211"/>
                <a:gd name="T88" fmla="*/ 32 w 1114"/>
                <a:gd name="T89" fmla="*/ 207 h 211"/>
                <a:gd name="T90" fmla="*/ 15 w 1114"/>
                <a:gd name="T91" fmla="*/ 20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4" h="211">
                  <a:moveTo>
                    <a:pt x="15" y="202"/>
                  </a:moveTo>
                  <a:lnTo>
                    <a:pt x="28" y="198"/>
                  </a:lnTo>
                  <a:lnTo>
                    <a:pt x="42" y="190"/>
                  </a:lnTo>
                  <a:lnTo>
                    <a:pt x="63" y="181"/>
                  </a:lnTo>
                  <a:lnTo>
                    <a:pt x="84" y="173"/>
                  </a:lnTo>
                  <a:lnTo>
                    <a:pt x="108" y="164"/>
                  </a:lnTo>
                  <a:lnTo>
                    <a:pt x="131" y="152"/>
                  </a:lnTo>
                  <a:lnTo>
                    <a:pt x="160" y="143"/>
                  </a:lnTo>
                  <a:lnTo>
                    <a:pt x="186" y="131"/>
                  </a:lnTo>
                  <a:lnTo>
                    <a:pt x="217" y="122"/>
                  </a:lnTo>
                  <a:lnTo>
                    <a:pt x="247" y="112"/>
                  </a:lnTo>
                  <a:lnTo>
                    <a:pt x="278" y="105"/>
                  </a:lnTo>
                  <a:lnTo>
                    <a:pt x="310" y="95"/>
                  </a:lnTo>
                  <a:lnTo>
                    <a:pt x="340" y="90"/>
                  </a:lnTo>
                  <a:lnTo>
                    <a:pt x="371" y="82"/>
                  </a:lnTo>
                  <a:lnTo>
                    <a:pt x="401" y="78"/>
                  </a:lnTo>
                  <a:lnTo>
                    <a:pt x="432" y="73"/>
                  </a:lnTo>
                  <a:lnTo>
                    <a:pt x="462" y="73"/>
                  </a:lnTo>
                  <a:lnTo>
                    <a:pt x="490" y="67"/>
                  </a:lnTo>
                  <a:lnTo>
                    <a:pt x="521" y="67"/>
                  </a:lnTo>
                  <a:lnTo>
                    <a:pt x="549" y="67"/>
                  </a:lnTo>
                  <a:lnTo>
                    <a:pt x="580" y="67"/>
                  </a:lnTo>
                  <a:lnTo>
                    <a:pt x="606" y="65"/>
                  </a:lnTo>
                  <a:lnTo>
                    <a:pt x="635" y="65"/>
                  </a:lnTo>
                  <a:lnTo>
                    <a:pt x="664" y="65"/>
                  </a:lnTo>
                  <a:lnTo>
                    <a:pt x="692" y="65"/>
                  </a:lnTo>
                  <a:lnTo>
                    <a:pt x="722" y="63"/>
                  </a:lnTo>
                  <a:lnTo>
                    <a:pt x="751" y="63"/>
                  </a:lnTo>
                  <a:lnTo>
                    <a:pt x="780" y="61"/>
                  </a:lnTo>
                  <a:lnTo>
                    <a:pt x="808" y="59"/>
                  </a:lnTo>
                  <a:lnTo>
                    <a:pt x="835" y="55"/>
                  </a:lnTo>
                  <a:lnTo>
                    <a:pt x="865" y="52"/>
                  </a:lnTo>
                  <a:lnTo>
                    <a:pt x="892" y="48"/>
                  </a:lnTo>
                  <a:lnTo>
                    <a:pt x="920" y="44"/>
                  </a:lnTo>
                  <a:lnTo>
                    <a:pt x="945" y="38"/>
                  </a:lnTo>
                  <a:lnTo>
                    <a:pt x="972" y="34"/>
                  </a:lnTo>
                  <a:lnTo>
                    <a:pt x="994" y="29"/>
                  </a:lnTo>
                  <a:lnTo>
                    <a:pt x="1019" y="25"/>
                  </a:lnTo>
                  <a:lnTo>
                    <a:pt x="1038" y="19"/>
                  </a:lnTo>
                  <a:lnTo>
                    <a:pt x="1057" y="14"/>
                  </a:lnTo>
                  <a:lnTo>
                    <a:pt x="1072" y="10"/>
                  </a:lnTo>
                  <a:lnTo>
                    <a:pt x="1088" y="6"/>
                  </a:lnTo>
                  <a:lnTo>
                    <a:pt x="1099" y="2"/>
                  </a:lnTo>
                  <a:lnTo>
                    <a:pt x="1107" y="0"/>
                  </a:lnTo>
                  <a:lnTo>
                    <a:pt x="1112" y="0"/>
                  </a:lnTo>
                  <a:lnTo>
                    <a:pt x="1114" y="0"/>
                  </a:lnTo>
                  <a:lnTo>
                    <a:pt x="1072" y="63"/>
                  </a:lnTo>
                  <a:lnTo>
                    <a:pt x="1069" y="63"/>
                  </a:lnTo>
                  <a:lnTo>
                    <a:pt x="1061" y="63"/>
                  </a:lnTo>
                  <a:lnTo>
                    <a:pt x="1048" y="65"/>
                  </a:lnTo>
                  <a:lnTo>
                    <a:pt x="1031" y="69"/>
                  </a:lnTo>
                  <a:lnTo>
                    <a:pt x="1008" y="73"/>
                  </a:lnTo>
                  <a:lnTo>
                    <a:pt x="985" y="76"/>
                  </a:lnTo>
                  <a:lnTo>
                    <a:pt x="956" y="80"/>
                  </a:lnTo>
                  <a:lnTo>
                    <a:pt x="928" y="86"/>
                  </a:lnTo>
                  <a:lnTo>
                    <a:pt x="896" y="90"/>
                  </a:lnTo>
                  <a:lnTo>
                    <a:pt x="863" y="97"/>
                  </a:lnTo>
                  <a:lnTo>
                    <a:pt x="827" y="101"/>
                  </a:lnTo>
                  <a:lnTo>
                    <a:pt x="793" y="109"/>
                  </a:lnTo>
                  <a:lnTo>
                    <a:pt x="759" y="114"/>
                  </a:lnTo>
                  <a:lnTo>
                    <a:pt x="722" y="118"/>
                  </a:lnTo>
                  <a:lnTo>
                    <a:pt x="688" y="124"/>
                  </a:lnTo>
                  <a:lnTo>
                    <a:pt x="656" y="130"/>
                  </a:lnTo>
                  <a:lnTo>
                    <a:pt x="622" y="133"/>
                  </a:lnTo>
                  <a:lnTo>
                    <a:pt x="591" y="137"/>
                  </a:lnTo>
                  <a:lnTo>
                    <a:pt x="563" y="141"/>
                  </a:lnTo>
                  <a:lnTo>
                    <a:pt x="534" y="145"/>
                  </a:lnTo>
                  <a:lnTo>
                    <a:pt x="508" y="149"/>
                  </a:lnTo>
                  <a:lnTo>
                    <a:pt x="483" y="152"/>
                  </a:lnTo>
                  <a:lnTo>
                    <a:pt x="458" y="154"/>
                  </a:lnTo>
                  <a:lnTo>
                    <a:pt x="433" y="158"/>
                  </a:lnTo>
                  <a:lnTo>
                    <a:pt x="411" y="160"/>
                  </a:lnTo>
                  <a:lnTo>
                    <a:pt x="386" y="162"/>
                  </a:lnTo>
                  <a:lnTo>
                    <a:pt x="365" y="164"/>
                  </a:lnTo>
                  <a:lnTo>
                    <a:pt x="342" y="168"/>
                  </a:lnTo>
                  <a:lnTo>
                    <a:pt x="319" y="169"/>
                  </a:lnTo>
                  <a:lnTo>
                    <a:pt x="298" y="173"/>
                  </a:lnTo>
                  <a:lnTo>
                    <a:pt x="276" y="175"/>
                  </a:lnTo>
                  <a:lnTo>
                    <a:pt x="255" y="179"/>
                  </a:lnTo>
                  <a:lnTo>
                    <a:pt x="232" y="181"/>
                  </a:lnTo>
                  <a:lnTo>
                    <a:pt x="207" y="183"/>
                  </a:lnTo>
                  <a:lnTo>
                    <a:pt x="184" y="187"/>
                  </a:lnTo>
                  <a:lnTo>
                    <a:pt x="162" y="190"/>
                  </a:lnTo>
                  <a:lnTo>
                    <a:pt x="139" y="190"/>
                  </a:lnTo>
                  <a:lnTo>
                    <a:pt x="118" y="194"/>
                  </a:lnTo>
                  <a:lnTo>
                    <a:pt x="99" y="196"/>
                  </a:lnTo>
                  <a:lnTo>
                    <a:pt x="80" y="200"/>
                  </a:lnTo>
                  <a:lnTo>
                    <a:pt x="63" y="202"/>
                  </a:lnTo>
                  <a:lnTo>
                    <a:pt x="47" y="204"/>
                  </a:lnTo>
                  <a:lnTo>
                    <a:pt x="32" y="207"/>
                  </a:lnTo>
                  <a:lnTo>
                    <a:pt x="0" y="211"/>
                  </a:lnTo>
                  <a:lnTo>
                    <a:pt x="15" y="202"/>
                  </a:lnTo>
                  <a:lnTo>
                    <a:pt x="15" y="202"/>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08" name="Freeform 16"/>
            <p:cNvSpPr>
              <a:spLocks/>
            </p:cNvSpPr>
            <p:nvPr/>
          </p:nvSpPr>
          <p:spPr bwMode="auto">
            <a:xfrm>
              <a:off x="1149" y="2831"/>
              <a:ext cx="454" cy="106"/>
            </a:xfrm>
            <a:custGeom>
              <a:avLst/>
              <a:gdLst>
                <a:gd name="T0" fmla="*/ 47 w 907"/>
                <a:gd name="T1" fmla="*/ 116 h 213"/>
                <a:gd name="T2" fmla="*/ 61 w 907"/>
                <a:gd name="T3" fmla="*/ 110 h 213"/>
                <a:gd name="T4" fmla="*/ 87 w 907"/>
                <a:gd name="T5" fmla="*/ 103 h 213"/>
                <a:gd name="T6" fmla="*/ 125 w 907"/>
                <a:gd name="T7" fmla="*/ 91 h 213"/>
                <a:gd name="T8" fmla="*/ 175 w 907"/>
                <a:gd name="T9" fmla="*/ 78 h 213"/>
                <a:gd name="T10" fmla="*/ 235 w 907"/>
                <a:gd name="T11" fmla="*/ 63 h 213"/>
                <a:gd name="T12" fmla="*/ 302 w 907"/>
                <a:gd name="T13" fmla="*/ 48 h 213"/>
                <a:gd name="T14" fmla="*/ 374 w 907"/>
                <a:gd name="T15" fmla="*/ 34 h 213"/>
                <a:gd name="T16" fmla="*/ 452 w 907"/>
                <a:gd name="T17" fmla="*/ 23 h 213"/>
                <a:gd name="T18" fmla="*/ 534 w 907"/>
                <a:gd name="T19" fmla="*/ 13 h 213"/>
                <a:gd name="T20" fmla="*/ 616 w 907"/>
                <a:gd name="T21" fmla="*/ 6 h 213"/>
                <a:gd name="T22" fmla="*/ 694 w 907"/>
                <a:gd name="T23" fmla="*/ 2 h 213"/>
                <a:gd name="T24" fmla="*/ 764 w 907"/>
                <a:gd name="T25" fmla="*/ 0 h 213"/>
                <a:gd name="T26" fmla="*/ 825 w 907"/>
                <a:gd name="T27" fmla="*/ 2 h 213"/>
                <a:gd name="T28" fmla="*/ 871 w 907"/>
                <a:gd name="T29" fmla="*/ 8 h 213"/>
                <a:gd name="T30" fmla="*/ 897 w 907"/>
                <a:gd name="T31" fmla="*/ 15 h 213"/>
                <a:gd name="T32" fmla="*/ 905 w 907"/>
                <a:gd name="T33" fmla="*/ 29 h 213"/>
                <a:gd name="T34" fmla="*/ 892 w 907"/>
                <a:gd name="T35" fmla="*/ 40 h 213"/>
                <a:gd name="T36" fmla="*/ 859 w 907"/>
                <a:gd name="T37" fmla="*/ 50 h 213"/>
                <a:gd name="T38" fmla="*/ 815 w 907"/>
                <a:gd name="T39" fmla="*/ 57 h 213"/>
                <a:gd name="T40" fmla="*/ 758 w 907"/>
                <a:gd name="T41" fmla="*/ 67 h 213"/>
                <a:gd name="T42" fmla="*/ 696 w 907"/>
                <a:gd name="T43" fmla="*/ 74 h 213"/>
                <a:gd name="T44" fmla="*/ 631 w 907"/>
                <a:gd name="T45" fmla="*/ 82 h 213"/>
                <a:gd name="T46" fmla="*/ 566 w 907"/>
                <a:gd name="T47" fmla="*/ 88 h 213"/>
                <a:gd name="T48" fmla="*/ 505 w 907"/>
                <a:gd name="T49" fmla="*/ 93 h 213"/>
                <a:gd name="T50" fmla="*/ 450 w 907"/>
                <a:gd name="T51" fmla="*/ 99 h 213"/>
                <a:gd name="T52" fmla="*/ 399 w 907"/>
                <a:gd name="T53" fmla="*/ 103 h 213"/>
                <a:gd name="T54" fmla="*/ 353 w 907"/>
                <a:gd name="T55" fmla="*/ 107 h 213"/>
                <a:gd name="T56" fmla="*/ 312 w 907"/>
                <a:gd name="T57" fmla="*/ 112 h 213"/>
                <a:gd name="T58" fmla="*/ 272 w 907"/>
                <a:gd name="T59" fmla="*/ 118 h 213"/>
                <a:gd name="T60" fmla="*/ 235 w 907"/>
                <a:gd name="T61" fmla="*/ 126 h 213"/>
                <a:gd name="T62" fmla="*/ 199 w 907"/>
                <a:gd name="T63" fmla="*/ 133 h 213"/>
                <a:gd name="T64" fmla="*/ 163 w 907"/>
                <a:gd name="T65" fmla="*/ 145 h 213"/>
                <a:gd name="T66" fmla="*/ 129 w 907"/>
                <a:gd name="T67" fmla="*/ 156 h 213"/>
                <a:gd name="T68" fmla="*/ 97 w 907"/>
                <a:gd name="T69" fmla="*/ 167 h 213"/>
                <a:gd name="T70" fmla="*/ 66 w 907"/>
                <a:gd name="T71" fmla="*/ 179 h 213"/>
                <a:gd name="T72" fmla="*/ 42 w 907"/>
                <a:gd name="T73" fmla="*/ 192 h 213"/>
                <a:gd name="T74" fmla="*/ 21 w 907"/>
                <a:gd name="T75" fmla="*/ 202 h 213"/>
                <a:gd name="T76" fmla="*/ 2 w 907"/>
                <a:gd name="T77" fmla="*/ 211 h 213"/>
                <a:gd name="T78" fmla="*/ 45 w 907"/>
                <a:gd name="T79" fmla="*/ 11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7" h="213">
                  <a:moveTo>
                    <a:pt x="45" y="118"/>
                  </a:moveTo>
                  <a:lnTo>
                    <a:pt x="47" y="116"/>
                  </a:lnTo>
                  <a:lnTo>
                    <a:pt x="53" y="114"/>
                  </a:lnTo>
                  <a:lnTo>
                    <a:pt x="61" y="110"/>
                  </a:lnTo>
                  <a:lnTo>
                    <a:pt x="74" y="108"/>
                  </a:lnTo>
                  <a:lnTo>
                    <a:pt x="87" y="103"/>
                  </a:lnTo>
                  <a:lnTo>
                    <a:pt x="106" y="97"/>
                  </a:lnTo>
                  <a:lnTo>
                    <a:pt x="125" y="91"/>
                  </a:lnTo>
                  <a:lnTo>
                    <a:pt x="150" y="86"/>
                  </a:lnTo>
                  <a:lnTo>
                    <a:pt x="175" y="78"/>
                  </a:lnTo>
                  <a:lnTo>
                    <a:pt x="205" y="70"/>
                  </a:lnTo>
                  <a:lnTo>
                    <a:pt x="235" y="63"/>
                  </a:lnTo>
                  <a:lnTo>
                    <a:pt x="268" y="55"/>
                  </a:lnTo>
                  <a:lnTo>
                    <a:pt x="302" y="48"/>
                  </a:lnTo>
                  <a:lnTo>
                    <a:pt x="336" y="40"/>
                  </a:lnTo>
                  <a:lnTo>
                    <a:pt x="374" y="34"/>
                  </a:lnTo>
                  <a:lnTo>
                    <a:pt x="414" y="29"/>
                  </a:lnTo>
                  <a:lnTo>
                    <a:pt x="452" y="23"/>
                  </a:lnTo>
                  <a:lnTo>
                    <a:pt x="494" y="17"/>
                  </a:lnTo>
                  <a:lnTo>
                    <a:pt x="534" y="13"/>
                  </a:lnTo>
                  <a:lnTo>
                    <a:pt x="576" y="10"/>
                  </a:lnTo>
                  <a:lnTo>
                    <a:pt x="616" y="6"/>
                  </a:lnTo>
                  <a:lnTo>
                    <a:pt x="656" y="2"/>
                  </a:lnTo>
                  <a:lnTo>
                    <a:pt x="694" y="2"/>
                  </a:lnTo>
                  <a:lnTo>
                    <a:pt x="732" y="2"/>
                  </a:lnTo>
                  <a:lnTo>
                    <a:pt x="764" y="0"/>
                  </a:lnTo>
                  <a:lnTo>
                    <a:pt x="796" y="2"/>
                  </a:lnTo>
                  <a:lnTo>
                    <a:pt x="825" y="2"/>
                  </a:lnTo>
                  <a:lnTo>
                    <a:pt x="850" y="6"/>
                  </a:lnTo>
                  <a:lnTo>
                    <a:pt x="871" y="8"/>
                  </a:lnTo>
                  <a:lnTo>
                    <a:pt x="888" y="12"/>
                  </a:lnTo>
                  <a:lnTo>
                    <a:pt x="897" y="15"/>
                  </a:lnTo>
                  <a:lnTo>
                    <a:pt x="907" y="23"/>
                  </a:lnTo>
                  <a:lnTo>
                    <a:pt x="905" y="29"/>
                  </a:lnTo>
                  <a:lnTo>
                    <a:pt x="901" y="34"/>
                  </a:lnTo>
                  <a:lnTo>
                    <a:pt x="892" y="40"/>
                  </a:lnTo>
                  <a:lnTo>
                    <a:pt x="878" y="46"/>
                  </a:lnTo>
                  <a:lnTo>
                    <a:pt x="859" y="50"/>
                  </a:lnTo>
                  <a:lnTo>
                    <a:pt x="838" y="53"/>
                  </a:lnTo>
                  <a:lnTo>
                    <a:pt x="815" y="57"/>
                  </a:lnTo>
                  <a:lnTo>
                    <a:pt x="789" y="63"/>
                  </a:lnTo>
                  <a:lnTo>
                    <a:pt x="758" y="67"/>
                  </a:lnTo>
                  <a:lnTo>
                    <a:pt x="730" y="70"/>
                  </a:lnTo>
                  <a:lnTo>
                    <a:pt x="696" y="74"/>
                  </a:lnTo>
                  <a:lnTo>
                    <a:pt x="665" y="78"/>
                  </a:lnTo>
                  <a:lnTo>
                    <a:pt x="631" y="82"/>
                  </a:lnTo>
                  <a:lnTo>
                    <a:pt x="599" y="86"/>
                  </a:lnTo>
                  <a:lnTo>
                    <a:pt x="566" y="88"/>
                  </a:lnTo>
                  <a:lnTo>
                    <a:pt x="536" y="91"/>
                  </a:lnTo>
                  <a:lnTo>
                    <a:pt x="505" y="93"/>
                  </a:lnTo>
                  <a:lnTo>
                    <a:pt x="479" y="95"/>
                  </a:lnTo>
                  <a:lnTo>
                    <a:pt x="450" y="99"/>
                  </a:lnTo>
                  <a:lnTo>
                    <a:pt x="426" y="101"/>
                  </a:lnTo>
                  <a:lnTo>
                    <a:pt x="399" y="103"/>
                  </a:lnTo>
                  <a:lnTo>
                    <a:pt x="376" y="105"/>
                  </a:lnTo>
                  <a:lnTo>
                    <a:pt x="353" y="107"/>
                  </a:lnTo>
                  <a:lnTo>
                    <a:pt x="334" y="110"/>
                  </a:lnTo>
                  <a:lnTo>
                    <a:pt x="312" y="112"/>
                  </a:lnTo>
                  <a:lnTo>
                    <a:pt x="293" y="114"/>
                  </a:lnTo>
                  <a:lnTo>
                    <a:pt x="272" y="118"/>
                  </a:lnTo>
                  <a:lnTo>
                    <a:pt x="255" y="122"/>
                  </a:lnTo>
                  <a:lnTo>
                    <a:pt x="235" y="126"/>
                  </a:lnTo>
                  <a:lnTo>
                    <a:pt x="218" y="129"/>
                  </a:lnTo>
                  <a:lnTo>
                    <a:pt x="199" y="133"/>
                  </a:lnTo>
                  <a:lnTo>
                    <a:pt x="182" y="141"/>
                  </a:lnTo>
                  <a:lnTo>
                    <a:pt x="163" y="145"/>
                  </a:lnTo>
                  <a:lnTo>
                    <a:pt x="146" y="150"/>
                  </a:lnTo>
                  <a:lnTo>
                    <a:pt x="129" y="156"/>
                  </a:lnTo>
                  <a:lnTo>
                    <a:pt x="114" y="164"/>
                  </a:lnTo>
                  <a:lnTo>
                    <a:pt x="97" y="167"/>
                  </a:lnTo>
                  <a:lnTo>
                    <a:pt x="81" y="175"/>
                  </a:lnTo>
                  <a:lnTo>
                    <a:pt x="66" y="179"/>
                  </a:lnTo>
                  <a:lnTo>
                    <a:pt x="55" y="186"/>
                  </a:lnTo>
                  <a:lnTo>
                    <a:pt x="42" y="192"/>
                  </a:lnTo>
                  <a:lnTo>
                    <a:pt x="32" y="196"/>
                  </a:lnTo>
                  <a:lnTo>
                    <a:pt x="21" y="202"/>
                  </a:lnTo>
                  <a:lnTo>
                    <a:pt x="13" y="205"/>
                  </a:lnTo>
                  <a:lnTo>
                    <a:pt x="2" y="211"/>
                  </a:lnTo>
                  <a:lnTo>
                    <a:pt x="0" y="213"/>
                  </a:lnTo>
                  <a:lnTo>
                    <a:pt x="45" y="118"/>
                  </a:lnTo>
                  <a:lnTo>
                    <a:pt x="45" y="118"/>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09" name="Freeform 17"/>
            <p:cNvSpPr>
              <a:spLocks/>
            </p:cNvSpPr>
            <p:nvPr/>
          </p:nvSpPr>
          <p:spPr bwMode="auto">
            <a:xfrm>
              <a:off x="1082" y="2996"/>
              <a:ext cx="561" cy="107"/>
            </a:xfrm>
            <a:custGeom>
              <a:avLst/>
              <a:gdLst>
                <a:gd name="T0" fmla="*/ 0 w 1122"/>
                <a:gd name="T1" fmla="*/ 104 h 215"/>
                <a:gd name="T2" fmla="*/ 15 w 1122"/>
                <a:gd name="T3" fmla="*/ 106 h 215"/>
                <a:gd name="T4" fmla="*/ 45 w 1122"/>
                <a:gd name="T5" fmla="*/ 110 h 215"/>
                <a:gd name="T6" fmla="*/ 87 w 1122"/>
                <a:gd name="T7" fmla="*/ 116 h 215"/>
                <a:gd name="T8" fmla="*/ 139 w 1122"/>
                <a:gd name="T9" fmla="*/ 120 h 215"/>
                <a:gd name="T10" fmla="*/ 197 w 1122"/>
                <a:gd name="T11" fmla="*/ 122 h 215"/>
                <a:gd name="T12" fmla="*/ 262 w 1122"/>
                <a:gd name="T13" fmla="*/ 122 h 215"/>
                <a:gd name="T14" fmla="*/ 332 w 1122"/>
                <a:gd name="T15" fmla="*/ 122 h 215"/>
                <a:gd name="T16" fmla="*/ 403 w 1122"/>
                <a:gd name="T17" fmla="*/ 114 h 215"/>
                <a:gd name="T18" fmla="*/ 473 w 1122"/>
                <a:gd name="T19" fmla="*/ 101 h 215"/>
                <a:gd name="T20" fmla="*/ 544 w 1122"/>
                <a:gd name="T21" fmla="*/ 89 h 215"/>
                <a:gd name="T22" fmla="*/ 614 w 1122"/>
                <a:gd name="T23" fmla="*/ 76 h 215"/>
                <a:gd name="T24" fmla="*/ 682 w 1122"/>
                <a:gd name="T25" fmla="*/ 65 h 215"/>
                <a:gd name="T26" fmla="*/ 749 w 1122"/>
                <a:gd name="T27" fmla="*/ 51 h 215"/>
                <a:gd name="T28" fmla="*/ 814 w 1122"/>
                <a:gd name="T29" fmla="*/ 38 h 215"/>
                <a:gd name="T30" fmla="*/ 874 w 1122"/>
                <a:gd name="T31" fmla="*/ 25 h 215"/>
                <a:gd name="T32" fmla="*/ 931 w 1122"/>
                <a:gd name="T33" fmla="*/ 17 h 215"/>
                <a:gd name="T34" fmla="*/ 981 w 1122"/>
                <a:gd name="T35" fmla="*/ 9 h 215"/>
                <a:gd name="T36" fmla="*/ 1027 w 1122"/>
                <a:gd name="T37" fmla="*/ 4 h 215"/>
                <a:gd name="T38" fmla="*/ 1065 w 1122"/>
                <a:gd name="T39" fmla="*/ 0 h 215"/>
                <a:gd name="T40" fmla="*/ 1093 w 1122"/>
                <a:gd name="T41" fmla="*/ 0 h 215"/>
                <a:gd name="T42" fmla="*/ 1112 w 1122"/>
                <a:gd name="T43" fmla="*/ 2 h 215"/>
                <a:gd name="T44" fmla="*/ 1120 w 1122"/>
                <a:gd name="T45" fmla="*/ 9 h 215"/>
                <a:gd name="T46" fmla="*/ 1118 w 1122"/>
                <a:gd name="T47" fmla="*/ 21 h 215"/>
                <a:gd name="T48" fmla="*/ 1101 w 1122"/>
                <a:gd name="T49" fmla="*/ 34 h 215"/>
                <a:gd name="T50" fmla="*/ 1070 w 1122"/>
                <a:gd name="T51" fmla="*/ 51 h 215"/>
                <a:gd name="T52" fmla="*/ 1028 w 1122"/>
                <a:gd name="T53" fmla="*/ 66 h 215"/>
                <a:gd name="T54" fmla="*/ 973 w 1122"/>
                <a:gd name="T55" fmla="*/ 82 h 215"/>
                <a:gd name="T56" fmla="*/ 909 w 1122"/>
                <a:gd name="T57" fmla="*/ 97 h 215"/>
                <a:gd name="T58" fmla="*/ 836 w 1122"/>
                <a:gd name="T59" fmla="*/ 114 h 215"/>
                <a:gd name="T60" fmla="*/ 755 w 1122"/>
                <a:gd name="T61" fmla="*/ 127 h 215"/>
                <a:gd name="T62" fmla="*/ 667 w 1122"/>
                <a:gd name="T63" fmla="*/ 144 h 215"/>
                <a:gd name="T64" fmla="*/ 570 w 1122"/>
                <a:gd name="T65" fmla="*/ 156 h 215"/>
                <a:gd name="T66" fmla="*/ 473 w 1122"/>
                <a:gd name="T67" fmla="*/ 169 h 215"/>
                <a:gd name="T68" fmla="*/ 374 w 1122"/>
                <a:gd name="T69" fmla="*/ 182 h 215"/>
                <a:gd name="T70" fmla="*/ 283 w 1122"/>
                <a:gd name="T71" fmla="*/ 190 h 215"/>
                <a:gd name="T72" fmla="*/ 201 w 1122"/>
                <a:gd name="T73" fmla="*/ 198 h 215"/>
                <a:gd name="T74" fmla="*/ 133 w 1122"/>
                <a:gd name="T75" fmla="*/ 205 h 215"/>
                <a:gd name="T76" fmla="*/ 81 w 1122"/>
                <a:gd name="T77" fmla="*/ 211 h 215"/>
                <a:gd name="T78" fmla="*/ 55 w 1122"/>
                <a:gd name="T79" fmla="*/ 213 h 215"/>
                <a:gd name="T80" fmla="*/ 0 w 1122"/>
                <a:gd name="T81" fmla="*/ 10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2" h="215">
                  <a:moveTo>
                    <a:pt x="0" y="104"/>
                  </a:moveTo>
                  <a:lnTo>
                    <a:pt x="0" y="104"/>
                  </a:lnTo>
                  <a:lnTo>
                    <a:pt x="5" y="104"/>
                  </a:lnTo>
                  <a:lnTo>
                    <a:pt x="15" y="106"/>
                  </a:lnTo>
                  <a:lnTo>
                    <a:pt x="30" y="110"/>
                  </a:lnTo>
                  <a:lnTo>
                    <a:pt x="45" y="110"/>
                  </a:lnTo>
                  <a:lnTo>
                    <a:pt x="64" y="114"/>
                  </a:lnTo>
                  <a:lnTo>
                    <a:pt x="87" y="116"/>
                  </a:lnTo>
                  <a:lnTo>
                    <a:pt x="114" y="118"/>
                  </a:lnTo>
                  <a:lnTo>
                    <a:pt x="139" y="120"/>
                  </a:lnTo>
                  <a:lnTo>
                    <a:pt x="167" y="122"/>
                  </a:lnTo>
                  <a:lnTo>
                    <a:pt x="197" y="122"/>
                  </a:lnTo>
                  <a:lnTo>
                    <a:pt x="232" y="123"/>
                  </a:lnTo>
                  <a:lnTo>
                    <a:pt x="262" y="122"/>
                  </a:lnTo>
                  <a:lnTo>
                    <a:pt x="298" y="122"/>
                  </a:lnTo>
                  <a:lnTo>
                    <a:pt x="332" y="122"/>
                  </a:lnTo>
                  <a:lnTo>
                    <a:pt x="369" y="118"/>
                  </a:lnTo>
                  <a:lnTo>
                    <a:pt x="403" y="114"/>
                  </a:lnTo>
                  <a:lnTo>
                    <a:pt x="437" y="108"/>
                  </a:lnTo>
                  <a:lnTo>
                    <a:pt x="473" y="101"/>
                  </a:lnTo>
                  <a:lnTo>
                    <a:pt x="507" y="97"/>
                  </a:lnTo>
                  <a:lnTo>
                    <a:pt x="544" y="89"/>
                  </a:lnTo>
                  <a:lnTo>
                    <a:pt x="580" y="84"/>
                  </a:lnTo>
                  <a:lnTo>
                    <a:pt x="614" y="76"/>
                  </a:lnTo>
                  <a:lnTo>
                    <a:pt x="650" y="72"/>
                  </a:lnTo>
                  <a:lnTo>
                    <a:pt x="682" y="65"/>
                  </a:lnTo>
                  <a:lnTo>
                    <a:pt x="717" y="57"/>
                  </a:lnTo>
                  <a:lnTo>
                    <a:pt x="749" y="51"/>
                  </a:lnTo>
                  <a:lnTo>
                    <a:pt x="783" y="44"/>
                  </a:lnTo>
                  <a:lnTo>
                    <a:pt x="814" y="38"/>
                  </a:lnTo>
                  <a:lnTo>
                    <a:pt x="844" y="32"/>
                  </a:lnTo>
                  <a:lnTo>
                    <a:pt x="874" y="25"/>
                  </a:lnTo>
                  <a:lnTo>
                    <a:pt x="905" y="21"/>
                  </a:lnTo>
                  <a:lnTo>
                    <a:pt x="931" y="17"/>
                  </a:lnTo>
                  <a:lnTo>
                    <a:pt x="958" y="13"/>
                  </a:lnTo>
                  <a:lnTo>
                    <a:pt x="981" y="9"/>
                  </a:lnTo>
                  <a:lnTo>
                    <a:pt x="1006" y="8"/>
                  </a:lnTo>
                  <a:lnTo>
                    <a:pt x="1027" y="4"/>
                  </a:lnTo>
                  <a:lnTo>
                    <a:pt x="1047" y="2"/>
                  </a:lnTo>
                  <a:lnTo>
                    <a:pt x="1065" y="0"/>
                  </a:lnTo>
                  <a:lnTo>
                    <a:pt x="1082" y="0"/>
                  </a:lnTo>
                  <a:lnTo>
                    <a:pt x="1093" y="0"/>
                  </a:lnTo>
                  <a:lnTo>
                    <a:pt x="1104" y="0"/>
                  </a:lnTo>
                  <a:lnTo>
                    <a:pt x="1112" y="2"/>
                  </a:lnTo>
                  <a:lnTo>
                    <a:pt x="1120" y="6"/>
                  </a:lnTo>
                  <a:lnTo>
                    <a:pt x="1120" y="9"/>
                  </a:lnTo>
                  <a:lnTo>
                    <a:pt x="1122" y="15"/>
                  </a:lnTo>
                  <a:lnTo>
                    <a:pt x="1118" y="21"/>
                  </a:lnTo>
                  <a:lnTo>
                    <a:pt x="1112" y="28"/>
                  </a:lnTo>
                  <a:lnTo>
                    <a:pt x="1101" y="34"/>
                  </a:lnTo>
                  <a:lnTo>
                    <a:pt x="1087" y="42"/>
                  </a:lnTo>
                  <a:lnTo>
                    <a:pt x="1070" y="51"/>
                  </a:lnTo>
                  <a:lnTo>
                    <a:pt x="1051" y="59"/>
                  </a:lnTo>
                  <a:lnTo>
                    <a:pt x="1028" y="66"/>
                  </a:lnTo>
                  <a:lnTo>
                    <a:pt x="1002" y="74"/>
                  </a:lnTo>
                  <a:lnTo>
                    <a:pt x="973" y="82"/>
                  </a:lnTo>
                  <a:lnTo>
                    <a:pt x="945" y="91"/>
                  </a:lnTo>
                  <a:lnTo>
                    <a:pt x="909" y="97"/>
                  </a:lnTo>
                  <a:lnTo>
                    <a:pt x="872" y="106"/>
                  </a:lnTo>
                  <a:lnTo>
                    <a:pt x="836" y="114"/>
                  </a:lnTo>
                  <a:lnTo>
                    <a:pt x="796" y="122"/>
                  </a:lnTo>
                  <a:lnTo>
                    <a:pt x="755" y="127"/>
                  </a:lnTo>
                  <a:lnTo>
                    <a:pt x="711" y="135"/>
                  </a:lnTo>
                  <a:lnTo>
                    <a:pt x="667" y="144"/>
                  </a:lnTo>
                  <a:lnTo>
                    <a:pt x="621" y="152"/>
                  </a:lnTo>
                  <a:lnTo>
                    <a:pt x="570" y="156"/>
                  </a:lnTo>
                  <a:lnTo>
                    <a:pt x="523" y="163"/>
                  </a:lnTo>
                  <a:lnTo>
                    <a:pt x="473" y="169"/>
                  </a:lnTo>
                  <a:lnTo>
                    <a:pt x="424" y="177"/>
                  </a:lnTo>
                  <a:lnTo>
                    <a:pt x="374" y="182"/>
                  </a:lnTo>
                  <a:lnTo>
                    <a:pt x="329" y="186"/>
                  </a:lnTo>
                  <a:lnTo>
                    <a:pt x="283" y="190"/>
                  </a:lnTo>
                  <a:lnTo>
                    <a:pt x="241" y="196"/>
                  </a:lnTo>
                  <a:lnTo>
                    <a:pt x="201" y="198"/>
                  </a:lnTo>
                  <a:lnTo>
                    <a:pt x="165" y="203"/>
                  </a:lnTo>
                  <a:lnTo>
                    <a:pt x="133" y="205"/>
                  </a:lnTo>
                  <a:lnTo>
                    <a:pt x="104" y="209"/>
                  </a:lnTo>
                  <a:lnTo>
                    <a:pt x="81" y="211"/>
                  </a:lnTo>
                  <a:lnTo>
                    <a:pt x="66" y="211"/>
                  </a:lnTo>
                  <a:lnTo>
                    <a:pt x="55" y="213"/>
                  </a:lnTo>
                  <a:lnTo>
                    <a:pt x="53" y="215"/>
                  </a:lnTo>
                  <a:lnTo>
                    <a:pt x="0" y="104"/>
                  </a:lnTo>
                  <a:lnTo>
                    <a:pt x="0" y="104"/>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10" name="Freeform 18"/>
            <p:cNvSpPr>
              <a:spLocks/>
            </p:cNvSpPr>
            <p:nvPr/>
          </p:nvSpPr>
          <p:spPr bwMode="auto">
            <a:xfrm>
              <a:off x="1181" y="3214"/>
              <a:ext cx="537" cy="109"/>
            </a:xfrm>
            <a:custGeom>
              <a:avLst/>
              <a:gdLst>
                <a:gd name="T0" fmla="*/ 4 w 1075"/>
                <a:gd name="T1" fmla="*/ 160 h 219"/>
                <a:gd name="T2" fmla="*/ 25 w 1075"/>
                <a:gd name="T3" fmla="*/ 156 h 219"/>
                <a:gd name="T4" fmla="*/ 67 w 1075"/>
                <a:gd name="T5" fmla="*/ 149 h 219"/>
                <a:gd name="T6" fmla="*/ 122 w 1075"/>
                <a:gd name="T7" fmla="*/ 139 h 219"/>
                <a:gd name="T8" fmla="*/ 191 w 1075"/>
                <a:gd name="T9" fmla="*/ 126 h 219"/>
                <a:gd name="T10" fmla="*/ 265 w 1075"/>
                <a:gd name="T11" fmla="*/ 112 h 219"/>
                <a:gd name="T12" fmla="*/ 343 w 1075"/>
                <a:gd name="T13" fmla="*/ 95 h 219"/>
                <a:gd name="T14" fmla="*/ 421 w 1075"/>
                <a:gd name="T15" fmla="*/ 80 h 219"/>
                <a:gd name="T16" fmla="*/ 491 w 1075"/>
                <a:gd name="T17" fmla="*/ 63 h 219"/>
                <a:gd name="T18" fmla="*/ 550 w 1075"/>
                <a:gd name="T19" fmla="*/ 50 h 219"/>
                <a:gd name="T20" fmla="*/ 598 w 1075"/>
                <a:gd name="T21" fmla="*/ 42 h 219"/>
                <a:gd name="T22" fmla="*/ 639 w 1075"/>
                <a:gd name="T23" fmla="*/ 33 h 219"/>
                <a:gd name="T24" fmla="*/ 675 w 1075"/>
                <a:gd name="T25" fmla="*/ 29 h 219"/>
                <a:gd name="T26" fmla="*/ 710 w 1075"/>
                <a:gd name="T27" fmla="*/ 25 h 219"/>
                <a:gd name="T28" fmla="*/ 748 w 1075"/>
                <a:gd name="T29" fmla="*/ 21 h 219"/>
                <a:gd name="T30" fmla="*/ 791 w 1075"/>
                <a:gd name="T31" fmla="*/ 17 h 219"/>
                <a:gd name="T32" fmla="*/ 841 w 1075"/>
                <a:gd name="T33" fmla="*/ 12 h 219"/>
                <a:gd name="T34" fmla="*/ 894 w 1075"/>
                <a:gd name="T35" fmla="*/ 8 h 219"/>
                <a:gd name="T36" fmla="*/ 944 w 1075"/>
                <a:gd name="T37" fmla="*/ 4 h 219"/>
                <a:gd name="T38" fmla="*/ 991 w 1075"/>
                <a:gd name="T39" fmla="*/ 2 h 219"/>
                <a:gd name="T40" fmla="*/ 1029 w 1075"/>
                <a:gd name="T41" fmla="*/ 0 h 219"/>
                <a:gd name="T42" fmla="*/ 1058 w 1075"/>
                <a:gd name="T43" fmla="*/ 2 h 219"/>
                <a:gd name="T44" fmla="*/ 1073 w 1075"/>
                <a:gd name="T45" fmla="*/ 8 h 219"/>
                <a:gd name="T46" fmla="*/ 1071 w 1075"/>
                <a:gd name="T47" fmla="*/ 19 h 219"/>
                <a:gd name="T48" fmla="*/ 1052 w 1075"/>
                <a:gd name="T49" fmla="*/ 33 h 219"/>
                <a:gd name="T50" fmla="*/ 1020 w 1075"/>
                <a:gd name="T51" fmla="*/ 46 h 219"/>
                <a:gd name="T52" fmla="*/ 980 w 1075"/>
                <a:gd name="T53" fmla="*/ 55 h 219"/>
                <a:gd name="T54" fmla="*/ 932 w 1075"/>
                <a:gd name="T55" fmla="*/ 63 h 219"/>
                <a:gd name="T56" fmla="*/ 881 w 1075"/>
                <a:gd name="T57" fmla="*/ 71 h 219"/>
                <a:gd name="T58" fmla="*/ 828 w 1075"/>
                <a:gd name="T59" fmla="*/ 78 h 219"/>
                <a:gd name="T60" fmla="*/ 771 w 1075"/>
                <a:gd name="T61" fmla="*/ 84 h 219"/>
                <a:gd name="T62" fmla="*/ 715 w 1075"/>
                <a:gd name="T63" fmla="*/ 91 h 219"/>
                <a:gd name="T64" fmla="*/ 664 w 1075"/>
                <a:gd name="T65" fmla="*/ 99 h 219"/>
                <a:gd name="T66" fmla="*/ 620 w 1075"/>
                <a:gd name="T67" fmla="*/ 105 h 219"/>
                <a:gd name="T68" fmla="*/ 584 w 1075"/>
                <a:gd name="T69" fmla="*/ 112 h 219"/>
                <a:gd name="T70" fmla="*/ 554 w 1075"/>
                <a:gd name="T71" fmla="*/ 118 h 219"/>
                <a:gd name="T72" fmla="*/ 525 w 1075"/>
                <a:gd name="T73" fmla="*/ 126 h 219"/>
                <a:gd name="T74" fmla="*/ 497 w 1075"/>
                <a:gd name="T75" fmla="*/ 131 h 219"/>
                <a:gd name="T76" fmla="*/ 466 w 1075"/>
                <a:gd name="T77" fmla="*/ 139 h 219"/>
                <a:gd name="T78" fmla="*/ 430 w 1075"/>
                <a:gd name="T79" fmla="*/ 145 h 219"/>
                <a:gd name="T80" fmla="*/ 386 w 1075"/>
                <a:gd name="T81" fmla="*/ 150 h 219"/>
                <a:gd name="T82" fmla="*/ 335 w 1075"/>
                <a:gd name="T83" fmla="*/ 160 h 219"/>
                <a:gd name="T84" fmla="*/ 280 w 1075"/>
                <a:gd name="T85" fmla="*/ 169 h 219"/>
                <a:gd name="T86" fmla="*/ 223 w 1075"/>
                <a:gd name="T87" fmla="*/ 183 h 219"/>
                <a:gd name="T88" fmla="*/ 173 w 1075"/>
                <a:gd name="T89" fmla="*/ 194 h 219"/>
                <a:gd name="T90" fmla="*/ 128 w 1075"/>
                <a:gd name="T91" fmla="*/ 204 h 219"/>
                <a:gd name="T92" fmla="*/ 96 w 1075"/>
                <a:gd name="T93" fmla="*/ 211 h 219"/>
                <a:gd name="T94" fmla="*/ 77 w 1075"/>
                <a:gd name="T95" fmla="*/ 217 h 219"/>
                <a:gd name="T96" fmla="*/ 0 w 1075"/>
                <a:gd name="T97" fmla="*/ 16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5" h="219">
                  <a:moveTo>
                    <a:pt x="0" y="162"/>
                  </a:moveTo>
                  <a:lnTo>
                    <a:pt x="4" y="160"/>
                  </a:lnTo>
                  <a:lnTo>
                    <a:pt x="12" y="160"/>
                  </a:lnTo>
                  <a:lnTo>
                    <a:pt x="25" y="156"/>
                  </a:lnTo>
                  <a:lnTo>
                    <a:pt x="44" y="154"/>
                  </a:lnTo>
                  <a:lnTo>
                    <a:pt x="67" y="149"/>
                  </a:lnTo>
                  <a:lnTo>
                    <a:pt x="92" y="145"/>
                  </a:lnTo>
                  <a:lnTo>
                    <a:pt x="122" y="139"/>
                  </a:lnTo>
                  <a:lnTo>
                    <a:pt x="156" y="133"/>
                  </a:lnTo>
                  <a:lnTo>
                    <a:pt x="191" y="126"/>
                  </a:lnTo>
                  <a:lnTo>
                    <a:pt x="227" y="120"/>
                  </a:lnTo>
                  <a:lnTo>
                    <a:pt x="265" y="112"/>
                  </a:lnTo>
                  <a:lnTo>
                    <a:pt x="305" y="105"/>
                  </a:lnTo>
                  <a:lnTo>
                    <a:pt x="343" y="95"/>
                  </a:lnTo>
                  <a:lnTo>
                    <a:pt x="383" y="88"/>
                  </a:lnTo>
                  <a:lnTo>
                    <a:pt x="421" y="80"/>
                  </a:lnTo>
                  <a:lnTo>
                    <a:pt x="457" y="72"/>
                  </a:lnTo>
                  <a:lnTo>
                    <a:pt x="491" y="63"/>
                  </a:lnTo>
                  <a:lnTo>
                    <a:pt x="521" y="57"/>
                  </a:lnTo>
                  <a:lnTo>
                    <a:pt x="550" y="50"/>
                  </a:lnTo>
                  <a:lnTo>
                    <a:pt x="575" y="46"/>
                  </a:lnTo>
                  <a:lnTo>
                    <a:pt x="598" y="42"/>
                  </a:lnTo>
                  <a:lnTo>
                    <a:pt x="618" y="36"/>
                  </a:lnTo>
                  <a:lnTo>
                    <a:pt x="639" y="33"/>
                  </a:lnTo>
                  <a:lnTo>
                    <a:pt x="658" y="33"/>
                  </a:lnTo>
                  <a:lnTo>
                    <a:pt x="675" y="29"/>
                  </a:lnTo>
                  <a:lnTo>
                    <a:pt x="693" y="27"/>
                  </a:lnTo>
                  <a:lnTo>
                    <a:pt x="710" y="25"/>
                  </a:lnTo>
                  <a:lnTo>
                    <a:pt x="729" y="25"/>
                  </a:lnTo>
                  <a:lnTo>
                    <a:pt x="748" y="21"/>
                  </a:lnTo>
                  <a:lnTo>
                    <a:pt x="769" y="19"/>
                  </a:lnTo>
                  <a:lnTo>
                    <a:pt x="791" y="17"/>
                  </a:lnTo>
                  <a:lnTo>
                    <a:pt x="816" y="15"/>
                  </a:lnTo>
                  <a:lnTo>
                    <a:pt x="841" y="12"/>
                  </a:lnTo>
                  <a:lnTo>
                    <a:pt x="868" y="10"/>
                  </a:lnTo>
                  <a:lnTo>
                    <a:pt x="894" y="8"/>
                  </a:lnTo>
                  <a:lnTo>
                    <a:pt x="919" y="6"/>
                  </a:lnTo>
                  <a:lnTo>
                    <a:pt x="944" y="4"/>
                  </a:lnTo>
                  <a:lnTo>
                    <a:pt x="968" y="2"/>
                  </a:lnTo>
                  <a:lnTo>
                    <a:pt x="991" y="2"/>
                  </a:lnTo>
                  <a:lnTo>
                    <a:pt x="1012" y="2"/>
                  </a:lnTo>
                  <a:lnTo>
                    <a:pt x="1029" y="0"/>
                  </a:lnTo>
                  <a:lnTo>
                    <a:pt x="1044" y="2"/>
                  </a:lnTo>
                  <a:lnTo>
                    <a:pt x="1058" y="2"/>
                  </a:lnTo>
                  <a:lnTo>
                    <a:pt x="1067" y="6"/>
                  </a:lnTo>
                  <a:lnTo>
                    <a:pt x="1073" y="8"/>
                  </a:lnTo>
                  <a:lnTo>
                    <a:pt x="1075" y="14"/>
                  </a:lnTo>
                  <a:lnTo>
                    <a:pt x="1071" y="19"/>
                  </a:lnTo>
                  <a:lnTo>
                    <a:pt x="1065" y="29"/>
                  </a:lnTo>
                  <a:lnTo>
                    <a:pt x="1052" y="33"/>
                  </a:lnTo>
                  <a:lnTo>
                    <a:pt x="1037" y="40"/>
                  </a:lnTo>
                  <a:lnTo>
                    <a:pt x="1020" y="46"/>
                  </a:lnTo>
                  <a:lnTo>
                    <a:pt x="1003" y="52"/>
                  </a:lnTo>
                  <a:lnTo>
                    <a:pt x="980" y="55"/>
                  </a:lnTo>
                  <a:lnTo>
                    <a:pt x="957" y="59"/>
                  </a:lnTo>
                  <a:lnTo>
                    <a:pt x="932" y="63"/>
                  </a:lnTo>
                  <a:lnTo>
                    <a:pt x="909" y="69"/>
                  </a:lnTo>
                  <a:lnTo>
                    <a:pt x="881" y="71"/>
                  </a:lnTo>
                  <a:lnTo>
                    <a:pt x="854" y="74"/>
                  </a:lnTo>
                  <a:lnTo>
                    <a:pt x="828" y="78"/>
                  </a:lnTo>
                  <a:lnTo>
                    <a:pt x="799" y="82"/>
                  </a:lnTo>
                  <a:lnTo>
                    <a:pt x="771" y="84"/>
                  </a:lnTo>
                  <a:lnTo>
                    <a:pt x="744" y="88"/>
                  </a:lnTo>
                  <a:lnTo>
                    <a:pt x="715" y="91"/>
                  </a:lnTo>
                  <a:lnTo>
                    <a:pt x="689" y="95"/>
                  </a:lnTo>
                  <a:lnTo>
                    <a:pt x="664" y="99"/>
                  </a:lnTo>
                  <a:lnTo>
                    <a:pt x="641" y="103"/>
                  </a:lnTo>
                  <a:lnTo>
                    <a:pt x="620" y="105"/>
                  </a:lnTo>
                  <a:lnTo>
                    <a:pt x="603" y="109"/>
                  </a:lnTo>
                  <a:lnTo>
                    <a:pt x="584" y="112"/>
                  </a:lnTo>
                  <a:lnTo>
                    <a:pt x="571" y="116"/>
                  </a:lnTo>
                  <a:lnTo>
                    <a:pt x="554" y="118"/>
                  </a:lnTo>
                  <a:lnTo>
                    <a:pt x="542" y="122"/>
                  </a:lnTo>
                  <a:lnTo>
                    <a:pt x="525" y="126"/>
                  </a:lnTo>
                  <a:lnTo>
                    <a:pt x="512" y="128"/>
                  </a:lnTo>
                  <a:lnTo>
                    <a:pt x="497" y="131"/>
                  </a:lnTo>
                  <a:lnTo>
                    <a:pt x="483" y="135"/>
                  </a:lnTo>
                  <a:lnTo>
                    <a:pt x="466" y="139"/>
                  </a:lnTo>
                  <a:lnTo>
                    <a:pt x="449" y="141"/>
                  </a:lnTo>
                  <a:lnTo>
                    <a:pt x="430" y="145"/>
                  </a:lnTo>
                  <a:lnTo>
                    <a:pt x="411" y="149"/>
                  </a:lnTo>
                  <a:lnTo>
                    <a:pt x="386" y="150"/>
                  </a:lnTo>
                  <a:lnTo>
                    <a:pt x="362" y="156"/>
                  </a:lnTo>
                  <a:lnTo>
                    <a:pt x="335" y="160"/>
                  </a:lnTo>
                  <a:lnTo>
                    <a:pt x="308" y="166"/>
                  </a:lnTo>
                  <a:lnTo>
                    <a:pt x="280" y="169"/>
                  </a:lnTo>
                  <a:lnTo>
                    <a:pt x="251" y="177"/>
                  </a:lnTo>
                  <a:lnTo>
                    <a:pt x="223" y="183"/>
                  </a:lnTo>
                  <a:lnTo>
                    <a:pt x="198" y="188"/>
                  </a:lnTo>
                  <a:lnTo>
                    <a:pt x="173" y="194"/>
                  </a:lnTo>
                  <a:lnTo>
                    <a:pt x="149" y="200"/>
                  </a:lnTo>
                  <a:lnTo>
                    <a:pt x="128" y="204"/>
                  </a:lnTo>
                  <a:lnTo>
                    <a:pt x="111" y="209"/>
                  </a:lnTo>
                  <a:lnTo>
                    <a:pt x="96" y="211"/>
                  </a:lnTo>
                  <a:lnTo>
                    <a:pt x="84" y="215"/>
                  </a:lnTo>
                  <a:lnTo>
                    <a:pt x="77" y="217"/>
                  </a:lnTo>
                  <a:lnTo>
                    <a:pt x="77" y="219"/>
                  </a:lnTo>
                  <a:lnTo>
                    <a:pt x="0" y="162"/>
                  </a:lnTo>
                  <a:lnTo>
                    <a:pt x="0" y="162"/>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11" name="Freeform 19"/>
            <p:cNvSpPr>
              <a:spLocks/>
            </p:cNvSpPr>
            <p:nvPr/>
          </p:nvSpPr>
          <p:spPr bwMode="auto">
            <a:xfrm>
              <a:off x="746" y="3524"/>
              <a:ext cx="909" cy="368"/>
            </a:xfrm>
            <a:custGeom>
              <a:avLst/>
              <a:gdLst>
                <a:gd name="T0" fmla="*/ 999 w 1818"/>
                <a:gd name="T1" fmla="*/ 68 h 736"/>
                <a:gd name="T2" fmla="*/ 984 w 1818"/>
                <a:gd name="T3" fmla="*/ 63 h 736"/>
                <a:gd name="T4" fmla="*/ 957 w 1818"/>
                <a:gd name="T5" fmla="*/ 51 h 736"/>
                <a:gd name="T6" fmla="*/ 925 w 1818"/>
                <a:gd name="T7" fmla="*/ 40 h 736"/>
                <a:gd name="T8" fmla="*/ 887 w 1818"/>
                <a:gd name="T9" fmla="*/ 26 h 736"/>
                <a:gd name="T10" fmla="*/ 845 w 1818"/>
                <a:gd name="T11" fmla="*/ 15 h 736"/>
                <a:gd name="T12" fmla="*/ 805 w 1818"/>
                <a:gd name="T13" fmla="*/ 6 h 736"/>
                <a:gd name="T14" fmla="*/ 769 w 1818"/>
                <a:gd name="T15" fmla="*/ 0 h 736"/>
                <a:gd name="T16" fmla="*/ 740 w 1818"/>
                <a:gd name="T17" fmla="*/ 0 h 736"/>
                <a:gd name="T18" fmla="*/ 717 w 1818"/>
                <a:gd name="T19" fmla="*/ 6 h 736"/>
                <a:gd name="T20" fmla="*/ 704 w 1818"/>
                <a:gd name="T21" fmla="*/ 13 h 736"/>
                <a:gd name="T22" fmla="*/ 695 w 1818"/>
                <a:gd name="T23" fmla="*/ 26 h 736"/>
                <a:gd name="T24" fmla="*/ 689 w 1818"/>
                <a:gd name="T25" fmla="*/ 44 h 736"/>
                <a:gd name="T26" fmla="*/ 685 w 1818"/>
                <a:gd name="T27" fmla="*/ 59 h 736"/>
                <a:gd name="T28" fmla="*/ 681 w 1818"/>
                <a:gd name="T29" fmla="*/ 80 h 736"/>
                <a:gd name="T30" fmla="*/ 677 w 1818"/>
                <a:gd name="T31" fmla="*/ 99 h 736"/>
                <a:gd name="T32" fmla="*/ 668 w 1818"/>
                <a:gd name="T33" fmla="*/ 118 h 736"/>
                <a:gd name="T34" fmla="*/ 656 w 1818"/>
                <a:gd name="T35" fmla="*/ 135 h 736"/>
                <a:gd name="T36" fmla="*/ 643 w 1818"/>
                <a:gd name="T37" fmla="*/ 152 h 736"/>
                <a:gd name="T38" fmla="*/ 630 w 1818"/>
                <a:gd name="T39" fmla="*/ 169 h 736"/>
                <a:gd name="T40" fmla="*/ 617 w 1818"/>
                <a:gd name="T41" fmla="*/ 186 h 736"/>
                <a:gd name="T42" fmla="*/ 601 w 1818"/>
                <a:gd name="T43" fmla="*/ 201 h 736"/>
                <a:gd name="T44" fmla="*/ 588 w 1818"/>
                <a:gd name="T45" fmla="*/ 217 h 736"/>
                <a:gd name="T46" fmla="*/ 577 w 1818"/>
                <a:gd name="T47" fmla="*/ 236 h 736"/>
                <a:gd name="T48" fmla="*/ 567 w 1818"/>
                <a:gd name="T49" fmla="*/ 253 h 736"/>
                <a:gd name="T50" fmla="*/ 561 w 1818"/>
                <a:gd name="T51" fmla="*/ 270 h 736"/>
                <a:gd name="T52" fmla="*/ 558 w 1818"/>
                <a:gd name="T53" fmla="*/ 289 h 736"/>
                <a:gd name="T54" fmla="*/ 558 w 1818"/>
                <a:gd name="T55" fmla="*/ 308 h 736"/>
                <a:gd name="T56" fmla="*/ 558 w 1818"/>
                <a:gd name="T57" fmla="*/ 327 h 736"/>
                <a:gd name="T58" fmla="*/ 558 w 1818"/>
                <a:gd name="T59" fmla="*/ 346 h 736"/>
                <a:gd name="T60" fmla="*/ 560 w 1818"/>
                <a:gd name="T61" fmla="*/ 363 h 736"/>
                <a:gd name="T62" fmla="*/ 561 w 1818"/>
                <a:gd name="T63" fmla="*/ 382 h 736"/>
                <a:gd name="T64" fmla="*/ 561 w 1818"/>
                <a:gd name="T65" fmla="*/ 397 h 736"/>
                <a:gd name="T66" fmla="*/ 561 w 1818"/>
                <a:gd name="T67" fmla="*/ 412 h 736"/>
                <a:gd name="T68" fmla="*/ 560 w 1818"/>
                <a:gd name="T69" fmla="*/ 431 h 736"/>
                <a:gd name="T70" fmla="*/ 558 w 1818"/>
                <a:gd name="T71" fmla="*/ 450 h 736"/>
                <a:gd name="T72" fmla="*/ 556 w 1818"/>
                <a:gd name="T73" fmla="*/ 464 h 736"/>
                <a:gd name="T74" fmla="*/ 388 w 1818"/>
                <a:gd name="T75" fmla="*/ 536 h 736"/>
                <a:gd name="T76" fmla="*/ 31 w 1818"/>
                <a:gd name="T77" fmla="*/ 445 h 736"/>
                <a:gd name="T78" fmla="*/ 0 w 1818"/>
                <a:gd name="T79" fmla="*/ 736 h 736"/>
                <a:gd name="T80" fmla="*/ 550 w 1818"/>
                <a:gd name="T81" fmla="*/ 557 h 736"/>
                <a:gd name="T82" fmla="*/ 1290 w 1818"/>
                <a:gd name="T83" fmla="*/ 418 h 736"/>
                <a:gd name="T84" fmla="*/ 1818 w 1818"/>
                <a:gd name="T85" fmla="*/ 275 h 736"/>
                <a:gd name="T86" fmla="*/ 1499 w 1818"/>
                <a:gd name="T87" fmla="*/ 333 h 736"/>
                <a:gd name="T88" fmla="*/ 1404 w 1818"/>
                <a:gd name="T89" fmla="*/ 353 h 736"/>
                <a:gd name="T90" fmla="*/ 1183 w 1818"/>
                <a:gd name="T91" fmla="*/ 393 h 736"/>
                <a:gd name="T92" fmla="*/ 1003 w 1818"/>
                <a:gd name="T93" fmla="*/ 7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8" h="736">
                  <a:moveTo>
                    <a:pt x="1003" y="70"/>
                  </a:moveTo>
                  <a:lnTo>
                    <a:pt x="999" y="68"/>
                  </a:lnTo>
                  <a:lnTo>
                    <a:pt x="993" y="66"/>
                  </a:lnTo>
                  <a:lnTo>
                    <a:pt x="984" y="63"/>
                  </a:lnTo>
                  <a:lnTo>
                    <a:pt x="974" y="59"/>
                  </a:lnTo>
                  <a:lnTo>
                    <a:pt x="957" y="51"/>
                  </a:lnTo>
                  <a:lnTo>
                    <a:pt x="944" y="47"/>
                  </a:lnTo>
                  <a:lnTo>
                    <a:pt x="925" y="40"/>
                  </a:lnTo>
                  <a:lnTo>
                    <a:pt x="907" y="34"/>
                  </a:lnTo>
                  <a:lnTo>
                    <a:pt x="887" y="26"/>
                  </a:lnTo>
                  <a:lnTo>
                    <a:pt x="866" y="21"/>
                  </a:lnTo>
                  <a:lnTo>
                    <a:pt x="845" y="15"/>
                  </a:lnTo>
                  <a:lnTo>
                    <a:pt x="824" y="11"/>
                  </a:lnTo>
                  <a:lnTo>
                    <a:pt x="805" y="6"/>
                  </a:lnTo>
                  <a:lnTo>
                    <a:pt x="786" y="4"/>
                  </a:lnTo>
                  <a:lnTo>
                    <a:pt x="769" y="0"/>
                  </a:lnTo>
                  <a:lnTo>
                    <a:pt x="755" y="0"/>
                  </a:lnTo>
                  <a:lnTo>
                    <a:pt x="740" y="0"/>
                  </a:lnTo>
                  <a:lnTo>
                    <a:pt x="729" y="2"/>
                  </a:lnTo>
                  <a:lnTo>
                    <a:pt x="717" y="6"/>
                  </a:lnTo>
                  <a:lnTo>
                    <a:pt x="712" y="9"/>
                  </a:lnTo>
                  <a:lnTo>
                    <a:pt x="704" y="13"/>
                  </a:lnTo>
                  <a:lnTo>
                    <a:pt x="698" y="19"/>
                  </a:lnTo>
                  <a:lnTo>
                    <a:pt x="695" y="26"/>
                  </a:lnTo>
                  <a:lnTo>
                    <a:pt x="693" y="34"/>
                  </a:lnTo>
                  <a:lnTo>
                    <a:pt x="689" y="44"/>
                  </a:lnTo>
                  <a:lnTo>
                    <a:pt x="687" y="51"/>
                  </a:lnTo>
                  <a:lnTo>
                    <a:pt x="685" y="59"/>
                  </a:lnTo>
                  <a:lnTo>
                    <a:pt x="683" y="70"/>
                  </a:lnTo>
                  <a:lnTo>
                    <a:pt x="681" y="80"/>
                  </a:lnTo>
                  <a:lnTo>
                    <a:pt x="679" y="89"/>
                  </a:lnTo>
                  <a:lnTo>
                    <a:pt x="677" y="99"/>
                  </a:lnTo>
                  <a:lnTo>
                    <a:pt x="674" y="110"/>
                  </a:lnTo>
                  <a:lnTo>
                    <a:pt x="668" y="118"/>
                  </a:lnTo>
                  <a:lnTo>
                    <a:pt x="664" y="127"/>
                  </a:lnTo>
                  <a:lnTo>
                    <a:pt x="656" y="135"/>
                  </a:lnTo>
                  <a:lnTo>
                    <a:pt x="651" y="144"/>
                  </a:lnTo>
                  <a:lnTo>
                    <a:pt x="643" y="152"/>
                  </a:lnTo>
                  <a:lnTo>
                    <a:pt x="637" y="160"/>
                  </a:lnTo>
                  <a:lnTo>
                    <a:pt x="630" y="169"/>
                  </a:lnTo>
                  <a:lnTo>
                    <a:pt x="624" y="177"/>
                  </a:lnTo>
                  <a:lnTo>
                    <a:pt x="617" y="186"/>
                  </a:lnTo>
                  <a:lnTo>
                    <a:pt x="609" y="194"/>
                  </a:lnTo>
                  <a:lnTo>
                    <a:pt x="601" y="201"/>
                  </a:lnTo>
                  <a:lnTo>
                    <a:pt x="594" y="209"/>
                  </a:lnTo>
                  <a:lnTo>
                    <a:pt x="588" y="217"/>
                  </a:lnTo>
                  <a:lnTo>
                    <a:pt x="582" y="226"/>
                  </a:lnTo>
                  <a:lnTo>
                    <a:pt x="577" y="236"/>
                  </a:lnTo>
                  <a:lnTo>
                    <a:pt x="573" y="245"/>
                  </a:lnTo>
                  <a:lnTo>
                    <a:pt x="567" y="253"/>
                  </a:lnTo>
                  <a:lnTo>
                    <a:pt x="563" y="262"/>
                  </a:lnTo>
                  <a:lnTo>
                    <a:pt x="561" y="270"/>
                  </a:lnTo>
                  <a:lnTo>
                    <a:pt x="560" y="279"/>
                  </a:lnTo>
                  <a:lnTo>
                    <a:pt x="558" y="289"/>
                  </a:lnTo>
                  <a:lnTo>
                    <a:pt x="558" y="298"/>
                  </a:lnTo>
                  <a:lnTo>
                    <a:pt x="558" y="308"/>
                  </a:lnTo>
                  <a:lnTo>
                    <a:pt x="558" y="317"/>
                  </a:lnTo>
                  <a:lnTo>
                    <a:pt x="558" y="327"/>
                  </a:lnTo>
                  <a:lnTo>
                    <a:pt x="558" y="336"/>
                  </a:lnTo>
                  <a:lnTo>
                    <a:pt x="558" y="346"/>
                  </a:lnTo>
                  <a:lnTo>
                    <a:pt x="560" y="355"/>
                  </a:lnTo>
                  <a:lnTo>
                    <a:pt x="560" y="363"/>
                  </a:lnTo>
                  <a:lnTo>
                    <a:pt x="560" y="372"/>
                  </a:lnTo>
                  <a:lnTo>
                    <a:pt x="561" y="382"/>
                  </a:lnTo>
                  <a:lnTo>
                    <a:pt x="563" y="391"/>
                  </a:lnTo>
                  <a:lnTo>
                    <a:pt x="561" y="397"/>
                  </a:lnTo>
                  <a:lnTo>
                    <a:pt x="561" y="405"/>
                  </a:lnTo>
                  <a:lnTo>
                    <a:pt x="561" y="412"/>
                  </a:lnTo>
                  <a:lnTo>
                    <a:pt x="561" y="420"/>
                  </a:lnTo>
                  <a:lnTo>
                    <a:pt x="560" y="431"/>
                  </a:lnTo>
                  <a:lnTo>
                    <a:pt x="560" y="443"/>
                  </a:lnTo>
                  <a:lnTo>
                    <a:pt x="558" y="450"/>
                  </a:lnTo>
                  <a:lnTo>
                    <a:pt x="556" y="460"/>
                  </a:lnTo>
                  <a:lnTo>
                    <a:pt x="556" y="464"/>
                  </a:lnTo>
                  <a:lnTo>
                    <a:pt x="556" y="466"/>
                  </a:lnTo>
                  <a:lnTo>
                    <a:pt x="388" y="536"/>
                  </a:lnTo>
                  <a:lnTo>
                    <a:pt x="111" y="585"/>
                  </a:lnTo>
                  <a:lnTo>
                    <a:pt x="31" y="445"/>
                  </a:lnTo>
                  <a:lnTo>
                    <a:pt x="6" y="671"/>
                  </a:lnTo>
                  <a:lnTo>
                    <a:pt x="0" y="736"/>
                  </a:lnTo>
                  <a:lnTo>
                    <a:pt x="354" y="606"/>
                  </a:lnTo>
                  <a:lnTo>
                    <a:pt x="550" y="557"/>
                  </a:lnTo>
                  <a:lnTo>
                    <a:pt x="803" y="544"/>
                  </a:lnTo>
                  <a:lnTo>
                    <a:pt x="1290" y="418"/>
                  </a:lnTo>
                  <a:lnTo>
                    <a:pt x="1495" y="374"/>
                  </a:lnTo>
                  <a:lnTo>
                    <a:pt x="1818" y="275"/>
                  </a:lnTo>
                  <a:lnTo>
                    <a:pt x="1786" y="188"/>
                  </a:lnTo>
                  <a:lnTo>
                    <a:pt x="1499" y="333"/>
                  </a:lnTo>
                  <a:lnTo>
                    <a:pt x="1311" y="331"/>
                  </a:lnTo>
                  <a:lnTo>
                    <a:pt x="1404" y="353"/>
                  </a:lnTo>
                  <a:lnTo>
                    <a:pt x="1375" y="374"/>
                  </a:lnTo>
                  <a:lnTo>
                    <a:pt x="1183" y="393"/>
                  </a:lnTo>
                  <a:lnTo>
                    <a:pt x="968" y="245"/>
                  </a:lnTo>
                  <a:lnTo>
                    <a:pt x="1003" y="70"/>
                  </a:lnTo>
                  <a:lnTo>
                    <a:pt x="1003" y="7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12" name="Freeform 20"/>
            <p:cNvSpPr>
              <a:spLocks/>
            </p:cNvSpPr>
            <p:nvPr/>
          </p:nvSpPr>
          <p:spPr bwMode="auto">
            <a:xfrm>
              <a:off x="717" y="3304"/>
              <a:ext cx="268" cy="291"/>
            </a:xfrm>
            <a:custGeom>
              <a:avLst/>
              <a:gdLst>
                <a:gd name="T0" fmla="*/ 0 w 536"/>
                <a:gd name="T1" fmla="*/ 236 h 582"/>
                <a:gd name="T2" fmla="*/ 184 w 536"/>
                <a:gd name="T3" fmla="*/ 171 h 582"/>
                <a:gd name="T4" fmla="*/ 264 w 536"/>
                <a:gd name="T5" fmla="*/ 114 h 582"/>
                <a:gd name="T6" fmla="*/ 355 w 536"/>
                <a:gd name="T7" fmla="*/ 91 h 582"/>
                <a:gd name="T8" fmla="*/ 403 w 536"/>
                <a:gd name="T9" fmla="*/ 53 h 582"/>
                <a:gd name="T10" fmla="*/ 452 w 536"/>
                <a:gd name="T11" fmla="*/ 38 h 582"/>
                <a:gd name="T12" fmla="*/ 536 w 536"/>
                <a:gd name="T13" fmla="*/ 0 h 582"/>
                <a:gd name="T14" fmla="*/ 536 w 536"/>
                <a:gd name="T15" fmla="*/ 11 h 582"/>
                <a:gd name="T16" fmla="*/ 496 w 536"/>
                <a:gd name="T17" fmla="*/ 45 h 582"/>
                <a:gd name="T18" fmla="*/ 498 w 536"/>
                <a:gd name="T19" fmla="*/ 72 h 582"/>
                <a:gd name="T20" fmla="*/ 450 w 536"/>
                <a:gd name="T21" fmla="*/ 133 h 582"/>
                <a:gd name="T22" fmla="*/ 427 w 536"/>
                <a:gd name="T23" fmla="*/ 137 h 582"/>
                <a:gd name="T24" fmla="*/ 399 w 536"/>
                <a:gd name="T25" fmla="*/ 120 h 582"/>
                <a:gd name="T26" fmla="*/ 370 w 536"/>
                <a:gd name="T27" fmla="*/ 152 h 582"/>
                <a:gd name="T28" fmla="*/ 370 w 536"/>
                <a:gd name="T29" fmla="*/ 188 h 582"/>
                <a:gd name="T30" fmla="*/ 317 w 536"/>
                <a:gd name="T31" fmla="*/ 234 h 582"/>
                <a:gd name="T32" fmla="*/ 287 w 536"/>
                <a:gd name="T33" fmla="*/ 249 h 582"/>
                <a:gd name="T34" fmla="*/ 283 w 536"/>
                <a:gd name="T35" fmla="*/ 272 h 582"/>
                <a:gd name="T36" fmla="*/ 5 w 536"/>
                <a:gd name="T37" fmla="*/ 582 h 582"/>
                <a:gd name="T38" fmla="*/ 0 w 536"/>
                <a:gd name="T39" fmla="*/ 236 h 582"/>
                <a:gd name="T40" fmla="*/ 0 w 536"/>
                <a:gd name="T41" fmla="*/ 23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6" h="582">
                  <a:moveTo>
                    <a:pt x="0" y="236"/>
                  </a:moveTo>
                  <a:lnTo>
                    <a:pt x="184" y="171"/>
                  </a:lnTo>
                  <a:lnTo>
                    <a:pt x="264" y="114"/>
                  </a:lnTo>
                  <a:lnTo>
                    <a:pt x="355" y="91"/>
                  </a:lnTo>
                  <a:lnTo>
                    <a:pt x="403" y="53"/>
                  </a:lnTo>
                  <a:lnTo>
                    <a:pt x="452" y="38"/>
                  </a:lnTo>
                  <a:lnTo>
                    <a:pt x="536" y="0"/>
                  </a:lnTo>
                  <a:lnTo>
                    <a:pt x="536" y="11"/>
                  </a:lnTo>
                  <a:lnTo>
                    <a:pt x="496" y="45"/>
                  </a:lnTo>
                  <a:lnTo>
                    <a:pt x="498" y="72"/>
                  </a:lnTo>
                  <a:lnTo>
                    <a:pt x="450" y="133"/>
                  </a:lnTo>
                  <a:lnTo>
                    <a:pt x="427" y="137"/>
                  </a:lnTo>
                  <a:lnTo>
                    <a:pt x="399" y="120"/>
                  </a:lnTo>
                  <a:lnTo>
                    <a:pt x="370" y="152"/>
                  </a:lnTo>
                  <a:lnTo>
                    <a:pt x="370" y="188"/>
                  </a:lnTo>
                  <a:lnTo>
                    <a:pt x="317" y="234"/>
                  </a:lnTo>
                  <a:lnTo>
                    <a:pt x="287" y="249"/>
                  </a:lnTo>
                  <a:lnTo>
                    <a:pt x="283" y="272"/>
                  </a:lnTo>
                  <a:lnTo>
                    <a:pt x="5" y="582"/>
                  </a:lnTo>
                  <a:lnTo>
                    <a:pt x="0" y="236"/>
                  </a:lnTo>
                  <a:lnTo>
                    <a:pt x="0" y="236"/>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13" name="Freeform 21"/>
            <p:cNvSpPr>
              <a:spLocks/>
            </p:cNvSpPr>
            <p:nvPr/>
          </p:nvSpPr>
          <p:spPr bwMode="auto">
            <a:xfrm>
              <a:off x="1618" y="2639"/>
              <a:ext cx="301" cy="655"/>
            </a:xfrm>
            <a:custGeom>
              <a:avLst/>
              <a:gdLst>
                <a:gd name="T0" fmla="*/ 0 w 601"/>
                <a:gd name="T1" fmla="*/ 0 h 1312"/>
                <a:gd name="T2" fmla="*/ 409 w 601"/>
                <a:gd name="T3" fmla="*/ 245 h 1312"/>
                <a:gd name="T4" fmla="*/ 601 w 601"/>
                <a:gd name="T5" fmla="*/ 730 h 1312"/>
                <a:gd name="T6" fmla="*/ 449 w 601"/>
                <a:gd name="T7" fmla="*/ 1312 h 1312"/>
                <a:gd name="T8" fmla="*/ 266 w 601"/>
                <a:gd name="T9" fmla="*/ 1129 h 1312"/>
                <a:gd name="T10" fmla="*/ 0 w 601"/>
                <a:gd name="T11" fmla="*/ 0 h 1312"/>
                <a:gd name="T12" fmla="*/ 0 w 601"/>
                <a:gd name="T13" fmla="*/ 0 h 1312"/>
              </a:gdLst>
              <a:ahLst/>
              <a:cxnLst>
                <a:cxn ang="0">
                  <a:pos x="T0" y="T1"/>
                </a:cxn>
                <a:cxn ang="0">
                  <a:pos x="T2" y="T3"/>
                </a:cxn>
                <a:cxn ang="0">
                  <a:pos x="T4" y="T5"/>
                </a:cxn>
                <a:cxn ang="0">
                  <a:pos x="T6" y="T7"/>
                </a:cxn>
                <a:cxn ang="0">
                  <a:pos x="T8" y="T9"/>
                </a:cxn>
                <a:cxn ang="0">
                  <a:pos x="T10" y="T11"/>
                </a:cxn>
                <a:cxn ang="0">
                  <a:pos x="T12" y="T13"/>
                </a:cxn>
              </a:cxnLst>
              <a:rect l="0" t="0" r="r" b="b"/>
              <a:pathLst>
                <a:path w="601" h="1312">
                  <a:moveTo>
                    <a:pt x="0" y="0"/>
                  </a:moveTo>
                  <a:lnTo>
                    <a:pt x="409" y="245"/>
                  </a:lnTo>
                  <a:lnTo>
                    <a:pt x="601" y="730"/>
                  </a:lnTo>
                  <a:lnTo>
                    <a:pt x="449" y="1312"/>
                  </a:lnTo>
                  <a:lnTo>
                    <a:pt x="266" y="1129"/>
                  </a:lnTo>
                  <a:lnTo>
                    <a:pt x="0" y="0"/>
                  </a:lnTo>
                  <a:lnTo>
                    <a:pt x="0" y="0"/>
                  </a:lnTo>
                  <a:close/>
                </a:path>
              </a:pathLst>
            </a:custGeom>
            <a:solidFill>
              <a:srgbClr val="CC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14" name="Freeform 22"/>
            <p:cNvSpPr>
              <a:spLocks/>
            </p:cNvSpPr>
            <p:nvPr/>
          </p:nvSpPr>
          <p:spPr bwMode="auto">
            <a:xfrm>
              <a:off x="1756" y="3789"/>
              <a:ext cx="103" cy="138"/>
            </a:xfrm>
            <a:custGeom>
              <a:avLst/>
              <a:gdLst>
                <a:gd name="T0" fmla="*/ 201 w 205"/>
                <a:gd name="T1" fmla="*/ 23 h 278"/>
                <a:gd name="T2" fmla="*/ 194 w 205"/>
                <a:gd name="T3" fmla="*/ 36 h 278"/>
                <a:gd name="T4" fmla="*/ 188 w 205"/>
                <a:gd name="T5" fmla="*/ 54 h 278"/>
                <a:gd name="T6" fmla="*/ 180 w 205"/>
                <a:gd name="T7" fmla="*/ 73 h 278"/>
                <a:gd name="T8" fmla="*/ 173 w 205"/>
                <a:gd name="T9" fmla="*/ 95 h 278"/>
                <a:gd name="T10" fmla="*/ 165 w 205"/>
                <a:gd name="T11" fmla="*/ 118 h 278"/>
                <a:gd name="T12" fmla="*/ 158 w 205"/>
                <a:gd name="T13" fmla="*/ 143 h 278"/>
                <a:gd name="T14" fmla="*/ 154 w 205"/>
                <a:gd name="T15" fmla="*/ 164 h 278"/>
                <a:gd name="T16" fmla="*/ 150 w 205"/>
                <a:gd name="T17" fmla="*/ 185 h 278"/>
                <a:gd name="T18" fmla="*/ 150 w 205"/>
                <a:gd name="T19" fmla="*/ 206 h 278"/>
                <a:gd name="T20" fmla="*/ 150 w 205"/>
                <a:gd name="T21" fmla="*/ 223 h 278"/>
                <a:gd name="T22" fmla="*/ 152 w 205"/>
                <a:gd name="T23" fmla="*/ 244 h 278"/>
                <a:gd name="T24" fmla="*/ 156 w 205"/>
                <a:gd name="T25" fmla="*/ 261 h 278"/>
                <a:gd name="T26" fmla="*/ 125 w 205"/>
                <a:gd name="T27" fmla="*/ 278 h 278"/>
                <a:gd name="T28" fmla="*/ 0 w 205"/>
                <a:gd name="T29" fmla="*/ 236 h 278"/>
                <a:gd name="T30" fmla="*/ 7 w 205"/>
                <a:gd name="T31" fmla="*/ 234 h 278"/>
                <a:gd name="T32" fmla="*/ 26 w 205"/>
                <a:gd name="T33" fmla="*/ 232 h 278"/>
                <a:gd name="T34" fmla="*/ 51 w 205"/>
                <a:gd name="T35" fmla="*/ 227 h 278"/>
                <a:gd name="T36" fmla="*/ 74 w 205"/>
                <a:gd name="T37" fmla="*/ 219 h 278"/>
                <a:gd name="T38" fmla="*/ 89 w 205"/>
                <a:gd name="T39" fmla="*/ 209 h 278"/>
                <a:gd name="T40" fmla="*/ 97 w 205"/>
                <a:gd name="T41" fmla="*/ 200 h 278"/>
                <a:gd name="T42" fmla="*/ 101 w 205"/>
                <a:gd name="T43" fmla="*/ 190 h 278"/>
                <a:gd name="T44" fmla="*/ 101 w 205"/>
                <a:gd name="T45" fmla="*/ 181 h 278"/>
                <a:gd name="T46" fmla="*/ 101 w 205"/>
                <a:gd name="T47" fmla="*/ 162 h 278"/>
                <a:gd name="T48" fmla="*/ 101 w 205"/>
                <a:gd name="T49" fmla="*/ 150 h 278"/>
                <a:gd name="T50" fmla="*/ 101 w 205"/>
                <a:gd name="T51" fmla="*/ 133 h 278"/>
                <a:gd name="T52" fmla="*/ 99 w 205"/>
                <a:gd name="T53" fmla="*/ 114 h 278"/>
                <a:gd name="T54" fmla="*/ 97 w 205"/>
                <a:gd name="T55" fmla="*/ 92 h 278"/>
                <a:gd name="T56" fmla="*/ 95 w 205"/>
                <a:gd name="T57" fmla="*/ 71 h 278"/>
                <a:gd name="T58" fmla="*/ 95 w 205"/>
                <a:gd name="T59" fmla="*/ 50 h 278"/>
                <a:gd name="T60" fmla="*/ 91 w 205"/>
                <a:gd name="T61" fmla="*/ 29 h 278"/>
                <a:gd name="T62" fmla="*/ 91 w 205"/>
                <a:gd name="T63" fmla="*/ 14 h 278"/>
                <a:gd name="T64" fmla="*/ 91 w 205"/>
                <a:gd name="T65" fmla="*/ 0 h 278"/>
                <a:gd name="T66" fmla="*/ 205 w 205"/>
                <a:gd name="T67" fmla="*/ 2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278">
                  <a:moveTo>
                    <a:pt x="205" y="21"/>
                  </a:moveTo>
                  <a:lnTo>
                    <a:pt x="201" y="23"/>
                  </a:lnTo>
                  <a:lnTo>
                    <a:pt x="198" y="33"/>
                  </a:lnTo>
                  <a:lnTo>
                    <a:pt x="194" y="36"/>
                  </a:lnTo>
                  <a:lnTo>
                    <a:pt x="192" y="46"/>
                  </a:lnTo>
                  <a:lnTo>
                    <a:pt x="188" y="54"/>
                  </a:lnTo>
                  <a:lnTo>
                    <a:pt x="184" y="63"/>
                  </a:lnTo>
                  <a:lnTo>
                    <a:pt x="180" y="73"/>
                  </a:lnTo>
                  <a:lnTo>
                    <a:pt x="177" y="84"/>
                  </a:lnTo>
                  <a:lnTo>
                    <a:pt x="173" y="95"/>
                  </a:lnTo>
                  <a:lnTo>
                    <a:pt x="169" y="107"/>
                  </a:lnTo>
                  <a:lnTo>
                    <a:pt x="165" y="118"/>
                  </a:lnTo>
                  <a:lnTo>
                    <a:pt x="163" y="130"/>
                  </a:lnTo>
                  <a:lnTo>
                    <a:pt x="158" y="143"/>
                  </a:lnTo>
                  <a:lnTo>
                    <a:pt x="158" y="154"/>
                  </a:lnTo>
                  <a:lnTo>
                    <a:pt x="154" y="164"/>
                  </a:lnTo>
                  <a:lnTo>
                    <a:pt x="152" y="175"/>
                  </a:lnTo>
                  <a:lnTo>
                    <a:pt x="150" y="185"/>
                  </a:lnTo>
                  <a:lnTo>
                    <a:pt x="150" y="196"/>
                  </a:lnTo>
                  <a:lnTo>
                    <a:pt x="150" y="206"/>
                  </a:lnTo>
                  <a:lnTo>
                    <a:pt x="150" y="213"/>
                  </a:lnTo>
                  <a:lnTo>
                    <a:pt x="150" y="223"/>
                  </a:lnTo>
                  <a:lnTo>
                    <a:pt x="152" y="230"/>
                  </a:lnTo>
                  <a:lnTo>
                    <a:pt x="152" y="244"/>
                  </a:lnTo>
                  <a:lnTo>
                    <a:pt x="154" y="255"/>
                  </a:lnTo>
                  <a:lnTo>
                    <a:pt x="156" y="261"/>
                  </a:lnTo>
                  <a:lnTo>
                    <a:pt x="158" y="265"/>
                  </a:lnTo>
                  <a:lnTo>
                    <a:pt x="125" y="278"/>
                  </a:lnTo>
                  <a:lnTo>
                    <a:pt x="0" y="261"/>
                  </a:lnTo>
                  <a:lnTo>
                    <a:pt x="0" y="236"/>
                  </a:lnTo>
                  <a:lnTo>
                    <a:pt x="0" y="234"/>
                  </a:lnTo>
                  <a:lnTo>
                    <a:pt x="7" y="234"/>
                  </a:lnTo>
                  <a:lnTo>
                    <a:pt x="15" y="234"/>
                  </a:lnTo>
                  <a:lnTo>
                    <a:pt x="26" y="232"/>
                  </a:lnTo>
                  <a:lnTo>
                    <a:pt x="38" y="230"/>
                  </a:lnTo>
                  <a:lnTo>
                    <a:pt x="51" y="227"/>
                  </a:lnTo>
                  <a:lnTo>
                    <a:pt x="63" y="223"/>
                  </a:lnTo>
                  <a:lnTo>
                    <a:pt x="74" y="219"/>
                  </a:lnTo>
                  <a:lnTo>
                    <a:pt x="84" y="213"/>
                  </a:lnTo>
                  <a:lnTo>
                    <a:pt x="89" y="209"/>
                  </a:lnTo>
                  <a:lnTo>
                    <a:pt x="93" y="204"/>
                  </a:lnTo>
                  <a:lnTo>
                    <a:pt x="97" y="200"/>
                  </a:lnTo>
                  <a:lnTo>
                    <a:pt x="101" y="192"/>
                  </a:lnTo>
                  <a:lnTo>
                    <a:pt x="101" y="190"/>
                  </a:lnTo>
                  <a:lnTo>
                    <a:pt x="101" y="189"/>
                  </a:lnTo>
                  <a:lnTo>
                    <a:pt x="101" y="181"/>
                  </a:lnTo>
                  <a:lnTo>
                    <a:pt x="101" y="171"/>
                  </a:lnTo>
                  <a:lnTo>
                    <a:pt x="101" y="162"/>
                  </a:lnTo>
                  <a:lnTo>
                    <a:pt x="101" y="154"/>
                  </a:lnTo>
                  <a:lnTo>
                    <a:pt x="101" y="150"/>
                  </a:lnTo>
                  <a:lnTo>
                    <a:pt x="101" y="143"/>
                  </a:lnTo>
                  <a:lnTo>
                    <a:pt x="101" y="133"/>
                  </a:lnTo>
                  <a:lnTo>
                    <a:pt x="101" y="124"/>
                  </a:lnTo>
                  <a:lnTo>
                    <a:pt x="99" y="114"/>
                  </a:lnTo>
                  <a:lnTo>
                    <a:pt x="97" y="103"/>
                  </a:lnTo>
                  <a:lnTo>
                    <a:pt x="97" y="92"/>
                  </a:lnTo>
                  <a:lnTo>
                    <a:pt x="95" y="80"/>
                  </a:lnTo>
                  <a:lnTo>
                    <a:pt x="95" y="71"/>
                  </a:lnTo>
                  <a:lnTo>
                    <a:pt x="95" y="57"/>
                  </a:lnTo>
                  <a:lnTo>
                    <a:pt x="95" y="50"/>
                  </a:lnTo>
                  <a:lnTo>
                    <a:pt x="93" y="36"/>
                  </a:lnTo>
                  <a:lnTo>
                    <a:pt x="91" y="29"/>
                  </a:lnTo>
                  <a:lnTo>
                    <a:pt x="91" y="21"/>
                  </a:lnTo>
                  <a:lnTo>
                    <a:pt x="91" y="14"/>
                  </a:lnTo>
                  <a:lnTo>
                    <a:pt x="91" y="4"/>
                  </a:lnTo>
                  <a:lnTo>
                    <a:pt x="91" y="0"/>
                  </a:lnTo>
                  <a:lnTo>
                    <a:pt x="205" y="21"/>
                  </a:lnTo>
                  <a:lnTo>
                    <a:pt x="205" y="21"/>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15" name="Freeform 23"/>
            <p:cNvSpPr>
              <a:spLocks/>
            </p:cNvSpPr>
            <p:nvPr/>
          </p:nvSpPr>
          <p:spPr bwMode="auto">
            <a:xfrm>
              <a:off x="2021" y="3729"/>
              <a:ext cx="95" cy="207"/>
            </a:xfrm>
            <a:custGeom>
              <a:avLst/>
              <a:gdLst>
                <a:gd name="T0" fmla="*/ 107 w 191"/>
                <a:gd name="T1" fmla="*/ 3 h 414"/>
                <a:gd name="T2" fmla="*/ 116 w 191"/>
                <a:gd name="T3" fmla="*/ 15 h 414"/>
                <a:gd name="T4" fmla="*/ 128 w 191"/>
                <a:gd name="T5" fmla="*/ 30 h 414"/>
                <a:gd name="T6" fmla="*/ 139 w 191"/>
                <a:gd name="T7" fmla="*/ 47 h 414"/>
                <a:gd name="T8" fmla="*/ 151 w 191"/>
                <a:gd name="T9" fmla="*/ 70 h 414"/>
                <a:gd name="T10" fmla="*/ 164 w 191"/>
                <a:gd name="T11" fmla="*/ 93 h 414"/>
                <a:gd name="T12" fmla="*/ 173 w 191"/>
                <a:gd name="T13" fmla="*/ 117 h 414"/>
                <a:gd name="T14" fmla="*/ 181 w 191"/>
                <a:gd name="T15" fmla="*/ 144 h 414"/>
                <a:gd name="T16" fmla="*/ 183 w 191"/>
                <a:gd name="T17" fmla="*/ 171 h 414"/>
                <a:gd name="T18" fmla="*/ 185 w 191"/>
                <a:gd name="T19" fmla="*/ 197 h 414"/>
                <a:gd name="T20" fmla="*/ 183 w 191"/>
                <a:gd name="T21" fmla="*/ 224 h 414"/>
                <a:gd name="T22" fmla="*/ 181 w 191"/>
                <a:gd name="T23" fmla="*/ 249 h 414"/>
                <a:gd name="T24" fmla="*/ 177 w 191"/>
                <a:gd name="T25" fmla="*/ 273 h 414"/>
                <a:gd name="T26" fmla="*/ 177 w 191"/>
                <a:gd name="T27" fmla="*/ 294 h 414"/>
                <a:gd name="T28" fmla="*/ 177 w 191"/>
                <a:gd name="T29" fmla="*/ 313 h 414"/>
                <a:gd name="T30" fmla="*/ 175 w 191"/>
                <a:gd name="T31" fmla="*/ 328 h 414"/>
                <a:gd name="T32" fmla="*/ 175 w 191"/>
                <a:gd name="T33" fmla="*/ 342 h 414"/>
                <a:gd name="T34" fmla="*/ 177 w 191"/>
                <a:gd name="T35" fmla="*/ 353 h 414"/>
                <a:gd name="T36" fmla="*/ 187 w 191"/>
                <a:gd name="T37" fmla="*/ 366 h 414"/>
                <a:gd name="T38" fmla="*/ 177 w 191"/>
                <a:gd name="T39" fmla="*/ 412 h 414"/>
                <a:gd name="T40" fmla="*/ 31 w 191"/>
                <a:gd name="T41" fmla="*/ 387 h 414"/>
                <a:gd name="T42" fmla="*/ 36 w 191"/>
                <a:gd name="T43" fmla="*/ 385 h 414"/>
                <a:gd name="T44" fmla="*/ 52 w 191"/>
                <a:gd name="T45" fmla="*/ 384 h 414"/>
                <a:gd name="T46" fmla="*/ 69 w 191"/>
                <a:gd name="T47" fmla="*/ 378 h 414"/>
                <a:gd name="T48" fmla="*/ 88 w 191"/>
                <a:gd name="T49" fmla="*/ 370 h 414"/>
                <a:gd name="T50" fmla="*/ 101 w 191"/>
                <a:gd name="T51" fmla="*/ 363 h 414"/>
                <a:gd name="T52" fmla="*/ 111 w 191"/>
                <a:gd name="T53" fmla="*/ 353 h 414"/>
                <a:gd name="T54" fmla="*/ 120 w 191"/>
                <a:gd name="T55" fmla="*/ 346 h 414"/>
                <a:gd name="T56" fmla="*/ 120 w 191"/>
                <a:gd name="T57" fmla="*/ 338 h 414"/>
                <a:gd name="T58" fmla="*/ 122 w 191"/>
                <a:gd name="T59" fmla="*/ 321 h 414"/>
                <a:gd name="T60" fmla="*/ 120 w 191"/>
                <a:gd name="T61" fmla="*/ 308 h 414"/>
                <a:gd name="T62" fmla="*/ 120 w 191"/>
                <a:gd name="T63" fmla="*/ 292 h 414"/>
                <a:gd name="T64" fmla="*/ 116 w 191"/>
                <a:gd name="T65" fmla="*/ 273 h 414"/>
                <a:gd name="T66" fmla="*/ 111 w 191"/>
                <a:gd name="T67" fmla="*/ 256 h 414"/>
                <a:gd name="T68" fmla="*/ 103 w 191"/>
                <a:gd name="T69" fmla="*/ 231 h 414"/>
                <a:gd name="T70" fmla="*/ 94 w 191"/>
                <a:gd name="T71" fmla="*/ 211 h 414"/>
                <a:gd name="T72" fmla="*/ 82 w 191"/>
                <a:gd name="T73" fmla="*/ 186 h 414"/>
                <a:gd name="T74" fmla="*/ 73 w 191"/>
                <a:gd name="T75" fmla="*/ 165 h 414"/>
                <a:gd name="T76" fmla="*/ 63 w 191"/>
                <a:gd name="T77" fmla="*/ 148 h 414"/>
                <a:gd name="T78" fmla="*/ 56 w 191"/>
                <a:gd name="T79" fmla="*/ 133 h 414"/>
                <a:gd name="T80" fmla="*/ 50 w 191"/>
                <a:gd name="T81" fmla="*/ 119 h 414"/>
                <a:gd name="T82" fmla="*/ 105 w 191"/>
                <a:gd name="T8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414">
                  <a:moveTo>
                    <a:pt x="105" y="0"/>
                  </a:moveTo>
                  <a:lnTo>
                    <a:pt x="107" y="3"/>
                  </a:lnTo>
                  <a:lnTo>
                    <a:pt x="113" y="11"/>
                  </a:lnTo>
                  <a:lnTo>
                    <a:pt x="116" y="15"/>
                  </a:lnTo>
                  <a:lnTo>
                    <a:pt x="122" y="22"/>
                  </a:lnTo>
                  <a:lnTo>
                    <a:pt x="128" y="30"/>
                  </a:lnTo>
                  <a:lnTo>
                    <a:pt x="133" y="39"/>
                  </a:lnTo>
                  <a:lnTo>
                    <a:pt x="139" y="47"/>
                  </a:lnTo>
                  <a:lnTo>
                    <a:pt x="145" y="58"/>
                  </a:lnTo>
                  <a:lnTo>
                    <a:pt x="151" y="70"/>
                  </a:lnTo>
                  <a:lnTo>
                    <a:pt x="158" y="81"/>
                  </a:lnTo>
                  <a:lnTo>
                    <a:pt x="164" y="93"/>
                  </a:lnTo>
                  <a:lnTo>
                    <a:pt x="170" y="106"/>
                  </a:lnTo>
                  <a:lnTo>
                    <a:pt x="173" y="117"/>
                  </a:lnTo>
                  <a:lnTo>
                    <a:pt x="179" y="133"/>
                  </a:lnTo>
                  <a:lnTo>
                    <a:pt x="181" y="144"/>
                  </a:lnTo>
                  <a:lnTo>
                    <a:pt x="183" y="159"/>
                  </a:lnTo>
                  <a:lnTo>
                    <a:pt x="183" y="171"/>
                  </a:lnTo>
                  <a:lnTo>
                    <a:pt x="185" y="186"/>
                  </a:lnTo>
                  <a:lnTo>
                    <a:pt x="185" y="197"/>
                  </a:lnTo>
                  <a:lnTo>
                    <a:pt x="185" y="211"/>
                  </a:lnTo>
                  <a:lnTo>
                    <a:pt x="183" y="224"/>
                  </a:lnTo>
                  <a:lnTo>
                    <a:pt x="183" y="239"/>
                  </a:lnTo>
                  <a:lnTo>
                    <a:pt x="181" y="249"/>
                  </a:lnTo>
                  <a:lnTo>
                    <a:pt x="181" y="262"/>
                  </a:lnTo>
                  <a:lnTo>
                    <a:pt x="177" y="273"/>
                  </a:lnTo>
                  <a:lnTo>
                    <a:pt x="177" y="285"/>
                  </a:lnTo>
                  <a:lnTo>
                    <a:pt x="177" y="294"/>
                  </a:lnTo>
                  <a:lnTo>
                    <a:pt x="177" y="304"/>
                  </a:lnTo>
                  <a:lnTo>
                    <a:pt x="177" y="313"/>
                  </a:lnTo>
                  <a:lnTo>
                    <a:pt x="177" y="323"/>
                  </a:lnTo>
                  <a:lnTo>
                    <a:pt x="175" y="328"/>
                  </a:lnTo>
                  <a:lnTo>
                    <a:pt x="175" y="336"/>
                  </a:lnTo>
                  <a:lnTo>
                    <a:pt x="175" y="342"/>
                  </a:lnTo>
                  <a:lnTo>
                    <a:pt x="177" y="346"/>
                  </a:lnTo>
                  <a:lnTo>
                    <a:pt x="177" y="353"/>
                  </a:lnTo>
                  <a:lnTo>
                    <a:pt x="183" y="361"/>
                  </a:lnTo>
                  <a:lnTo>
                    <a:pt x="187" y="366"/>
                  </a:lnTo>
                  <a:lnTo>
                    <a:pt x="191" y="366"/>
                  </a:lnTo>
                  <a:lnTo>
                    <a:pt x="177" y="412"/>
                  </a:lnTo>
                  <a:lnTo>
                    <a:pt x="0" y="414"/>
                  </a:lnTo>
                  <a:lnTo>
                    <a:pt x="31" y="387"/>
                  </a:lnTo>
                  <a:lnTo>
                    <a:pt x="31" y="385"/>
                  </a:lnTo>
                  <a:lnTo>
                    <a:pt x="36" y="385"/>
                  </a:lnTo>
                  <a:lnTo>
                    <a:pt x="42" y="384"/>
                  </a:lnTo>
                  <a:lnTo>
                    <a:pt x="52" y="384"/>
                  </a:lnTo>
                  <a:lnTo>
                    <a:pt x="59" y="380"/>
                  </a:lnTo>
                  <a:lnTo>
                    <a:pt x="69" y="378"/>
                  </a:lnTo>
                  <a:lnTo>
                    <a:pt x="76" y="374"/>
                  </a:lnTo>
                  <a:lnTo>
                    <a:pt x="88" y="370"/>
                  </a:lnTo>
                  <a:lnTo>
                    <a:pt x="94" y="366"/>
                  </a:lnTo>
                  <a:lnTo>
                    <a:pt x="101" y="363"/>
                  </a:lnTo>
                  <a:lnTo>
                    <a:pt x="107" y="357"/>
                  </a:lnTo>
                  <a:lnTo>
                    <a:pt x="111" y="353"/>
                  </a:lnTo>
                  <a:lnTo>
                    <a:pt x="116" y="347"/>
                  </a:lnTo>
                  <a:lnTo>
                    <a:pt x="120" y="346"/>
                  </a:lnTo>
                  <a:lnTo>
                    <a:pt x="120" y="342"/>
                  </a:lnTo>
                  <a:lnTo>
                    <a:pt x="120" y="338"/>
                  </a:lnTo>
                  <a:lnTo>
                    <a:pt x="120" y="328"/>
                  </a:lnTo>
                  <a:lnTo>
                    <a:pt x="122" y="321"/>
                  </a:lnTo>
                  <a:lnTo>
                    <a:pt x="120" y="313"/>
                  </a:lnTo>
                  <a:lnTo>
                    <a:pt x="120" y="308"/>
                  </a:lnTo>
                  <a:lnTo>
                    <a:pt x="120" y="300"/>
                  </a:lnTo>
                  <a:lnTo>
                    <a:pt x="120" y="292"/>
                  </a:lnTo>
                  <a:lnTo>
                    <a:pt x="116" y="283"/>
                  </a:lnTo>
                  <a:lnTo>
                    <a:pt x="116" y="273"/>
                  </a:lnTo>
                  <a:lnTo>
                    <a:pt x="113" y="266"/>
                  </a:lnTo>
                  <a:lnTo>
                    <a:pt x="111" y="256"/>
                  </a:lnTo>
                  <a:lnTo>
                    <a:pt x="107" y="245"/>
                  </a:lnTo>
                  <a:lnTo>
                    <a:pt x="103" y="231"/>
                  </a:lnTo>
                  <a:lnTo>
                    <a:pt x="97" y="220"/>
                  </a:lnTo>
                  <a:lnTo>
                    <a:pt x="94" y="211"/>
                  </a:lnTo>
                  <a:lnTo>
                    <a:pt x="88" y="197"/>
                  </a:lnTo>
                  <a:lnTo>
                    <a:pt x="82" y="186"/>
                  </a:lnTo>
                  <a:lnTo>
                    <a:pt x="76" y="174"/>
                  </a:lnTo>
                  <a:lnTo>
                    <a:pt x="73" y="165"/>
                  </a:lnTo>
                  <a:lnTo>
                    <a:pt x="69" y="155"/>
                  </a:lnTo>
                  <a:lnTo>
                    <a:pt x="63" y="148"/>
                  </a:lnTo>
                  <a:lnTo>
                    <a:pt x="59" y="138"/>
                  </a:lnTo>
                  <a:lnTo>
                    <a:pt x="56" y="133"/>
                  </a:lnTo>
                  <a:lnTo>
                    <a:pt x="52" y="123"/>
                  </a:lnTo>
                  <a:lnTo>
                    <a:pt x="50" y="119"/>
                  </a:lnTo>
                  <a:lnTo>
                    <a:pt x="105" y="0"/>
                  </a:lnTo>
                  <a:lnTo>
                    <a:pt x="105"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16" name="Freeform 24"/>
            <p:cNvSpPr>
              <a:spLocks/>
            </p:cNvSpPr>
            <p:nvPr/>
          </p:nvSpPr>
          <p:spPr bwMode="auto">
            <a:xfrm>
              <a:off x="1734" y="3449"/>
              <a:ext cx="389" cy="388"/>
            </a:xfrm>
            <a:custGeom>
              <a:avLst/>
              <a:gdLst>
                <a:gd name="T0" fmla="*/ 542 w 778"/>
                <a:gd name="T1" fmla="*/ 57 h 775"/>
                <a:gd name="T2" fmla="*/ 552 w 778"/>
                <a:gd name="T3" fmla="*/ 68 h 775"/>
                <a:gd name="T4" fmla="*/ 561 w 778"/>
                <a:gd name="T5" fmla="*/ 87 h 775"/>
                <a:gd name="T6" fmla="*/ 576 w 778"/>
                <a:gd name="T7" fmla="*/ 114 h 775"/>
                <a:gd name="T8" fmla="*/ 593 w 778"/>
                <a:gd name="T9" fmla="*/ 140 h 775"/>
                <a:gd name="T10" fmla="*/ 610 w 778"/>
                <a:gd name="T11" fmla="*/ 171 h 775"/>
                <a:gd name="T12" fmla="*/ 626 w 778"/>
                <a:gd name="T13" fmla="*/ 203 h 775"/>
                <a:gd name="T14" fmla="*/ 641 w 778"/>
                <a:gd name="T15" fmla="*/ 237 h 775"/>
                <a:gd name="T16" fmla="*/ 650 w 778"/>
                <a:gd name="T17" fmla="*/ 268 h 775"/>
                <a:gd name="T18" fmla="*/ 660 w 778"/>
                <a:gd name="T19" fmla="*/ 298 h 775"/>
                <a:gd name="T20" fmla="*/ 668 w 778"/>
                <a:gd name="T21" fmla="*/ 329 h 775"/>
                <a:gd name="T22" fmla="*/ 675 w 778"/>
                <a:gd name="T23" fmla="*/ 361 h 775"/>
                <a:gd name="T24" fmla="*/ 681 w 778"/>
                <a:gd name="T25" fmla="*/ 391 h 775"/>
                <a:gd name="T26" fmla="*/ 688 w 778"/>
                <a:gd name="T27" fmla="*/ 422 h 775"/>
                <a:gd name="T28" fmla="*/ 696 w 778"/>
                <a:gd name="T29" fmla="*/ 454 h 775"/>
                <a:gd name="T30" fmla="*/ 706 w 778"/>
                <a:gd name="T31" fmla="*/ 486 h 775"/>
                <a:gd name="T32" fmla="*/ 715 w 778"/>
                <a:gd name="T33" fmla="*/ 522 h 775"/>
                <a:gd name="T34" fmla="*/ 726 w 778"/>
                <a:gd name="T35" fmla="*/ 559 h 775"/>
                <a:gd name="T36" fmla="*/ 740 w 778"/>
                <a:gd name="T37" fmla="*/ 593 h 775"/>
                <a:gd name="T38" fmla="*/ 751 w 778"/>
                <a:gd name="T39" fmla="*/ 625 h 775"/>
                <a:gd name="T40" fmla="*/ 761 w 778"/>
                <a:gd name="T41" fmla="*/ 652 h 775"/>
                <a:gd name="T42" fmla="*/ 768 w 778"/>
                <a:gd name="T43" fmla="*/ 673 h 775"/>
                <a:gd name="T44" fmla="*/ 774 w 778"/>
                <a:gd name="T45" fmla="*/ 686 h 775"/>
                <a:gd name="T46" fmla="*/ 778 w 778"/>
                <a:gd name="T47" fmla="*/ 694 h 775"/>
                <a:gd name="T48" fmla="*/ 765 w 778"/>
                <a:gd name="T49" fmla="*/ 699 h 775"/>
                <a:gd name="T50" fmla="*/ 751 w 778"/>
                <a:gd name="T51" fmla="*/ 705 h 775"/>
                <a:gd name="T52" fmla="*/ 732 w 778"/>
                <a:gd name="T53" fmla="*/ 714 h 775"/>
                <a:gd name="T54" fmla="*/ 707 w 778"/>
                <a:gd name="T55" fmla="*/ 724 h 775"/>
                <a:gd name="T56" fmla="*/ 677 w 778"/>
                <a:gd name="T57" fmla="*/ 735 h 775"/>
                <a:gd name="T58" fmla="*/ 641 w 778"/>
                <a:gd name="T59" fmla="*/ 745 h 775"/>
                <a:gd name="T60" fmla="*/ 599 w 778"/>
                <a:gd name="T61" fmla="*/ 756 h 775"/>
                <a:gd name="T62" fmla="*/ 552 w 778"/>
                <a:gd name="T63" fmla="*/ 762 h 775"/>
                <a:gd name="T64" fmla="*/ 498 w 778"/>
                <a:gd name="T65" fmla="*/ 770 h 775"/>
                <a:gd name="T66" fmla="*/ 443 w 778"/>
                <a:gd name="T67" fmla="*/ 771 h 775"/>
                <a:gd name="T68" fmla="*/ 388 w 778"/>
                <a:gd name="T69" fmla="*/ 775 h 775"/>
                <a:gd name="T70" fmla="*/ 333 w 778"/>
                <a:gd name="T71" fmla="*/ 773 h 775"/>
                <a:gd name="T72" fmla="*/ 278 w 778"/>
                <a:gd name="T73" fmla="*/ 773 h 775"/>
                <a:gd name="T74" fmla="*/ 226 w 778"/>
                <a:gd name="T75" fmla="*/ 768 h 775"/>
                <a:gd name="T76" fmla="*/ 179 w 778"/>
                <a:gd name="T77" fmla="*/ 762 h 775"/>
                <a:gd name="T78" fmla="*/ 135 w 778"/>
                <a:gd name="T79" fmla="*/ 749 h 775"/>
                <a:gd name="T80" fmla="*/ 99 w 778"/>
                <a:gd name="T81" fmla="*/ 739 h 775"/>
                <a:gd name="T82" fmla="*/ 69 w 778"/>
                <a:gd name="T83" fmla="*/ 726 h 775"/>
                <a:gd name="T84" fmla="*/ 44 w 778"/>
                <a:gd name="T85" fmla="*/ 714 h 775"/>
                <a:gd name="T86" fmla="*/ 23 w 778"/>
                <a:gd name="T87" fmla="*/ 703 h 775"/>
                <a:gd name="T88" fmla="*/ 10 w 778"/>
                <a:gd name="T89" fmla="*/ 694 h 775"/>
                <a:gd name="T90" fmla="*/ 0 w 778"/>
                <a:gd name="T91" fmla="*/ 686 h 775"/>
                <a:gd name="T92" fmla="*/ 540 w 778"/>
                <a:gd name="T93" fmla="*/ 53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8" h="775">
                  <a:moveTo>
                    <a:pt x="540" y="53"/>
                  </a:moveTo>
                  <a:lnTo>
                    <a:pt x="542" y="57"/>
                  </a:lnTo>
                  <a:lnTo>
                    <a:pt x="546" y="60"/>
                  </a:lnTo>
                  <a:lnTo>
                    <a:pt x="552" y="68"/>
                  </a:lnTo>
                  <a:lnTo>
                    <a:pt x="555" y="76"/>
                  </a:lnTo>
                  <a:lnTo>
                    <a:pt x="561" y="87"/>
                  </a:lnTo>
                  <a:lnTo>
                    <a:pt x="569" y="99"/>
                  </a:lnTo>
                  <a:lnTo>
                    <a:pt x="576" y="114"/>
                  </a:lnTo>
                  <a:lnTo>
                    <a:pt x="584" y="125"/>
                  </a:lnTo>
                  <a:lnTo>
                    <a:pt x="593" y="140"/>
                  </a:lnTo>
                  <a:lnTo>
                    <a:pt x="601" y="156"/>
                  </a:lnTo>
                  <a:lnTo>
                    <a:pt x="610" y="171"/>
                  </a:lnTo>
                  <a:lnTo>
                    <a:pt x="618" y="188"/>
                  </a:lnTo>
                  <a:lnTo>
                    <a:pt x="626" y="203"/>
                  </a:lnTo>
                  <a:lnTo>
                    <a:pt x="633" y="220"/>
                  </a:lnTo>
                  <a:lnTo>
                    <a:pt x="641" y="237"/>
                  </a:lnTo>
                  <a:lnTo>
                    <a:pt x="647" y="252"/>
                  </a:lnTo>
                  <a:lnTo>
                    <a:pt x="650" y="268"/>
                  </a:lnTo>
                  <a:lnTo>
                    <a:pt x="656" y="283"/>
                  </a:lnTo>
                  <a:lnTo>
                    <a:pt x="660" y="298"/>
                  </a:lnTo>
                  <a:lnTo>
                    <a:pt x="664" y="313"/>
                  </a:lnTo>
                  <a:lnTo>
                    <a:pt x="668" y="329"/>
                  </a:lnTo>
                  <a:lnTo>
                    <a:pt x="671" y="344"/>
                  </a:lnTo>
                  <a:lnTo>
                    <a:pt x="675" y="361"/>
                  </a:lnTo>
                  <a:lnTo>
                    <a:pt x="677" y="374"/>
                  </a:lnTo>
                  <a:lnTo>
                    <a:pt x="681" y="391"/>
                  </a:lnTo>
                  <a:lnTo>
                    <a:pt x="685" y="406"/>
                  </a:lnTo>
                  <a:lnTo>
                    <a:pt x="688" y="422"/>
                  </a:lnTo>
                  <a:lnTo>
                    <a:pt x="692" y="437"/>
                  </a:lnTo>
                  <a:lnTo>
                    <a:pt x="696" y="454"/>
                  </a:lnTo>
                  <a:lnTo>
                    <a:pt x="700" y="469"/>
                  </a:lnTo>
                  <a:lnTo>
                    <a:pt x="706" y="486"/>
                  </a:lnTo>
                  <a:lnTo>
                    <a:pt x="711" y="503"/>
                  </a:lnTo>
                  <a:lnTo>
                    <a:pt x="715" y="522"/>
                  </a:lnTo>
                  <a:lnTo>
                    <a:pt x="721" y="540"/>
                  </a:lnTo>
                  <a:lnTo>
                    <a:pt x="726" y="559"/>
                  </a:lnTo>
                  <a:lnTo>
                    <a:pt x="732" y="576"/>
                  </a:lnTo>
                  <a:lnTo>
                    <a:pt x="740" y="593"/>
                  </a:lnTo>
                  <a:lnTo>
                    <a:pt x="744" y="608"/>
                  </a:lnTo>
                  <a:lnTo>
                    <a:pt x="751" y="625"/>
                  </a:lnTo>
                  <a:lnTo>
                    <a:pt x="755" y="638"/>
                  </a:lnTo>
                  <a:lnTo>
                    <a:pt x="761" y="652"/>
                  </a:lnTo>
                  <a:lnTo>
                    <a:pt x="765" y="663"/>
                  </a:lnTo>
                  <a:lnTo>
                    <a:pt x="768" y="673"/>
                  </a:lnTo>
                  <a:lnTo>
                    <a:pt x="772" y="680"/>
                  </a:lnTo>
                  <a:lnTo>
                    <a:pt x="774" y="686"/>
                  </a:lnTo>
                  <a:lnTo>
                    <a:pt x="776" y="690"/>
                  </a:lnTo>
                  <a:lnTo>
                    <a:pt x="778" y="694"/>
                  </a:lnTo>
                  <a:lnTo>
                    <a:pt x="774" y="694"/>
                  </a:lnTo>
                  <a:lnTo>
                    <a:pt x="765" y="699"/>
                  </a:lnTo>
                  <a:lnTo>
                    <a:pt x="759" y="701"/>
                  </a:lnTo>
                  <a:lnTo>
                    <a:pt x="751" y="705"/>
                  </a:lnTo>
                  <a:lnTo>
                    <a:pt x="742" y="709"/>
                  </a:lnTo>
                  <a:lnTo>
                    <a:pt x="732" y="714"/>
                  </a:lnTo>
                  <a:lnTo>
                    <a:pt x="719" y="718"/>
                  </a:lnTo>
                  <a:lnTo>
                    <a:pt x="707" y="724"/>
                  </a:lnTo>
                  <a:lnTo>
                    <a:pt x="692" y="728"/>
                  </a:lnTo>
                  <a:lnTo>
                    <a:pt x="677" y="735"/>
                  </a:lnTo>
                  <a:lnTo>
                    <a:pt x="660" y="739"/>
                  </a:lnTo>
                  <a:lnTo>
                    <a:pt x="641" y="745"/>
                  </a:lnTo>
                  <a:lnTo>
                    <a:pt x="620" y="749"/>
                  </a:lnTo>
                  <a:lnTo>
                    <a:pt x="599" y="756"/>
                  </a:lnTo>
                  <a:lnTo>
                    <a:pt x="574" y="758"/>
                  </a:lnTo>
                  <a:lnTo>
                    <a:pt x="552" y="762"/>
                  </a:lnTo>
                  <a:lnTo>
                    <a:pt x="525" y="766"/>
                  </a:lnTo>
                  <a:lnTo>
                    <a:pt x="498" y="770"/>
                  </a:lnTo>
                  <a:lnTo>
                    <a:pt x="472" y="770"/>
                  </a:lnTo>
                  <a:lnTo>
                    <a:pt x="443" y="771"/>
                  </a:lnTo>
                  <a:lnTo>
                    <a:pt x="417" y="773"/>
                  </a:lnTo>
                  <a:lnTo>
                    <a:pt x="388" y="775"/>
                  </a:lnTo>
                  <a:lnTo>
                    <a:pt x="360" y="773"/>
                  </a:lnTo>
                  <a:lnTo>
                    <a:pt x="333" y="773"/>
                  </a:lnTo>
                  <a:lnTo>
                    <a:pt x="304" y="773"/>
                  </a:lnTo>
                  <a:lnTo>
                    <a:pt x="278" y="773"/>
                  </a:lnTo>
                  <a:lnTo>
                    <a:pt x="249" y="770"/>
                  </a:lnTo>
                  <a:lnTo>
                    <a:pt x="226" y="768"/>
                  </a:lnTo>
                  <a:lnTo>
                    <a:pt x="202" y="764"/>
                  </a:lnTo>
                  <a:lnTo>
                    <a:pt x="179" y="762"/>
                  </a:lnTo>
                  <a:lnTo>
                    <a:pt x="156" y="754"/>
                  </a:lnTo>
                  <a:lnTo>
                    <a:pt x="135" y="749"/>
                  </a:lnTo>
                  <a:lnTo>
                    <a:pt x="116" y="745"/>
                  </a:lnTo>
                  <a:lnTo>
                    <a:pt x="99" y="739"/>
                  </a:lnTo>
                  <a:lnTo>
                    <a:pt x="82" y="732"/>
                  </a:lnTo>
                  <a:lnTo>
                    <a:pt x="69" y="726"/>
                  </a:lnTo>
                  <a:lnTo>
                    <a:pt x="55" y="720"/>
                  </a:lnTo>
                  <a:lnTo>
                    <a:pt x="44" y="714"/>
                  </a:lnTo>
                  <a:lnTo>
                    <a:pt x="32" y="707"/>
                  </a:lnTo>
                  <a:lnTo>
                    <a:pt x="23" y="703"/>
                  </a:lnTo>
                  <a:lnTo>
                    <a:pt x="15" y="697"/>
                  </a:lnTo>
                  <a:lnTo>
                    <a:pt x="10" y="694"/>
                  </a:lnTo>
                  <a:lnTo>
                    <a:pt x="2" y="686"/>
                  </a:lnTo>
                  <a:lnTo>
                    <a:pt x="0" y="686"/>
                  </a:lnTo>
                  <a:lnTo>
                    <a:pt x="177" y="0"/>
                  </a:lnTo>
                  <a:lnTo>
                    <a:pt x="540" y="53"/>
                  </a:lnTo>
                  <a:lnTo>
                    <a:pt x="540" y="53"/>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17" name="Freeform 25"/>
            <p:cNvSpPr>
              <a:spLocks/>
            </p:cNvSpPr>
            <p:nvPr/>
          </p:nvSpPr>
          <p:spPr bwMode="auto">
            <a:xfrm>
              <a:off x="1112" y="2580"/>
              <a:ext cx="860" cy="850"/>
            </a:xfrm>
            <a:custGeom>
              <a:avLst/>
              <a:gdLst>
                <a:gd name="T0" fmla="*/ 321 w 1718"/>
                <a:gd name="T1" fmla="*/ 1563 h 1702"/>
                <a:gd name="T2" fmla="*/ 832 w 1718"/>
                <a:gd name="T3" fmla="*/ 1626 h 1702"/>
                <a:gd name="T4" fmla="*/ 798 w 1718"/>
                <a:gd name="T5" fmla="*/ 1626 h 1702"/>
                <a:gd name="T6" fmla="*/ 749 w 1718"/>
                <a:gd name="T7" fmla="*/ 1624 h 1702"/>
                <a:gd name="T8" fmla="*/ 686 w 1718"/>
                <a:gd name="T9" fmla="*/ 1612 h 1702"/>
                <a:gd name="T10" fmla="*/ 608 w 1718"/>
                <a:gd name="T11" fmla="*/ 1586 h 1702"/>
                <a:gd name="T12" fmla="*/ 519 w 1718"/>
                <a:gd name="T13" fmla="*/ 1540 h 1702"/>
                <a:gd name="T14" fmla="*/ 420 w 1718"/>
                <a:gd name="T15" fmla="*/ 1479 h 1702"/>
                <a:gd name="T16" fmla="*/ 325 w 1718"/>
                <a:gd name="T17" fmla="*/ 1397 h 1702"/>
                <a:gd name="T18" fmla="*/ 237 w 1718"/>
                <a:gd name="T19" fmla="*/ 1293 h 1702"/>
                <a:gd name="T20" fmla="*/ 165 w 1718"/>
                <a:gd name="T21" fmla="*/ 1171 h 1702"/>
                <a:gd name="T22" fmla="*/ 116 w 1718"/>
                <a:gd name="T23" fmla="*/ 1034 h 1702"/>
                <a:gd name="T24" fmla="*/ 95 w 1718"/>
                <a:gd name="T25" fmla="*/ 886 h 1702"/>
                <a:gd name="T26" fmla="*/ 106 w 1718"/>
                <a:gd name="T27" fmla="*/ 730 h 1702"/>
                <a:gd name="T28" fmla="*/ 150 w 1718"/>
                <a:gd name="T29" fmla="*/ 574 h 1702"/>
                <a:gd name="T30" fmla="*/ 222 w 1718"/>
                <a:gd name="T31" fmla="*/ 430 h 1702"/>
                <a:gd name="T32" fmla="*/ 321 w 1718"/>
                <a:gd name="T33" fmla="*/ 304 h 1702"/>
                <a:gd name="T34" fmla="*/ 443 w 1718"/>
                <a:gd name="T35" fmla="*/ 209 h 1702"/>
                <a:gd name="T36" fmla="*/ 562 w 1718"/>
                <a:gd name="T37" fmla="*/ 143 h 1702"/>
                <a:gd name="T38" fmla="*/ 661 w 1718"/>
                <a:gd name="T39" fmla="*/ 105 h 1702"/>
                <a:gd name="T40" fmla="*/ 711 w 1718"/>
                <a:gd name="T41" fmla="*/ 90 h 1702"/>
                <a:gd name="T42" fmla="*/ 1576 w 1718"/>
                <a:gd name="T43" fmla="*/ 1048 h 1702"/>
                <a:gd name="T44" fmla="*/ 1374 w 1718"/>
                <a:gd name="T45" fmla="*/ 1521 h 1702"/>
                <a:gd name="T46" fmla="*/ 1399 w 1718"/>
                <a:gd name="T47" fmla="*/ 1508 h 1702"/>
                <a:gd name="T48" fmla="*/ 1437 w 1718"/>
                <a:gd name="T49" fmla="*/ 1481 h 1702"/>
                <a:gd name="T50" fmla="*/ 1485 w 1718"/>
                <a:gd name="T51" fmla="*/ 1436 h 1702"/>
                <a:gd name="T52" fmla="*/ 1538 w 1718"/>
                <a:gd name="T53" fmla="*/ 1369 h 1702"/>
                <a:gd name="T54" fmla="*/ 1595 w 1718"/>
                <a:gd name="T55" fmla="*/ 1285 h 1702"/>
                <a:gd name="T56" fmla="*/ 1648 w 1718"/>
                <a:gd name="T57" fmla="*/ 1186 h 1702"/>
                <a:gd name="T58" fmla="*/ 1690 w 1718"/>
                <a:gd name="T59" fmla="*/ 1082 h 1702"/>
                <a:gd name="T60" fmla="*/ 1713 w 1718"/>
                <a:gd name="T61" fmla="*/ 972 h 1702"/>
                <a:gd name="T62" fmla="*/ 1718 w 1718"/>
                <a:gd name="T63" fmla="*/ 861 h 1702"/>
                <a:gd name="T64" fmla="*/ 1709 w 1718"/>
                <a:gd name="T65" fmla="*/ 753 h 1702"/>
                <a:gd name="T66" fmla="*/ 1690 w 1718"/>
                <a:gd name="T67" fmla="*/ 649 h 1702"/>
                <a:gd name="T68" fmla="*/ 1660 w 1718"/>
                <a:gd name="T69" fmla="*/ 546 h 1702"/>
                <a:gd name="T70" fmla="*/ 1620 w 1718"/>
                <a:gd name="T71" fmla="*/ 451 h 1702"/>
                <a:gd name="T72" fmla="*/ 1563 w 1718"/>
                <a:gd name="T73" fmla="*/ 358 h 1702"/>
                <a:gd name="T74" fmla="*/ 1496 w 1718"/>
                <a:gd name="T75" fmla="*/ 272 h 1702"/>
                <a:gd name="T76" fmla="*/ 1407 w 1718"/>
                <a:gd name="T77" fmla="*/ 192 h 1702"/>
                <a:gd name="T78" fmla="*/ 1298 w 1718"/>
                <a:gd name="T79" fmla="*/ 124 h 1702"/>
                <a:gd name="T80" fmla="*/ 1180 w 1718"/>
                <a:gd name="T81" fmla="*/ 69 h 1702"/>
                <a:gd name="T82" fmla="*/ 1064 w 1718"/>
                <a:gd name="T83" fmla="*/ 29 h 1702"/>
                <a:gd name="T84" fmla="*/ 943 w 1718"/>
                <a:gd name="T85" fmla="*/ 6 h 1702"/>
                <a:gd name="T86" fmla="*/ 808 w 1718"/>
                <a:gd name="T87" fmla="*/ 4 h 1702"/>
                <a:gd name="T88" fmla="*/ 673 w 1718"/>
                <a:gd name="T89" fmla="*/ 17 h 1702"/>
                <a:gd name="T90" fmla="*/ 547 w 1718"/>
                <a:gd name="T91" fmla="*/ 52 h 1702"/>
                <a:gd name="T92" fmla="*/ 441 w 1718"/>
                <a:gd name="T93" fmla="*/ 101 h 1702"/>
                <a:gd name="T94" fmla="*/ 359 w 1718"/>
                <a:gd name="T95" fmla="*/ 152 h 1702"/>
                <a:gd name="T96" fmla="*/ 306 w 1718"/>
                <a:gd name="T97" fmla="*/ 194 h 1702"/>
                <a:gd name="T98" fmla="*/ 287 w 1718"/>
                <a:gd name="T99" fmla="*/ 211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8" h="1702">
                  <a:moveTo>
                    <a:pt x="180" y="310"/>
                  </a:moveTo>
                  <a:lnTo>
                    <a:pt x="0" y="639"/>
                  </a:lnTo>
                  <a:lnTo>
                    <a:pt x="5" y="1164"/>
                  </a:lnTo>
                  <a:lnTo>
                    <a:pt x="321" y="1563"/>
                  </a:lnTo>
                  <a:lnTo>
                    <a:pt x="656" y="1702"/>
                  </a:lnTo>
                  <a:lnTo>
                    <a:pt x="836" y="1686"/>
                  </a:lnTo>
                  <a:lnTo>
                    <a:pt x="836" y="1626"/>
                  </a:lnTo>
                  <a:lnTo>
                    <a:pt x="832" y="1626"/>
                  </a:lnTo>
                  <a:lnTo>
                    <a:pt x="825" y="1626"/>
                  </a:lnTo>
                  <a:lnTo>
                    <a:pt x="815" y="1626"/>
                  </a:lnTo>
                  <a:lnTo>
                    <a:pt x="808" y="1626"/>
                  </a:lnTo>
                  <a:lnTo>
                    <a:pt x="798" y="1626"/>
                  </a:lnTo>
                  <a:lnTo>
                    <a:pt x="789" y="1626"/>
                  </a:lnTo>
                  <a:lnTo>
                    <a:pt x="775" y="1626"/>
                  </a:lnTo>
                  <a:lnTo>
                    <a:pt x="762" y="1626"/>
                  </a:lnTo>
                  <a:lnTo>
                    <a:pt x="749" y="1624"/>
                  </a:lnTo>
                  <a:lnTo>
                    <a:pt x="735" y="1622"/>
                  </a:lnTo>
                  <a:lnTo>
                    <a:pt x="720" y="1620"/>
                  </a:lnTo>
                  <a:lnTo>
                    <a:pt x="703" y="1616"/>
                  </a:lnTo>
                  <a:lnTo>
                    <a:pt x="686" y="1612"/>
                  </a:lnTo>
                  <a:lnTo>
                    <a:pt x="669" y="1608"/>
                  </a:lnTo>
                  <a:lnTo>
                    <a:pt x="650" y="1601"/>
                  </a:lnTo>
                  <a:lnTo>
                    <a:pt x="631" y="1595"/>
                  </a:lnTo>
                  <a:lnTo>
                    <a:pt x="608" y="1586"/>
                  </a:lnTo>
                  <a:lnTo>
                    <a:pt x="587" y="1576"/>
                  </a:lnTo>
                  <a:lnTo>
                    <a:pt x="564" y="1565"/>
                  </a:lnTo>
                  <a:lnTo>
                    <a:pt x="541" y="1553"/>
                  </a:lnTo>
                  <a:lnTo>
                    <a:pt x="519" y="1540"/>
                  </a:lnTo>
                  <a:lnTo>
                    <a:pt x="494" y="1529"/>
                  </a:lnTo>
                  <a:lnTo>
                    <a:pt x="469" y="1513"/>
                  </a:lnTo>
                  <a:lnTo>
                    <a:pt x="444" y="1498"/>
                  </a:lnTo>
                  <a:lnTo>
                    <a:pt x="420" y="1479"/>
                  </a:lnTo>
                  <a:lnTo>
                    <a:pt x="397" y="1462"/>
                  </a:lnTo>
                  <a:lnTo>
                    <a:pt x="372" y="1441"/>
                  </a:lnTo>
                  <a:lnTo>
                    <a:pt x="349" y="1420"/>
                  </a:lnTo>
                  <a:lnTo>
                    <a:pt x="325" y="1397"/>
                  </a:lnTo>
                  <a:lnTo>
                    <a:pt x="304" y="1377"/>
                  </a:lnTo>
                  <a:lnTo>
                    <a:pt x="279" y="1348"/>
                  </a:lnTo>
                  <a:lnTo>
                    <a:pt x="258" y="1321"/>
                  </a:lnTo>
                  <a:lnTo>
                    <a:pt x="237" y="1293"/>
                  </a:lnTo>
                  <a:lnTo>
                    <a:pt x="220" y="1266"/>
                  </a:lnTo>
                  <a:lnTo>
                    <a:pt x="199" y="1234"/>
                  </a:lnTo>
                  <a:lnTo>
                    <a:pt x="182" y="1204"/>
                  </a:lnTo>
                  <a:lnTo>
                    <a:pt x="165" y="1171"/>
                  </a:lnTo>
                  <a:lnTo>
                    <a:pt x="154" y="1141"/>
                  </a:lnTo>
                  <a:lnTo>
                    <a:pt x="138" y="1105"/>
                  </a:lnTo>
                  <a:lnTo>
                    <a:pt x="127" y="1071"/>
                  </a:lnTo>
                  <a:lnTo>
                    <a:pt x="116" y="1034"/>
                  </a:lnTo>
                  <a:lnTo>
                    <a:pt x="110" y="998"/>
                  </a:lnTo>
                  <a:lnTo>
                    <a:pt x="102" y="960"/>
                  </a:lnTo>
                  <a:lnTo>
                    <a:pt x="98" y="924"/>
                  </a:lnTo>
                  <a:lnTo>
                    <a:pt x="95" y="886"/>
                  </a:lnTo>
                  <a:lnTo>
                    <a:pt x="95" y="848"/>
                  </a:lnTo>
                  <a:lnTo>
                    <a:pt x="95" y="808"/>
                  </a:lnTo>
                  <a:lnTo>
                    <a:pt x="98" y="770"/>
                  </a:lnTo>
                  <a:lnTo>
                    <a:pt x="106" y="730"/>
                  </a:lnTo>
                  <a:lnTo>
                    <a:pt x="116" y="690"/>
                  </a:lnTo>
                  <a:lnTo>
                    <a:pt x="123" y="652"/>
                  </a:lnTo>
                  <a:lnTo>
                    <a:pt x="136" y="612"/>
                  </a:lnTo>
                  <a:lnTo>
                    <a:pt x="150" y="574"/>
                  </a:lnTo>
                  <a:lnTo>
                    <a:pt x="165" y="538"/>
                  </a:lnTo>
                  <a:lnTo>
                    <a:pt x="182" y="500"/>
                  </a:lnTo>
                  <a:lnTo>
                    <a:pt x="201" y="464"/>
                  </a:lnTo>
                  <a:lnTo>
                    <a:pt x="222" y="430"/>
                  </a:lnTo>
                  <a:lnTo>
                    <a:pt x="245" y="396"/>
                  </a:lnTo>
                  <a:lnTo>
                    <a:pt x="270" y="363"/>
                  </a:lnTo>
                  <a:lnTo>
                    <a:pt x="296" y="333"/>
                  </a:lnTo>
                  <a:lnTo>
                    <a:pt x="321" y="304"/>
                  </a:lnTo>
                  <a:lnTo>
                    <a:pt x="351" y="278"/>
                  </a:lnTo>
                  <a:lnTo>
                    <a:pt x="380" y="253"/>
                  </a:lnTo>
                  <a:lnTo>
                    <a:pt x="410" y="230"/>
                  </a:lnTo>
                  <a:lnTo>
                    <a:pt x="443" y="209"/>
                  </a:lnTo>
                  <a:lnTo>
                    <a:pt x="473" y="190"/>
                  </a:lnTo>
                  <a:lnTo>
                    <a:pt x="503" y="171"/>
                  </a:lnTo>
                  <a:lnTo>
                    <a:pt x="534" y="158"/>
                  </a:lnTo>
                  <a:lnTo>
                    <a:pt x="562" y="143"/>
                  </a:lnTo>
                  <a:lnTo>
                    <a:pt x="591" y="133"/>
                  </a:lnTo>
                  <a:lnTo>
                    <a:pt x="616" y="122"/>
                  </a:lnTo>
                  <a:lnTo>
                    <a:pt x="640" y="112"/>
                  </a:lnTo>
                  <a:lnTo>
                    <a:pt x="661" y="105"/>
                  </a:lnTo>
                  <a:lnTo>
                    <a:pt x="680" y="99"/>
                  </a:lnTo>
                  <a:lnTo>
                    <a:pt x="694" y="93"/>
                  </a:lnTo>
                  <a:lnTo>
                    <a:pt x="705" y="92"/>
                  </a:lnTo>
                  <a:lnTo>
                    <a:pt x="711" y="90"/>
                  </a:lnTo>
                  <a:lnTo>
                    <a:pt x="715" y="90"/>
                  </a:lnTo>
                  <a:lnTo>
                    <a:pt x="1043" y="114"/>
                  </a:lnTo>
                  <a:lnTo>
                    <a:pt x="1534" y="595"/>
                  </a:lnTo>
                  <a:lnTo>
                    <a:pt x="1576" y="1048"/>
                  </a:lnTo>
                  <a:lnTo>
                    <a:pt x="1361" y="1424"/>
                  </a:lnTo>
                  <a:lnTo>
                    <a:pt x="1367" y="1525"/>
                  </a:lnTo>
                  <a:lnTo>
                    <a:pt x="1367" y="1525"/>
                  </a:lnTo>
                  <a:lnTo>
                    <a:pt x="1374" y="1521"/>
                  </a:lnTo>
                  <a:lnTo>
                    <a:pt x="1378" y="1519"/>
                  </a:lnTo>
                  <a:lnTo>
                    <a:pt x="1386" y="1515"/>
                  </a:lnTo>
                  <a:lnTo>
                    <a:pt x="1391" y="1512"/>
                  </a:lnTo>
                  <a:lnTo>
                    <a:pt x="1399" y="1508"/>
                  </a:lnTo>
                  <a:lnTo>
                    <a:pt x="1409" y="1502"/>
                  </a:lnTo>
                  <a:lnTo>
                    <a:pt x="1416" y="1496"/>
                  </a:lnTo>
                  <a:lnTo>
                    <a:pt x="1426" y="1489"/>
                  </a:lnTo>
                  <a:lnTo>
                    <a:pt x="1437" y="1481"/>
                  </a:lnTo>
                  <a:lnTo>
                    <a:pt x="1448" y="1472"/>
                  </a:lnTo>
                  <a:lnTo>
                    <a:pt x="1460" y="1460"/>
                  </a:lnTo>
                  <a:lnTo>
                    <a:pt x="1471" y="1449"/>
                  </a:lnTo>
                  <a:lnTo>
                    <a:pt x="1485" y="1436"/>
                  </a:lnTo>
                  <a:lnTo>
                    <a:pt x="1496" y="1420"/>
                  </a:lnTo>
                  <a:lnTo>
                    <a:pt x="1509" y="1405"/>
                  </a:lnTo>
                  <a:lnTo>
                    <a:pt x="1521" y="1388"/>
                  </a:lnTo>
                  <a:lnTo>
                    <a:pt x="1538" y="1369"/>
                  </a:lnTo>
                  <a:lnTo>
                    <a:pt x="1551" y="1348"/>
                  </a:lnTo>
                  <a:lnTo>
                    <a:pt x="1564" y="1329"/>
                  </a:lnTo>
                  <a:lnTo>
                    <a:pt x="1580" y="1306"/>
                  </a:lnTo>
                  <a:lnTo>
                    <a:pt x="1595" y="1285"/>
                  </a:lnTo>
                  <a:lnTo>
                    <a:pt x="1608" y="1261"/>
                  </a:lnTo>
                  <a:lnTo>
                    <a:pt x="1622" y="1238"/>
                  </a:lnTo>
                  <a:lnTo>
                    <a:pt x="1635" y="1213"/>
                  </a:lnTo>
                  <a:lnTo>
                    <a:pt x="1648" y="1186"/>
                  </a:lnTo>
                  <a:lnTo>
                    <a:pt x="1660" y="1160"/>
                  </a:lnTo>
                  <a:lnTo>
                    <a:pt x="1671" y="1133"/>
                  </a:lnTo>
                  <a:lnTo>
                    <a:pt x="1680" y="1107"/>
                  </a:lnTo>
                  <a:lnTo>
                    <a:pt x="1690" y="1082"/>
                  </a:lnTo>
                  <a:lnTo>
                    <a:pt x="1698" y="1053"/>
                  </a:lnTo>
                  <a:lnTo>
                    <a:pt x="1703" y="1027"/>
                  </a:lnTo>
                  <a:lnTo>
                    <a:pt x="1707" y="998"/>
                  </a:lnTo>
                  <a:lnTo>
                    <a:pt x="1713" y="972"/>
                  </a:lnTo>
                  <a:lnTo>
                    <a:pt x="1715" y="943"/>
                  </a:lnTo>
                  <a:lnTo>
                    <a:pt x="1717" y="917"/>
                  </a:lnTo>
                  <a:lnTo>
                    <a:pt x="1717" y="888"/>
                  </a:lnTo>
                  <a:lnTo>
                    <a:pt x="1718" y="861"/>
                  </a:lnTo>
                  <a:lnTo>
                    <a:pt x="1715" y="833"/>
                  </a:lnTo>
                  <a:lnTo>
                    <a:pt x="1715" y="806"/>
                  </a:lnTo>
                  <a:lnTo>
                    <a:pt x="1711" y="778"/>
                  </a:lnTo>
                  <a:lnTo>
                    <a:pt x="1709" y="753"/>
                  </a:lnTo>
                  <a:lnTo>
                    <a:pt x="1705" y="725"/>
                  </a:lnTo>
                  <a:lnTo>
                    <a:pt x="1701" y="698"/>
                  </a:lnTo>
                  <a:lnTo>
                    <a:pt x="1696" y="673"/>
                  </a:lnTo>
                  <a:lnTo>
                    <a:pt x="1690" y="649"/>
                  </a:lnTo>
                  <a:lnTo>
                    <a:pt x="1682" y="620"/>
                  </a:lnTo>
                  <a:lnTo>
                    <a:pt x="1677" y="595"/>
                  </a:lnTo>
                  <a:lnTo>
                    <a:pt x="1667" y="569"/>
                  </a:lnTo>
                  <a:lnTo>
                    <a:pt x="1660" y="546"/>
                  </a:lnTo>
                  <a:lnTo>
                    <a:pt x="1650" y="521"/>
                  </a:lnTo>
                  <a:lnTo>
                    <a:pt x="1641" y="496"/>
                  </a:lnTo>
                  <a:lnTo>
                    <a:pt x="1631" y="474"/>
                  </a:lnTo>
                  <a:lnTo>
                    <a:pt x="1620" y="451"/>
                  </a:lnTo>
                  <a:lnTo>
                    <a:pt x="1604" y="426"/>
                  </a:lnTo>
                  <a:lnTo>
                    <a:pt x="1593" y="403"/>
                  </a:lnTo>
                  <a:lnTo>
                    <a:pt x="1578" y="379"/>
                  </a:lnTo>
                  <a:lnTo>
                    <a:pt x="1563" y="358"/>
                  </a:lnTo>
                  <a:lnTo>
                    <a:pt x="1545" y="335"/>
                  </a:lnTo>
                  <a:lnTo>
                    <a:pt x="1530" y="314"/>
                  </a:lnTo>
                  <a:lnTo>
                    <a:pt x="1513" y="291"/>
                  </a:lnTo>
                  <a:lnTo>
                    <a:pt x="1496" y="272"/>
                  </a:lnTo>
                  <a:lnTo>
                    <a:pt x="1475" y="249"/>
                  </a:lnTo>
                  <a:lnTo>
                    <a:pt x="1452" y="230"/>
                  </a:lnTo>
                  <a:lnTo>
                    <a:pt x="1429" y="209"/>
                  </a:lnTo>
                  <a:lnTo>
                    <a:pt x="1407" y="192"/>
                  </a:lnTo>
                  <a:lnTo>
                    <a:pt x="1380" y="171"/>
                  </a:lnTo>
                  <a:lnTo>
                    <a:pt x="1353" y="156"/>
                  </a:lnTo>
                  <a:lnTo>
                    <a:pt x="1327" y="139"/>
                  </a:lnTo>
                  <a:lnTo>
                    <a:pt x="1298" y="124"/>
                  </a:lnTo>
                  <a:lnTo>
                    <a:pt x="1270" y="109"/>
                  </a:lnTo>
                  <a:lnTo>
                    <a:pt x="1239" y="93"/>
                  </a:lnTo>
                  <a:lnTo>
                    <a:pt x="1211" y="80"/>
                  </a:lnTo>
                  <a:lnTo>
                    <a:pt x="1180" y="69"/>
                  </a:lnTo>
                  <a:lnTo>
                    <a:pt x="1152" y="57"/>
                  </a:lnTo>
                  <a:lnTo>
                    <a:pt x="1123" y="46"/>
                  </a:lnTo>
                  <a:lnTo>
                    <a:pt x="1093" y="38"/>
                  </a:lnTo>
                  <a:lnTo>
                    <a:pt x="1064" y="29"/>
                  </a:lnTo>
                  <a:lnTo>
                    <a:pt x="1034" y="21"/>
                  </a:lnTo>
                  <a:lnTo>
                    <a:pt x="1005" y="14"/>
                  </a:lnTo>
                  <a:lnTo>
                    <a:pt x="973" y="8"/>
                  </a:lnTo>
                  <a:lnTo>
                    <a:pt x="943" y="6"/>
                  </a:lnTo>
                  <a:lnTo>
                    <a:pt x="908" y="2"/>
                  </a:lnTo>
                  <a:lnTo>
                    <a:pt x="874" y="0"/>
                  </a:lnTo>
                  <a:lnTo>
                    <a:pt x="842" y="0"/>
                  </a:lnTo>
                  <a:lnTo>
                    <a:pt x="808" y="4"/>
                  </a:lnTo>
                  <a:lnTo>
                    <a:pt x="773" y="4"/>
                  </a:lnTo>
                  <a:lnTo>
                    <a:pt x="739" y="8"/>
                  </a:lnTo>
                  <a:lnTo>
                    <a:pt x="705" y="12"/>
                  </a:lnTo>
                  <a:lnTo>
                    <a:pt x="673" y="17"/>
                  </a:lnTo>
                  <a:lnTo>
                    <a:pt x="640" y="25"/>
                  </a:lnTo>
                  <a:lnTo>
                    <a:pt x="608" y="33"/>
                  </a:lnTo>
                  <a:lnTo>
                    <a:pt x="578" y="40"/>
                  </a:lnTo>
                  <a:lnTo>
                    <a:pt x="547" y="52"/>
                  </a:lnTo>
                  <a:lnTo>
                    <a:pt x="519" y="61"/>
                  </a:lnTo>
                  <a:lnTo>
                    <a:pt x="490" y="74"/>
                  </a:lnTo>
                  <a:lnTo>
                    <a:pt x="464" y="86"/>
                  </a:lnTo>
                  <a:lnTo>
                    <a:pt x="441" y="101"/>
                  </a:lnTo>
                  <a:lnTo>
                    <a:pt x="416" y="112"/>
                  </a:lnTo>
                  <a:lnTo>
                    <a:pt x="395" y="126"/>
                  </a:lnTo>
                  <a:lnTo>
                    <a:pt x="376" y="139"/>
                  </a:lnTo>
                  <a:lnTo>
                    <a:pt x="359" y="152"/>
                  </a:lnTo>
                  <a:lnTo>
                    <a:pt x="342" y="164"/>
                  </a:lnTo>
                  <a:lnTo>
                    <a:pt x="329" y="175"/>
                  </a:lnTo>
                  <a:lnTo>
                    <a:pt x="315" y="185"/>
                  </a:lnTo>
                  <a:lnTo>
                    <a:pt x="306" y="194"/>
                  </a:lnTo>
                  <a:lnTo>
                    <a:pt x="296" y="200"/>
                  </a:lnTo>
                  <a:lnTo>
                    <a:pt x="292" y="206"/>
                  </a:lnTo>
                  <a:lnTo>
                    <a:pt x="287" y="209"/>
                  </a:lnTo>
                  <a:lnTo>
                    <a:pt x="287" y="211"/>
                  </a:lnTo>
                  <a:lnTo>
                    <a:pt x="180" y="310"/>
                  </a:lnTo>
                  <a:lnTo>
                    <a:pt x="180" y="31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18" name="Freeform 26"/>
            <p:cNvSpPr>
              <a:spLocks/>
            </p:cNvSpPr>
            <p:nvPr/>
          </p:nvSpPr>
          <p:spPr bwMode="auto">
            <a:xfrm>
              <a:off x="1666" y="2767"/>
              <a:ext cx="296" cy="609"/>
            </a:xfrm>
            <a:custGeom>
              <a:avLst/>
              <a:gdLst>
                <a:gd name="T0" fmla="*/ 401 w 593"/>
                <a:gd name="T1" fmla="*/ 11 h 1218"/>
                <a:gd name="T2" fmla="*/ 417 w 593"/>
                <a:gd name="T3" fmla="*/ 34 h 1218"/>
                <a:gd name="T4" fmla="*/ 439 w 593"/>
                <a:gd name="T5" fmla="*/ 70 h 1218"/>
                <a:gd name="T6" fmla="*/ 464 w 593"/>
                <a:gd name="T7" fmla="*/ 112 h 1218"/>
                <a:gd name="T8" fmla="*/ 487 w 593"/>
                <a:gd name="T9" fmla="*/ 163 h 1218"/>
                <a:gd name="T10" fmla="*/ 504 w 593"/>
                <a:gd name="T11" fmla="*/ 215 h 1218"/>
                <a:gd name="T12" fmla="*/ 519 w 593"/>
                <a:gd name="T13" fmla="*/ 270 h 1218"/>
                <a:gd name="T14" fmla="*/ 533 w 593"/>
                <a:gd name="T15" fmla="*/ 321 h 1218"/>
                <a:gd name="T16" fmla="*/ 542 w 593"/>
                <a:gd name="T17" fmla="*/ 367 h 1218"/>
                <a:gd name="T18" fmla="*/ 550 w 593"/>
                <a:gd name="T19" fmla="*/ 403 h 1218"/>
                <a:gd name="T20" fmla="*/ 555 w 593"/>
                <a:gd name="T21" fmla="*/ 426 h 1218"/>
                <a:gd name="T22" fmla="*/ 561 w 593"/>
                <a:gd name="T23" fmla="*/ 443 h 1218"/>
                <a:gd name="T24" fmla="*/ 573 w 593"/>
                <a:gd name="T25" fmla="*/ 441 h 1218"/>
                <a:gd name="T26" fmla="*/ 550 w 593"/>
                <a:gd name="T27" fmla="*/ 564 h 1218"/>
                <a:gd name="T28" fmla="*/ 548 w 593"/>
                <a:gd name="T29" fmla="*/ 585 h 1218"/>
                <a:gd name="T30" fmla="*/ 544 w 593"/>
                <a:gd name="T31" fmla="*/ 610 h 1218"/>
                <a:gd name="T32" fmla="*/ 538 w 593"/>
                <a:gd name="T33" fmla="*/ 644 h 1218"/>
                <a:gd name="T34" fmla="*/ 531 w 593"/>
                <a:gd name="T35" fmla="*/ 678 h 1218"/>
                <a:gd name="T36" fmla="*/ 519 w 593"/>
                <a:gd name="T37" fmla="*/ 716 h 1218"/>
                <a:gd name="T38" fmla="*/ 504 w 593"/>
                <a:gd name="T39" fmla="*/ 758 h 1218"/>
                <a:gd name="T40" fmla="*/ 483 w 593"/>
                <a:gd name="T41" fmla="*/ 802 h 1218"/>
                <a:gd name="T42" fmla="*/ 460 w 593"/>
                <a:gd name="T43" fmla="*/ 844 h 1218"/>
                <a:gd name="T44" fmla="*/ 436 w 593"/>
                <a:gd name="T45" fmla="*/ 884 h 1218"/>
                <a:gd name="T46" fmla="*/ 409 w 593"/>
                <a:gd name="T47" fmla="*/ 922 h 1218"/>
                <a:gd name="T48" fmla="*/ 384 w 593"/>
                <a:gd name="T49" fmla="*/ 956 h 1218"/>
                <a:gd name="T50" fmla="*/ 361 w 593"/>
                <a:gd name="T51" fmla="*/ 981 h 1218"/>
                <a:gd name="T52" fmla="*/ 337 w 593"/>
                <a:gd name="T53" fmla="*/ 1005 h 1218"/>
                <a:gd name="T54" fmla="*/ 314 w 593"/>
                <a:gd name="T55" fmla="*/ 1026 h 1218"/>
                <a:gd name="T56" fmla="*/ 297 w 593"/>
                <a:gd name="T57" fmla="*/ 1049 h 1218"/>
                <a:gd name="T58" fmla="*/ 261 w 593"/>
                <a:gd name="T59" fmla="*/ 1081 h 1218"/>
                <a:gd name="T60" fmla="*/ 234 w 593"/>
                <a:gd name="T61" fmla="*/ 1106 h 1218"/>
                <a:gd name="T62" fmla="*/ 209 w 593"/>
                <a:gd name="T63" fmla="*/ 1123 h 1218"/>
                <a:gd name="T64" fmla="*/ 181 w 593"/>
                <a:gd name="T65" fmla="*/ 1144 h 1218"/>
                <a:gd name="T66" fmla="*/ 139 w 593"/>
                <a:gd name="T67" fmla="*/ 1163 h 1218"/>
                <a:gd name="T68" fmla="*/ 95 w 593"/>
                <a:gd name="T69" fmla="*/ 1182 h 1218"/>
                <a:gd name="T70" fmla="*/ 55 w 593"/>
                <a:gd name="T71" fmla="*/ 1201 h 1218"/>
                <a:gd name="T72" fmla="*/ 181 w 593"/>
                <a:gd name="T73" fmla="*/ 1076 h 1218"/>
                <a:gd name="T74" fmla="*/ 202 w 593"/>
                <a:gd name="T75" fmla="*/ 1049 h 1218"/>
                <a:gd name="T76" fmla="*/ 226 w 593"/>
                <a:gd name="T77" fmla="*/ 1015 h 1218"/>
                <a:gd name="T78" fmla="*/ 255 w 593"/>
                <a:gd name="T79" fmla="*/ 975 h 1218"/>
                <a:gd name="T80" fmla="*/ 284 w 593"/>
                <a:gd name="T81" fmla="*/ 935 h 1218"/>
                <a:gd name="T82" fmla="*/ 308 w 593"/>
                <a:gd name="T83" fmla="*/ 897 h 1218"/>
                <a:gd name="T84" fmla="*/ 327 w 593"/>
                <a:gd name="T85" fmla="*/ 861 h 1218"/>
                <a:gd name="T86" fmla="*/ 344 w 593"/>
                <a:gd name="T87" fmla="*/ 827 h 1218"/>
                <a:gd name="T88" fmla="*/ 354 w 593"/>
                <a:gd name="T89" fmla="*/ 789 h 1218"/>
                <a:gd name="T90" fmla="*/ 363 w 593"/>
                <a:gd name="T91" fmla="*/ 749 h 1218"/>
                <a:gd name="T92" fmla="*/ 371 w 593"/>
                <a:gd name="T93" fmla="*/ 699 h 1218"/>
                <a:gd name="T94" fmla="*/ 377 w 593"/>
                <a:gd name="T95" fmla="*/ 642 h 1218"/>
                <a:gd name="T96" fmla="*/ 381 w 593"/>
                <a:gd name="T97" fmla="*/ 585 h 1218"/>
                <a:gd name="T98" fmla="*/ 384 w 593"/>
                <a:gd name="T99" fmla="*/ 538 h 1218"/>
                <a:gd name="T100" fmla="*/ 386 w 593"/>
                <a:gd name="T101" fmla="*/ 505 h 1218"/>
                <a:gd name="T102" fmla="*/ 388 w 593"/>
                <a:gd name="T103" fmla="*/ 494 h 1218"/>
                <a:gd name="T104" fmla="*/ 392 w 593"/>
                <a:gd name="T105"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3" h="1218">
                  <a:moveTo>
                    <a:pt x="392" y="0"/>
                  </a:moveTo>
                  <a:lnTo>
                    <a:pt x="394" y="2"/>
                  </a:lnTo>
                  <a:lnTo>
                    <a:pt x="401" y="11"/>
                  </a:lnTo>
                  <a:lnTo>
                    <a:pt x="405" y="17"/>
                  </a:lnTo>
                  <a:lnTo>
                    <a:pt x="411" y="24"/>
                  </a:lnTo>
                  <a:lnTo>
                    <a:pt x="417" y="34"/>
                  </a:lnTo>
                  <a:lnTo>
                    <a:pt x="424" y="45"/>
                  </a:lnTo>
                  <a:lnTo>
                    <a:pt x="432" y="57"/>
                  </a:lnTo>
                  <a:lnTo>
                    <a:pt x="439" y="70"/>
                  </a:lnTo>
                  <a:lnTo>
                    <a:pt x="447" y="82"/>
                  </a:lnTo>
                  <a:lnTo>
                    <a:pt x="457" y="97"/>
                  </a:lnTo>
                  <a:lnTo>
                    <a:pt x="464" y="112"/>
                  </a:lnTo>
                  <a:lnTo>
                    <a:pt x="472" y="127"/>
                  </a:lnTo>
                  <a:lnTo>
                    <a:pt x="479" y="144"/>
                  </a:lnTo>
                  <a:lnTo>
                    <a:pt x="487" y="163"/>
                  </a:lnTo>
                  <a:lnTo>
                    <a:pt x="493" y="180"/>
                  </a:lnTo>
                  <a:lnTo>
                    <a:pt x="498" y="197"/>
                  </a:lnTo>
                  <a:lnTo>
                    <a:pt x="504" y="215"/>
                  </a:lnTo>
                  <a:lnTo>
                    <a:pt x="512" y="234"/>
                  </a:lnTo>
                  <a:lnTo>
                    <a:pt x="516" y="251"/>
                  </a:lnTo>
                  <a:lnTo>
                    <a:pt x="519" y="270"/>
                  </a:lnTo>
                  <a:lnTo>
                    <a:pt x="525" y="287"/>
                  </a:lnTo>
                  <a:lnTo>
                    <a:pt x="529" y="306"/>
                  </a:lnTo>
                  <a:lnTo>
                    <a:pt x="533" y="321"/>
                  </a:lnTo>
                  <a:lnTo>
                    <a:pt x="536" y="336"/>
                  </a:lnTo>
                  <a:lnTo>
                    <a:pt x="538" y="351"/>
                  </a:lnTo>
                  <a:lnTo>
                    <a:pt x="542" y="367"/>
                  </a:lnTo>
                  <a:lnTo>
                    <a:pt x="544" y="378"/>
                  </a:lnTo>
                  <a:lnTo>
                    <a:pt x="548" y="391"/>
                  </a:lnTo>
                  <a:lnTo>
                    <a:pt x="550" y="403"/>
                  </a:lnTo>
                  <a:lnTo>
                    <a:pt x="554" y="412"/>
                  </a:lnTo>
                  <a:lnTo>
                    <a:pt x="554" y="420"/>
                  </a:lnTo>
                  <a:lnTo>
                    <a:pt x="555" y="426"/>
                  </a:lnTo>
                  <a:lnTo>
                    <a:pt x="557" y="431"/>
                  </a:lnTo>
                  <a:lnTo>
                    <a:pt x="559" y="437"/>
                  </a:lnTo>
                  <a:lnTo>
                    <a:pt x="561" y="443"/>
                  </a:lnTo>
                  <a:lnTo>
                    <a:pt x="567" y="445"/>
                  </a:lnTo>
                  <a:lnTo>
                    <a:pt x="571" y="443"/>
                  </a:lnTo>
                  <a:lnTo>
                    <a:pt x="573" y="441"/>
                  </a:lnTo>
                  <a:lnTo>
                    <a:pt x="593" y="511"/>
                  </a:lnTo>
                  <a:lnTo>
                    <a:pt x="550" y="562"/>
                  </a:lnTo>
                  <a:lnTo>
                    <a:pt x="550" y="564"/>
                  </a:lnTo>
                  <a:lnTo>
                    <a:pt x="550" y="572"/>
                  </a:lnTo>
                  <a:lnTo>
                    <a:pt x="548" y="576"/>
                  </a:lnTo>
                  <a:lnTo>
                    <a:pt x="548" y="585"/>
                  </a:lnTo>
                  <a:lnTo>
                    <a:pt x="546" y="593"/>
                  </a:lnTo>
                  <a:lnTo>
                    <a:pt x="546" y="602"/>
                  </a:lnTo>
                  <a:lnTo>
                    <a:pt x="544" y="610"/>
                  </a:lnTo>
                  <a:lnTo>
                    <a:pt x="542" y="621"/>
                  </a:lnTo>
                  <a:lnTo>
                    <a:pt x="540" y="631"/>
                  </a:lnTo>
                  <a:lnTo>
                    <a:pt x="538" y="644"/>
                  </a:lnTo>
                  <a:lnTo>
                    <a:pt x="536" y="656"/>
                  </a:lnTo>
                  <a:lnTo>
                    <a:pt x="533" y="667"/>
                  </a:lnTo>
                  <a:lnTo>
                    <a:pt x="531" y="678"/>
                  </a:lnTo>
                  <a:lnTo>
                    <a:pt x="529" y="692"/>
                  </a:lnTo>
                  <a:lnTo>
                    <a:pt x="523" y="703"/>
                  </a:lnTo>
                  <a:lnTo>
                    <a:pt x="519" y="716"/>
                  </a:lnTo>
                  <a:lnTo>
                    <a:pt x="514" y="730"/>
                  </a:lnTo>
                  <a:lnTo>
                    <a:pt x="510" y="745"/>
                  </a:lnTo>
                  <a:lnTo>
                    <a:pt x="504" y="758"/>
                  </a:lnTo>
                  <a:lnTo>
                    <a:pt x="497" y="772"/>
                  </a:lnTo>
                  <a:lnTo>
                    <a:pt x="491" y="787"/>
                  </a:lnTo>
                  <a:lnTo>
                    <a:pt x="483" y="802"/>
                  </a:lnTo>
                  <a:lnTo>
                    <a:pt x="476" y="815"/>
                  </a:lnTo>
                  <a:lnTo>
                    <a:pt x="468" y="829"/>
                  </a:lnTo>
                  <a:lnTo>
                    <a:pt x="460" y="844"/>
                  </a:lnTo>
                  <a:lnTo>
                    <a:pt x="453" y="859"/>
                  </a:lnTo>
                  <a:lnTo>
                    <a:pt x="443" y="872"/>
                  </a:lnTo>
                  <a:lnTo>
                    <a:pt x="436" y="884"/>
                  </a:lnTo>
                  <a:lnTo>
                    <a:pt x="426" y="897"/>
                  </a:lnTo>
                  <a:lnTo>
                    <a:pt x="419" y="912"/>
                  </a:lnTo>
                  <a:lnTo>
                    <a:pt x="409" y="922"/>
                  </a:lnTo>
                  <a:lnTo>
                    <a:pt x="401" y="935"/>
                  </a:lnTo>
                  <a:lnTo>
                    <a:pt x="392" y="945"/>
                  </a:lnTo>
                  <a:lnTo>
                    <a:pt x="384" y="956"/>
                  </a:lnTo>
                  <a:lnTo>
                    <a:pt x="377" y="964"/>
                  </a:lnTo>
                  <a:lnTo>
                    <a:pt x="369" y="973"/>
                  </a:lnTo>
                  <a:lnTo>
                    <a:pt x="361" y="981"/>
                  </a:lnTo>
                  <a:lnTo>
                    <a:pt x="352" y="990"/>
                  </a:lnTo>
                  <a:lnTo>
                    <a:pt x="344" y="998"/>
                  </a:lnTo>
                  <a:lnTo>
                    <a:pt x="337" y="1005"/>
                  </a:lnTo>
                  <a:lnTo>
                    <a:pt x="329" y="1013"/>
                  </a:lnTo>
                  <a:lnTo>
                    <a:pt x="323" y="1021"/>
                  </a:lnTo>
                  <a:lnTo>
                    <a:pt x="314" y="1026"/>
                  </a:lnTo>
                  <a:lnTo>
                    <a:pt x="308" y="1034"/>
                  </a:lnTo>
                  <a:lnTo>
                    <a:pt x="303" y="1040"/>
                  </a:lnTo>
                  <a:lnTo>
                    <a:pt x="297" y="1049"/>
                  </a:lnTo>
                  <a:lnTo>
                    <a:pt x="285" y="1059"/>
                  </a:lnTo>
                  <a:lnTo>
                    <a:pt x="272" y="1070"/>
                  </a:lnTo>
                  <a:lnTo>
                    <a:pt x="261" y="1081"/>
                  </a:lnTo>
                  <a:lnTo>
                    <a:pt x="249" y="1095"/>
                  </a:lnTo>
                  <a:lnTo>
                    <a:pt x="242" y="1099"/>
                  </a:lnTo>
                  <a:lnTo>
                    <a:pt x="234" y="1106"/>
                  </a:lnTo>
                  <a:lnTo>
                    <a:pt x="226" y="1112"/>
                  </a:lnTo>
                  <a:lnTo>
                    <a:pt x="219" y="1118"/>
                  </a:lnTo>
                  <a:lnTo>
                    <a:pt x="209" y="1123"/>
                  </a:lnTo>
                  <a:lnTo>
                    <a:pt x="202" y="1129"/>
                  </a:lnTo>
                  <a:lnTo>
                    <a:pt x="190" y="1137"/>
                  </a:lnTo>
                  <a:lnTo>
                    <a:pt x="181" y="1144"/>
                  </a:lnTo>
                  <a:lnTo>
                    <a:pt x="168" y="1150"/>
                  </a:lnTo>
                  <a:lnTo>
                    <a:pt x="154" y="1157"/>
                  </a:lnTo>
                  <a:lnTo>
                    <a:pt x="139" y="1163"/>
                  </a:lnTo>
                  <a:lnTo>
                    <a:pt x="126" y="1171"/>
                  </a:lnTo>
                  <a:lnTo>
                    <a:pt x="110" y="1176"/>
                  </a:lnTo>
                  <a:lnTo>
                    <a:pt x="95" y="1182"/>
                  </a:lnTo>
                  <a:lnTo>
                    <a:pt x="82" y="1190"/>
                  </a:lnTo>
                  <a:lnTo>
                    <a:pt x="71" y="1195"/>
                  </a:lnTo>
                  <a:lnTo>
                    <a:pt x="55" y="1201"/>
                  </a:lnTo>
                  <a:lnTo>
                    <a:pt x="0" y="1218"/>
                  </a:lnTo>
                  <a:lnTo>
                    <a:pt x="177" y="1081"/>
                  </a:lnTo>
                  <a:lnTo>
                    <a:pt x="181" y="1076"/>
                  </a:lnTo>
                  <a:lnTo>
                    <a:pt x="188" y="1064"/>
                  </a:lnTo>
                  <a:lnTo>
                    <a:pt x="192" y="1057"/>
                  </a:lnTo>
                  <a:lnTo>
                    <a:pt x="202" y="1049"/>
                  </a:lnTo>
                  <a:lnTo>
                    <a:pt x="209" y="1038"/>
                  </a:lnTo>
                  <a:lnTo>
                    <a:pt x="217" y="1026"/>
                  </a:lnTo>
                  <a:lnTo>
                    <a:pt x="226" y="1015"/>
                  </a:lnTo>
                  <a:lnTo>
                    <a:pt x="236" y="1002"/>
                  </a:lnTo>
                  <a:lnTo>
                    <a:pt x="246" y="988"/>
                  </a:lnTo>
                  <a:lnTo>
                    <a:pt x="255" y="975"/>
                  </a:lnTo>
                  <a:lnTo>
                    <a:pt x="265" y="960"/>
                  </a:lnTo>
                  <a:lnTo>
                    <a:pt x="274" y="948"/>
                  </a:lnTo>
                  <a:lnTo>
                    <a:pt x="284" y="935"/>
                  </a:lnTo>
                  <a:lnTo>
                    <a:pt x="293" y="922"/>
                  </a:lnTo>
                  <a:lnTo>
                    <a:pt x="301" y="908"/>
                  </a:lnTo>
                  <a:lnTo>
                    <a:pt x="308" y="897"/>
                  </a:lnTo>
                  <a:lnTo>
                    <a:pt x="314" y="884"/>
                  </a:lnTo>
                  <a:lnTo>
                    <a:pt x="323" y="872"/>
                  </a:lnTo>
                  <a:lnTo>
                    <a:pt x="327" y="861"/>
                  </a:lnTo>
                  <a:lnTo>
                    <a:pt x="333" y="850"/>
                  </a:lnTo>
                  <a:lnTo>
                    <a:pt x="339" y="838"/>
                  </a:lnTo>
                  <a:lnTo>
                    <a:pt x="344" y="827"/>
                  </a:lnTo>
                  <a:lnTo>
                    <a:pt x="346" y="813"/>
                  </a:lnTo>
                  <a:lnTo>
                    <a:pt x="350" y="802"/>
                  </a:lnTo>
                  <a:lnTo>
                    <a:pt x="354" y="789"/>
                  </a:lnTo>
                  <a:lnTo>
                    <a:pt x="358" y="775"/>
                  </a:lnTo>
                  <a:lnTo>
                    <a:pt x="361" y="762"/>
                  </a:lnTo>
                  <a:lnTo>
                    <a:pt x="363" y="749"/>
                  </a:lnTo>
                  <a:lnTo>
                    <a:pt x="365" y="732"/>
                  </a:lnTo>
                  <a:lnTo>
                    <a:pt x="369" y="716"/>
                  </a:lnTo>
                  <a:lnTo>
                    <a:pt x="371" y="699"/>
                  </a:lnTo>
                  <a:lnTo>
                    <a:pt x="373" y="680"/>
                  </a:lnTo>
                  <a:lnTo>
                    <a:pt x="373" y="661"/>
                  </a:lnTo>
                  <a:lnTo>
                    <a:pt x="377" y="642"/>
                  </a:lnTo>
                  <a:lnTo>
                    <a:pt x="377" y="623"/>
                  </a:lnTo>
                  <a:lnTo>
                    <a:pt x="379" y="604"/>
                  </a:lnTo>
                  <a:lnTo>
                    <a:pt x="381" y="585"/>
                  </a:lnTo>
                  <a:lnTo>
                    <a:pt x="382" y="570"/>
                  </a:lnTo>
                  <a:lnTo>
                    <a:pt x="382" y="553"/>
                  </a:lnTo>
                  <a:lnTo>
                    <a:pt x="384" y="538"/>
                  </a:lnTo>
                  <a:lnTo>
                    <a:pt x="384" y="526"/>
                  </a:lnTo>
                  <a:lnTo>
                    <a:pt x="386" y="515"/>
                  </a:lnTo>
                  <a:lnTo>
                    <a:pt x="386" y="505"/>
                  </a:lnTo>
                  <a:lnTo>
                    <a:pt x="386" y="500"/>
                  </a:lnTo>
                  <a:lnTo>
                    <a:pt x="386" y="494"/>
                  </a:lnTo>
                  <a:lnTo>
                    <a:pt x="388" y="494"/>
                  </a:lnTo>
                  <a:lnTo>
                    <a:pt x="331" y="68"/>
                  </a:lnTo>
                  <a:lnTo>
                    <a:pt x="392" y="0"/>
                  </a:lnTo>
                  <a:lnTo>
                    <a:pt x="392"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19" name="Freeform 27"/>
            <p:cNvSpPr>
              <a:spLocks/>
            </p:cNvSpPr>
            <p:nvPr/>
          </p:nvSpPr>
          <p:spPr bwMode="auto">
            <a:xfrm>
              <a:off x="1764" y="3483"/>
              <a:ext cx="189" cy="359"/>
            </a:xfrm>
            <a:custGeom>
              <a:avLst/>
              <a:gdLst>
                <a:gd name="T0" fmla="*/ 76 w 378"/>
                <a:gd name="T1" fmla="*/ 0 h 719"/>
                <a:gd name="T2" fmla="*/ 297 w 378"/>
                <a:gd name="T3" fmla="*/ 443 h 719"/>
                <a:gd name="T4" fmla="*/ 378 w 378"/>
                <a:gd name="T5" fmla="*/ 639 h 719"/>
                <a:gd name="T6" fmla="*/ 337 w 378"/>
                <a:gd name="T7" fmla="*/ 686 h 719"/>
                <a:gd name="T8" fmla="*/ 240 w 378"/>
                <a:gd name="T9" fmla="*/ 719 h 719"/>
                <a:gd name="T10" fmla="*/ 0 w 378"/>
                <a:gd name="T11" fmla="*/ 244 h 719"/>
                <a:gd name="T12" fmla="*/ 15 w 378"/>
                <a:gd name="T13" fmla="*/ 14 h 719"/>
                <a:gd name="T14" fmla="*/ 76 w 378"/>
                <a:gd name="T15" fmla="*/ 0 h 719"/>
                <a:gd name="T16" fmla="*/ 76 w 378"/>
                <a:gd name="T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719">
                  <a:moveTo>
                    <a:pt x="76" y="0"/>
                  </a:moveTo>
                  <a:lnTo>
                    <a:pt x="297" y="443"/>
                  </a:lnTo>
                  <a:lnTo>
                    <a:pt x="378" y="639"/>
                  </a:lnTo>
                  <a:lnTo>
                    <a:pt x="337" y="686"/>
                  </a:lnTo>
                  <a:lnTo>
                    <a:pt x="240" y="719"/>
                  </a:lnTo>
                  <a:lnTo>
                    <a:pt x="0" y="244"/>
                  </a:lnTo>
                  <a:lnTo>
                    <a:pt x="15" y="14"/>
                  </a:lnTo>
                  <a:lnTo>
                    <a:pt x="76" y="0"/>
                  </a:lnTo>
                  <a:lnTo>
                    <a:pt x="76"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20" name="Freeform 28"/>
            <p:cNvSpPr>
              <a:spLocks/>
            </p:cNvSpPr>
            <p:nvPr/>
          </p:nvSpPr>
          <p:spPr bwMode="auto">
            <a:xfrm>
              <a:off x="544" y="3897"/>
              <a:ext cx="120" cy="28"/>
            </a:xfrm>
            <a:custGeom>
              <a:avLst/>
              <a:gdLst>
                <a:gd name="T0" fmla="*/ 2 w 242"/>
                <a:gd name="T1" fmla="*/ 6 h 55"/>
                <a:gd name="T2" fmla="*/ 0 w 242"/>
                <a:gd name="T3" fmla="*/ 49 h 55"/>
                <a:gd name="T4" fmla="*/ 242 w 242"/>
                <a:gd name="T5" fmla="*/ 55 h 55"/>
                <a:gd name="T6" fmla="*/ 229 w 242"/>
                <a:gd name="T7" fmla="*/ 30 h 55"/>
                <a:gd name="T8" fmla="*/ 96 w 242"/>
                <a:gd name="T9" fmla="*/ 0 h 55"/>
                <a:gd name="T10" fmla="*/ 2 w 242"/>
                <a:gd name="T11" fmla="*/ 6 h 55"/>
                <a:gd name="T12" fmla="*/ 2 w 242"/>
                <a:gd name="T13" fmla="*/ 6 h 55"/>
              </a:gdLst>
              <a:ahLst/>
              <a:cxnLst>
                <a:cxn ang="0">
                  <a:pos x="T0" y="T1"/>
                </a:cxn>
                <a:cxn ang="0">
                  <a:pos x="T2" y="T3"/>
                </a:cxn>
                <a:cxn ang="0">
                  <a:pos x="T4" y="T5"/>
                </a:cxn>
                <a:cxn ang="0">
                  <a:pos x="T6" y="T7"/>
                </a:cxn>
                <a:cxn ang="0">
                  <a:pos x="T8" y="T9"/>
                </a:cxn>
                <a:cxn ang="0">
                  <a:pos x="T10" y="T11"/>
                </a:cxn>
                <a:cxn ang="0">
                  <a:pos x="T12" y="T13"/>
                </a:cxn>
              </a:cxnLst>
              <a:rect l="0" t="0" r="r" b="b"/>
              <a:pathLst>
                <a:path w="242" h="55">
                  <a:moveTo>
                    <a:pt x="2" y="6"/>
                  </a:moveTo>
                  <a:lnTo>
                    <a:pt x="0" y="49"/>
                  </a:lnTo>
                  <a:lnTo>
                    <a:pt x="242" y="55"/>
                  </a:lnTo>
                  <a:lnTo>
                    <a:pt x="229" y="30"/>
                  </a:lnTo>
                  <a:lnTo>
                    <a:pt x="96" y="0"/>
                  </a:lnTo>
                  <a:lnTo>
                    <a:pt x="2" y="6"/>
                  </a:lnTo>
                  <a:lnTo>
                    <a:pt x="2"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21" name="Freeform 29"/>
            <p:cNvSpPr>
              <a:spLocks/>
            </p:cNvSpPr>
            <p:nvPr/>
          </p:nvSpPr>
          <p:spPr bwMode="auto">
            <a:xfrm>
              <a:off x="799" y="3900"/>
              <a:ext cx="141" cy="38"/>
            </a:xfrm>
            <a:custGeom>
              <a:avLst/>
              <a:gdLst>
                <a:gd name="T0" fmla="*/ 17 w 283"/>
                <a:gd name="T1" fmla="*/ 11 h 76"/>
                <a:gd name="T2" fmla="*/ 0 w 283"/>
                <a:gd name="T3" fmla="*/ 66 h 76"/>
                <a:gd name="T4" fmla="*/ 72 w 283"/>
                <a:gd name="T5" fmla="*/ 76 h 76"/>
                <a:gd name="T6" fmla="*/ 107 w 283"/>
                <a:gd name="T7" fmla="*/ 61 h 76"/>
                <a:gd name="T8" fmla="*/ 131 w 283"/>
                <a:gd name="T9" fmla="*/ 76 h 76"/>
                <a:gd name="T10" fmla="*/ 283 w 283"/>
                <a:gd name="T11" fmla="*/ 72 h 76"/>
                <a:gd name="T12" fmla="*/ 264 w 283"/>
                <a:gd name="T13" fmla="*/ 49 h 76"/>
                <a:gd name="T14" fmla="*/ 116 w 283"/>
                <a:gd name="T15" fmla="*/ 0 h 76"/>
                <a:gd name="T16" fmla="*/ 17 w 283"/>
                <a:gd name="T17" fmla="*/ 11 h 76"/>
                <a:gd name="T18" fmla="*/ 17 w 283"/>
                <a:gd name="T19" fmla="*/ 1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76">
                  <a:moveTo>
                    <a:pt x="17" y="11"/>
                  </a:moveTo>
                  <a:lnTo>
                    <a:pt x="0" y="66"/>
                  </a:lnTo>
                  <a:lnTo>
                    <a:pt x="72" y="76"/>
                  </a:lnTo>
                  <a:lnTo>
                    <a:pt x="107" y="61"/>
                  </a:lnTo>
                  <a:lnTo>
                    <a:pt x="131" y="76"/>
                  </a:lnTo>
                  <a:lnTo>
                    <a:pt x="283" y="72"/>
                  </a:lnTo>
                  <a:lnTo>
                    <a:pt x="264" y="49"/>
                  </a:lnTo>
                  <a:lnTo>
                    <a:pt x="116" y="0"/>
                  </a:lnTo>
                  <a:lnTo>
                    <a:pt x="17" y="11"/>
                  </a:lnTo>
                  <a:lnTo>
                    <a:pt x="17" y="1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22" name="Freeform 30"/>
            <p:cNvSpPr>
              <a:spLocks/>
            </p:cNvSpPr>
            <p:nvPr/>
          </p:nvSpPr>
          <p:spPr bwMode="auto">
            <a:xfrm>
              <a:off x="1050" y="2634"/>
              <a:ext cx="453" cy="803"/>
            </a:xfrm>
            <a:custGeom>
              <a:avLst/>
              <a:gdLst>
                <a:gd name="T0" fmla="*/ 357 w 905"/>
                <a:gd name="T1" fmla="*/ 106 h 1606"/>
                <a:gd name="T2" fmla="*/ 285 w 905"/>
                <a:gd name="T3" fmla="*/ 171 h 1606"/>
                <a:gd name="T4" fmla="*/ 194 w 905"/>
                <a:gd name="T5" fmla="*/ 266 h 1606"/>
                <a:gd name="T6" fmla="*/ 118 w 905"/>
                <a:gd name="T7" fmla="*/ 367 h 1606"/>
                <a:gd name="T8" fmla="*/ 76 w 905"/>
                <a:gd name="T9" fmla="*/ 462 h 1606"/>
                <a:gd name="T10" fmla="*/ 42 w 905"/>
                <a:gd name="T11" fmla="*/ 557 h 1606"/>
                <a:gd name="T12" fmla="*/ 13 w 905"/>
                <a:gd name="T13" fmla="*/ 654 h 1606"/>
                <a:gd name="T14" fmla="*/ 0 w 905"/>
                <a:gd name="T15" fmla="*/ 760 h 1606"/>
                <a:gd name="T16" fmla="*/ 8 w 905"/>
                <a:gd name="T17" fmla="*/ 882 h 1606"/>
                <a:gd name="T18" fmla="*/ 38 w 905"/>
                <a:gd name="T19" fmla="*/ 1011 h 1606"/>
                <a:gd name="T20" fmla="*/ 86 w 905"/>
                <a:gd name="T21" fmla="*/ 1138 h 1606"/>
                <a:gd name="T22" fmla="*/ 143 w 905"/>
                <a:gd name="T23" fmla="*/ 1243 h 1606"/>
                <a:gd name="T24" fmla="*/ 202 w 905"/>
                <a:gd name="T25" fmla="*/ 1323 h 1606"/>
                <a:gd name="T26" fmla="*/ 264 w 905"/>
                <a:gd name="T27" fmla="*/ 1389 h 1606"/>
                <a:gd name="T28" fmla="*/ 331 w 905"/>
                <a:gd name="T29" fmla="*/ 1444 h 1606"/>
                <a:gd name="T30" fmla="*/ 405 w 905"/>
                <a:gd name="T31" fmla="*/ 1494 h 1606"/>
                <a:gd name="T32" fmla="*/ 479 w 905"/>
                <a:gd name="T33" fmla="*/ 1534 h 1606"/>
                <a:gd name="T34" fmla="*/ 553 w 905"/>
                <a:gd name="T35" fmla="*/ 1566 h 1606"/>
                <a:gd name="T36" fmla="*/ 622 w 905"/>
                <a:gd name="T37" fmla="*/ 1585 h 1606"/>
                <a:gd name="T38" fmla="*/ 692 w 905"/>
                <a:gd name="T39" fmla="*/ 1600 h 1606"/>
                <a:gd name="T40" fmla="*/ 761 w 905"/>
                <a:gd name="T41" fmla="*/ 1604 h 1606"/>
                <a:gd name="T42" fmla="*/ 821 w 905"/>
                <a:gd name="T43" fmla="*/ 1606 h 1606"/>
                <a:gd name="T44" fmla="*/ 867 w 905"/>
                <a:gd name="T45" fmla="*/ 1604 h 1606"/>
                <a:gd name="T46" fmla="*/ 890 w 905"/>
                <a:gd name="T47" fmla="*/ 1602 h 1606"/>
                <a:gd name="T48" fmla="*/ 768 w 905"/>
                <a:gd name="T49" fmla="*/ 1551 h 1606"/>
                <a:gd name="T50" fmla="*/ 715 w 905"/>
                <a:gd name="T51" fmla="*/ 1528 h 1606"/>
                <a:gd name="T52" fmla="*/ 622 w 905"/>
                <a:gd name="T53" fmla="*/ 1486 h 1606"/>
                <a:gd name="T54" fmla="*/ 517 w 905"/>
                <a:gd name="T55" fmla="*/ 1429 h 1606"/>
                <a:gd name="T56" fmla="*/ 433 w 905"/>
                <a:gd name="T57" fmla="*/ 1366 h 1606"/>
                <a:gd name="T58" fmla="*/ 369 w 905"/>
                <a:gd name="T59" fmla="*/ 1302 h 1606"/>
                <a:gd name="T60" fmla="*/ 316 w 905"/>
                <a:gd name="T61" fmla="*/ 1239 h 1606"/>
                <a:gd name="T62" fmla="*/ 272 w 905"/>
                <a:gd name="T63" fmla="*/ 1174 h 1606"/>
                <a:gd name="T64" fmla="*/ 236 w 905"/>
                <a:gd name="T65" fmla="*/ 1116 h 1606"/>
                <a:gd name="T66" fmla="*/ 205 w 905"/>
                <a:gd name="T67" fmla="*/ 1053 h 1606"/>
                <a:gd name="T68" fmla="*/ 177 w 905"/>
                <a:gd name="T69" fmla="*/ 992 h 1606"/>
                <a:gd name="T70" fmla="*/ 158 w 905"/>
                <a:gd name="T71" fmla="*/ 922 h 1606"/>
                <a:gd name="T72" fmla="*/ 150 w 905"/>
                <a:gd name="T73" fmla="*/ 838 h 1606"/>
                <a:gd name="T74" fmla="*/ 152 w 905"/>
                <a:gd name="T75" fmla="*/ 741 h 1606"/>
                <a:gd name="T76" fmla="*/ 163 w 905"/>
                <a:gd name="T77" fmla="*/ 636 h 1606"/>
                <a:gd name="T78" fmla="*/ 181 w 905"/>
                <a:gd name="T79" fmla="*/ 540 h 1606"/>
                <a:gd name="T80" fmla="*/ 205 w 905"/>
                <a:gd name="T81" fmla="*/ 460 h 1606"/>
                <a:gd name="T82" fmla="*/ 228 w 905"/>
                <a:gd name="T83" fmla="*/ 395 h 1606"/>
                <a:gd name="T84" fmla="*/ 251 w 905"/>
                <a:gd name="T85" fmla="*/ 336 h 1606"/>
                <a:gd name="T86" fmla="*/ 287 w 905"/>
                <a:gd name="T87" fmla="*/ 271 h 1606"/>
                <a:gd name="T88" fmla="*/ 331 w 905"/>
                <a:gd name="T89" fmla="*/ 213 h 1606"/>
                <a:gd name="T90" fmla="*/ 357 w 905"/>
                <a:gd name="T91" fmla="*/ 182 h 1606"/>
                <a:gd name="T92" fmla="*/ 395 w 905"/>
                <a:gd name="T93" fmla="*/ 140 h 1606"/>
                <a:gd name="T94" fmla="*/ 432 w 905"/>
                <a:gd name="T95" fmla="*/ 106 h 1606"/>
                <a:gd name="T96" fmla="*/ 483 w 905"/>
                <a:gd name="T97" fmla="*/ 62 h 1606"/>
                <a:gd name="T98" fmla="*/ 546 w 905"/>
                <a:gd name="T99" fmla="*/ 17 h 1606"/>
                <a:gd name="T100" fmla="*/ 380 w 905"/>
                <a:gd name="T101" fmla="*/ 91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1606">
                  <a:moveTo>
                    <a:pt x="380" y="91"/>
                  </a:moveTo>
                  <a:lnTo>
                    <a:pt x="376" y="93"/>
                  </a:lnTo>
                  <a:lnTo>
                    <a:pt x="369" y="97"/>
                  </a:lnTo>
                  <a:lnTo>
                    <a:pt x="357" y="106"/>
                  </a:lnTo>
                  <a:lnTo>
                    <a:pt x="344" y="119"/>
                  </a:lnTo>
                  <a:lnTo>
                    <a:pt x="325" y="135"/>
                  </a:lnTo>
                  <a:lnTo>
                    <a:pt x="306" y="152"/>
                  </a:lnTo>
                  <a:lnTo>
                    <a:pt x="285" y="171"/>
                  </a:lnTo>
                  <a:lnTo>
                    <a:pt x="264" y="194"/>
                  </a:lnTo>
                  <a:lnTo>
                    <a:pt x="240" y="214"/>
                  </a:lnTo>
                  <a:lnTo>
                    <a:pt x="217" y="239"/>
                  </a:lnTo>
                  <a:lnTo>
                    <a:pt x="194" y="266"/>
                  </a:lnTo>
                  <a:lnTo>
                    <a:pt x="173" y="290"/>
                  </a:lnTo>
                  <a:lnTo>
                    <a:pt x="152" y="315"/>
                  </a:lnTo>
                  <a:lnTo>
                    <a:pt x="135" y="342"/>
                  </a:lnTo>
                  <a:lnTo>
                    <a:pt x="118" y="367"/>
                  </a:lnTo>
                  <a:lnTo>
                    <a:pt x="108" y="393"/>
                  </a:lnTo>
                  <a:lnTo>
                    <a:pt x="97" y="416"/>
                  </a:lnTo>
                  <a:lnTo>
                    <a:pt x="87" y="439"/>
                  </a:lnTo>
                  <a:lnTo>
                    <a:pt x="76" y="462"/>
                  </a:lnTo>
                  <a:lnTo>
                    <a:pt x="68" y="484"/>
                  </a:lnTo>
                  <a:lnTo>
                    <a:pt x="59" y="509"/>
                  </a:lnTo>
                  <a:lnTo>
                    <a:pt x="49" y="532"/>
                  </a:lnTo>
                  <a:lnTo>
                    <a:pt x="42" y="557"/>
                  </a:lnTo>
                  <a:lnTo>
                    <a:pt x="34" y="581"/>
                  </a:lnTo>
                  <a:lnTo>
                    <a:pt x="25" y="604"/>
                  </a:lnTo>
                  <a:lnTo>
                    <a:pt x="19" y="627"/>
                  </a:lnTo>
                  <a:lnTo>
                    <a:pt x="13" y="654"/>
                  </a:lnTo>
                  <a:lnTo>
                    <a:pt x="8" y="680"/>
                  </a:lnTo>
                  <a:lnTo>
                    <a:pt x="4" y="705"/>
                  </a:lnTo>
                  <a:lnTo>
                    <a:pt x="2" y="733"/>
                  </a:lnTo>
                  <a:lnTo>
                    <a:pt x="0" y="760"/>
                  </a:lnTo>
                  <a:lnTo>
                    <a:pt x="0" y="790"/>
                  </a:lnTo>
                  <a:lnTo>
                    <a:pt x="0" y="819"/>
                  </a:lnTo>
                  <a:lnTo>
                    <a:pt x="4" y="851"/>
                  </a:lnTo>
                  <a:lnTo>
                    <a:pt x="8" y="882"/>
                  </a:lnTo>
                  <a:lnTo>
                    <a:pt x="13" y="914"/>
                  </a:lnTo>
                  <a:lnTo>
                    <a:pt x="21" y="946"/>
                  </a:lnTo>
                  <a:lnTo>
                    <a:pt x="28" y="981"/>
                  </a:lnTo>
                  <a:lnTo>
                    <a:pt x="38" y="1011"/>
                  </a:lnTo>
                  <a:lnTo>
                    <a:pt x="51" y="1045"/>
                  </a:lnTo>
                  <a:lnTo>
                    <a:pt x="61" y="1077"/>
                  </a:lnTo>
                  <a:lnTo>
                    <a:pt x="72" y="1108"/>
                  </a:lnTo>
                  <a:lnTo>
                    <a:pt x="86" y="1138"/>
                  </a:lnTo>
                  <a:lnTo>
                    <a:pt x="101" y="1167"/>
                  </a:lnTo>
                  <a:lnTo>
                    <a:pt x="114" y="1193"/>
                  </a:lnTo>
                  <a:lnTo>
                    <a:pt x="129" y="1222"/>
                  </a:lnTo>
                  <a:lnTo>
                    <a:pt x="143" y="1243"/>
                  </a:lnTo>
                  <a:lnTo>
                    <a:pt x="160" y="1268"/>
                  </a:lnTo>
                  <a:lnTo>
                    <a:pt x="173" y="1285"/>
                  </a:lnTo>
                  <a:lnTo>
                    <a:pt x="186" y="1306"/>
                  </a:lnTo>
                  <a:lnTo>
                    <a:pt x="202" y="1323"/>
                  </a:lnTo>
                  <a:lnTo>
                    <a:pt x="219" y="1340"/>
                  </a:lnTo>
                  <a:lnTo>
                    <a:pt x="232" y="1357"/>
                  </a:lnTo>
                  <a:lnTo>
                    <a:pt x="247" y="1372"/>
                  </a:lnTo>
                  <a:lnTo>
                    <a:pt x="264" y="1389"/>
                  </a:lnTo>
                  <a:lnTo>
                    <a:pt x="281" y="1404"/>
                  </a:lnTo>
                  <a:lnTo>
                    <a:pt x="297" y="1418"/>
                  </a:lnTo>
                  <a:lnTo>
                    <a:pt x="314" y="1431"/>
                  </a:lnTo>
                  <a:lnTo>
                    <a:pt x="331" y="1444"/>
                  </a:lnTo>
                  <a:lnTo>
                    <a:pt x="348" y="1458"/>
                  </a:lnTo>
                  <a:lnTo>
                    <a:pt x="367" y="1471"/>
                  </a:lnTo>
                  <a:lnTo>
                    <a:pt x="386" y="1482"/>
                  </a:lnTo>
                  <a:lnTo>
                    <a:pt x="405" y="1494"/>
                  </a:lnTo>
                  <a:lnTo>
                    <a:pt x="424" y="1507"/>
                  </a:lnTo>
                  <a:lnTo>
                    <a:pt x="443" y="1517"/>
                  </a:lnTo>
                  <a:lnTo>
                    <a:pt x="462" y="1526"/>
                  </a:lnTo>
                  <a:lnTo>
                    <a:pt x="479" y="1534"/>
                  </a:lnTo>
                  <a:lnTo>
                    <a:pt x="500" y="1543"/>
                  </a:lnTo>
                  <a:lnTo>
                    <a:pt x="517" y="1551"/>
                  </a:lnTo>
                  <a:lnTo>
                    <a:pt x="534" y="1558"/>
                  </a:lnTo>
                  <a:lnTo>
                    <a:pt x="553" y="1566"/>
                  </a:lnTo>
                  <a:lnTo>
                    <a:pt x="570" y="1572"/>
                  </a:lnTo>
                  <a:lnTo>
                    <a:pt x="588" y="1576"/>
                  </a:lnTo>
                  <a:lnTo>
                    <a:pt x="605" y="1581"/>
                  </a:lnTo>
                  <a:lnTo>
                    <a:pt x="622" y="1585"/>
                  </a:lnTo>
                  <a:lnTo>
                    <a:pt x="641" y="1591"/>
                  </a:lnTo>
                  <a:lnTo>
                    <a:pt x="658" y="1593"/>
                  </a:lnTo>
                  <a:lnTo>
                    <a:pt x="675" y="1596"/>
                  </a:lnTo>
                  <a:lnTo>
                    <a:pt x="692" y="1600"/>
                  </a:lnTo>
                  <a:lnTo>
                    <a:pt x="709" y="1602"/>
                  </a:lnTo>
                  <a:lnTo>
                    <a:pt x="726" y="1604"/>
                  </a:lnTo>
                  <a:lnTo>
                    <a:pt x="743" y="1604"/>
                  </a:lnTo>
                  <a:lnTo>
                    <a:pt x="761" y="1604"/>
                  </a:lnTo>
                  <a:lnTo>
                    <a:pt x="778" y="1606"/>
                  </a:lnTo>
                  <a:lnTo>
                    <a:pt x="791" y="1606"/>
                  </a:lnTo>
                  <a:lnTo>
                    <a:pt x="806" y="1606"/>
                  </a:lnTo>
                  <a:lnTo>
                    <a:pt x="821" y="1606"/>
                  </a:lnTo>
                  <a:lnTo>
                    <a:pt x="835" y="1606"/>
                  </a:lnTo>
                  <a:lnTo>
                    <a:pt x="846" y="1604"/>
                  </a:lnTo>
                  <a:lnTo>
                    <a:pt x="858" y="1604"/>
                  </a:lnTo>
                  <a:lnTo>
                    <a:pt x="867" y="1604"/>
                  </a:lnTo>
                  <a:lnTo>
                    <a:pt x="877" y="1604"/>
                  </a:lnTo>
                  <a:lnTo>
                    <a:pt x="882" y="1602"/>
                  </a:lnTo>
                  <a:lnTo>
                    <a:pt x="888" y="1602"/>
                  </a:lnTo>
                  <a:lnTo>
                    <a:pt x="890" y="1602"/>
                  </a:lnTo>
                  <a:lnTo>
                    <a:pt x="894" y="1602"/>
                  </a:lnTo>
                  <a:lnTo>
                    <a:pt x="905" y="1564"/>
                  </a:lnTo>
                  <a:lnTo>
                    <a:pt x="772" y="1555"/>
                  </a:lnTo>
                  <a:lnTo>
                    <a:pt x="768" y="1551"/>
                  </a:lnTo>
                  <a:lnTo>
                    <a:pt x="761" y="1549"/>
                  </a:lnTo>
                  <a:lnTo>
                    <a:pt x="749" y="1543"/>
                  </a:lnTo>
                  <a:lnTo>
                    <a:pt x="734" y="1538"/>
                  </a:lnTo>
                  <a:lnTo>
                    <a:pt x="715" y="1528"/>
                  </a:lnTo>
                  <a:lnTo>
                    <a:pt x="696" y="1520"/>
                  </a:lnTo>
                  <a:lnTo>
                    <a:pt x="671" y="1511"/>
                  </a:lnTo>
                  <a:lnTo>
                    <a:pt x="648" y="1499"/>
                  </a:lnTo>
                  <a:lnTo>
                    <a:pt x="622" y="1486"/>
                  </a:lnTo>
                  <a:lnTo>
                    <a:pt x="595" y="1475"/>
                  </a:lnTo>
                  <a:lnTo>
                    <a:pt x="568" y="1460"/>
                  </a:lnTo>
                  <a:lnTo>
                    <a:pt x="544" y="1444"/>
                  </a:lnTo>
                  <a:lnTo>
                    <a:pt x="517" y="1429"/>
                  </a:lnTo>
                  <a:lnTo>
                    <a:pt x="494" y="1414"/>
                  </a:lnTo>
                  <a:lnTo>
                    <a:pt x="472" y="1399"/>
                  </a:lnTo>
                  <a:lnTo>
                    <a:pt x="453" y="1384"/>
                  </a:lnTo>
                  <a:lnTo>
                    <a:pt x="433" y="1366"/>
                  </a:lnTo>
                  <a:lnTo>
                    <a:pt x="416" y="1351"/>
                  </a:lnTo>
                  <a:lnTo>
                    <a:pt x="399" y="1336"/>
                  </a:lnTo>
                  <a:lnTo>
                    <a:pt x="386" y="1319"/>
                  </a:lnTo>
                  <a:lnTo>
                    <a:pt x="369" y="1302"/>
                  </a:lnTo>
                  <a:lnTo>
                    <a:pt x="356" y="1287"/>
                  </a:lnTo>
                  <a:lnTo>
                    <a:pt x="340" y="1271"/>
                  </a:lnTo>
                  <a:lnTo>
                    <a:pt x="329" y="1254"/>
                  </a:lnTo>
                  <a:lnTo>
                    <a:pt x="316" y="1239"/>
                  </a:lnTo>
                  <a:lnTo>
                    <a:pt x="304" y="1222"/>
                  </a:lnTo>
                  <a:lnTo>
                    <a:pt x="293" y="1207"/>
                  </a:lnTo>
                  <a:lnTo>
                    <a:pt x="281" y="1192"/>
                  </a:lnTo>
                  <a:lnTo>
                    <a:pt x="272" y="1174"/>
                  </a:lnTo>
                  <a:lnTo>
                    <a:pt x="262" y="1159"/>
                  </a:lnTo>
                  <a:lnTo>
                    <a:pt x="253" y="1146"/>
                  </a:lnTo>
                  <a:lnTo>
                    <a:pt x="245" y="1131"/>
                  </a:lnTo>
                  <a:lnTo>
                    <a:pt x="236" y="1116"/>
                  </a:lnTo>
                  <a:lnTo>
                    <a:pt x="228" y="1098"/>
                  </a:lnTo>
                  <a:lnTo>
                    <a:pt x="221" y="1083"/>
                  </a:lnTo>
                  <a:lnTo>
                    <a:pt x="213" y="1070"/>
                  </a:lnTo>
                  <a:lnTo>
                    <a:pt x="205" y="1053"/>
                  </a:lnTo>
                  <a:lnTo>
                    <a:pt x="198" y="1039"/>
                  </a:lnTo>
                  <a:lnTo>
                    <a:pt x="190" y="1024"/>
                  </a:lnTo>
                  <a:lnTo>
                    <a:pt x="184" y="1009"/>
                  </a:lnTo>
                  <a:lnTo>
                    <a:pt x="177" y="992"/>
                  </a:lnTo>
                  <a:lnTo>
                    <a:pt x="171" y="977"/>
                  </a:lnTo>
                  <a:lnTo>
                    <a:pt x="165" y="958"/>
                  </a:lnTo>
                  <a:lnTo>
                    <a:pt x="162" y="941"/>
                  </a:lnTo>
                  <a:lnTo>
                    <a:pt x="158" y="922"/>
                  </a:lnTo>
                  <a:lnTo>
                    <a:pt x="156" y="903"/>
                  </a:lnTo>
                  <a:lnTo>
                    <a:pt x="152" y="882"/>
                  </a:lnTo>
                  <a:lnTo>
                    <a:pt x="152" y="863"/>
                  </a:lnTo>
                  <a:lnTo>
                    <a:pt x="150" y="838"/>
                  </a:lnTo>
                  <a:lnTo>
                    <a:pt x="150" y="817"/>
                  </a:lnTo>
                  <a:lnTo>
                    <a:pt x="150" y="792"/>
                  </a:lnTo>
                  <a:lnTo>
                    <a:pt x="152" y="766"/>
                  </a:lnTo>
                  <a:lnTo>
                    <a:pt x="152" y="741"/>
                  </a:lnTo>
                  <a:lnTo>
                    <a:pt x="156" y="716"/>
                  </a:lnTo>
                  <a:lnTo>
                    <a:pt x="158" y="690"/>
                  </a:lnTo>
                  <a:lnTo>
                    <a:pt x="162" y="665"/>
                  </a:lnTo>
                  <a:lnTo>
                    <a:pt x="163" y="636"/>
                  </a:lnTo>
                  <a:lnTo>
                    <a:pt x="167" y="612"/>
                  </a:lnTo>
                  <a:lnTo>
                    <a:pt x="173" y="587"/>
                  </a:lnTo>
                  <a:lnTo>
                    <a:pt x="177" y="564"/>
                  </a:lnTo>
                  <a:lnTo>
                    <a:pt x="181" y="540"/>
                  </a:lnTo>
                  <a:lnTo>
                    <a:pt x="188" y="519"/>
                  </a:lnTo>
                  <a:lnTo>
                    <a:pt x="194" y="498"/>
                  </a:lnTo>
                  <a:lnTo>
                    <a:pt x="202" y="481"/>
                  </a:lnTo>
                  <a:lnTo>
                    <a:pt x="205" y="460"/>
                  </a:lnTo>
                  <a:lnTo>
                    <a:pt x="211" y="443"/>
                  </a:lnTo>
                  <a:lnTo>
                    <a:pt x="217" y="427"/>
                  </a:lnTo>
                  <a:lnTo>
                    <a:pt x="222" y="412"/>
                  </a:lnTo>
                  <a:lnTo>
                    <a:pt x="228" y="395"/>
                  </a:lnTo>
                  <a:lnTo>
                    <a:pt x="234" y="380"/>
                  </a:lnTo>
                  <a:lnTo>
                    <a:pt x="240" y="367"/>
                  </a:lnTo>
                  <a:lnTo>
                    <a:pt x="247" y="351"/>
                  </a:lnTo>
                  <a:lnTo>
                    <a:pt x="251" y="336"/>
                  </a:lnTo>
                  <a:lnTo>
                    <a:pt x="260" y="321"/>
                  </a:lnTo>
                  <a:lnTo>
                    <a:pt x="268" y="304"/>
                  </a:lnTo>
                  <a:lnTo>
                    <a:pt x="278" y="289"/>
                  </a:lnTo>
                  <a:lnTo>
                    <a:pt x="287" y="271"/>
                  </a:lnTo>
                  <a:lnTo>
                    <a:pt x="298" y="256"/>
                  </a:lnTo>
                  <a:lnTo>
                    <a:pt x="312" y="237"/>
                  </a:lnTo>
                  <a:lnTo>
                    <a:pt x="327" y="220"/>
                  </a:lnTo>
                  <a:lnTo>
                    <a:pt x="331" y="213"/>
                  </a:lnTo>
                  <a:lnTo>
                    <a:pt x="337" y="207"/>
                  </a:lnTo>
                  <a:lnTo>
                    <a:pt x="342" y="199"/>
                  </a:lnTo>
                  <a:lnTo>
                    <a:pt x="348" y="194"/>
                  </a:lnTo>
                  <a:lnTo>
                    <a:pt x="357" y="182"/>
                  </a:lnTo>
                  <a:lnTo>
                    <a:pt x="367" y="173"/>
                  </a:lnTo>
                  <a:lnTo>
                    <a:pt x="378" y="159"/>
                  </a:lnTo>
                  <a:lnTo>
                    <a:pt x="390" y="148"/>
                  </a:lnTo>
                  <a:lnTo>
                    <a:pt x="395" y="140"/>
                  </a:lnTo>
                  <a:lnTo>
                    <a:pt x="403" y="135"/>
                  </a:lnTo>
                  <a:lnTo>
                    <a:pt x="411" y="127"/>
                  </a:lnTo>
                  <a:lnTo>
                    <a:pt x="420" y="117"/>
                  </a:lnTo>
                  <a:lnTo>
                    <a:pt x="432" y="106"/>
                  </a:lnTo>
                  <a:lnTo>
                    <a:pt x="443" y="95"/>
                  </a:lnTo>
                  <a:lnTo>
                    <a:pt x="456" y="85"/>
                  </a:lnTo>
                  <a:lnTo>
                    <a:pt x="470" y="74"/>
                  </a:lnTo>
                  <a:lnTo>
                    <a:pt x="483" y="62"/>
                  </a:lnTo>
                  <a:lnTo>
                    <a:pt x="496" y="53"/>
                  </a:lnTo>
                  <a:lnTo>
                    <a:pt x="508" y="41"/>
                  </a:lnTo>
                  <a:lnTo>
                    <a:pt x="532" y="26"/>
                  </a:lnTo>
                  <a:lnTo>
                    <a:pt x="546" y="17"/>
                  </a:lnTo>
                  <a:lnTo>
                    <a:pt x="563" y="5"/>
                  </a:lnTo>
                  <a:lnTo>
                    <a:pt x="570" y="0"/>
                  </a:lnTo>
                  <a:lnTo>
                    <a:pt x="380" y="91"/>
                  </a:lnTo>
                  <a:lnTo>
                    <a:pt x="380" y="91"/>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23" name="Freeform 31"/>
            <p:cNvSpPr>
              <a:spLocks/>
            </p:cNvSpPr>
            <p:nvPr/>
          </p:nvSpPr>
          <p:spPr bwMode="auto">
            <a:xfrm>
              <a:off x="1455" y="2615"/>
              <a:ext cx="435" cy="476"/>
            </a:xfrm>
            <a:custGeom>
              <a:avLst/>
              <a:gdLst>
                <a:gd name="T0" fmla="*/ 21 w 869"/>
                <a:gd name="T1" fmla="*/ 17 h 952"/>
                <a:gd name="T2" fmla="*/ 67 w 869"/>
                <a:gd name="T3" fmla="*/ 11 h 952"/>
                <a:gd name="T4" fmla="*/ 127 w 869"/>
                <a:gd name="T5" fmla="*/ 3 h 952"/>
                <a:gd name="T6" fmla="*/ 196 w 869"/>
                <a:gd name="T7" fmla="*/ 0 h 952"/>
                <a:gd name="T8" fmla="*/ 264 w 869"/>
                <a:gd name="T9" fmla="*/ 0 h 952"/>
                <a:gd name="T10" fmla="*/ 331 w 869"/>
                <a:gd name="T11" fmla="*/ 7 h 952"/>
                <a:gd name="T12" fmla="*/ 399 w 869"/>
                <a:gd name="T13" fmla="*/ 22 h 952"/>
                <a:gd name="T14" fmla="*/ 466 w 869"/>
                <a:gd name="T15" fmla="*/ 47 h 952"/>
                <a:gd name="T16" fmla="*/ 536 w 869"/>
                <a:gd name="T17" fmla="*/ 79 h 952"/>
                <a:gd name="T18" fmla="*/ 608 w 869"/>
                <a:gd name="T19" fmla="*/ 123 h 952"/>
                <a:gd name="T20" fmla="*/ 681 w 869"/>
                <a:gd name="T21" fmla="*/ 171 h 952"/>
                <a:gd name="T22" fmla="*/ 745 w 869"/>
                <a:gd name="T23" fmla="*/ 228 h 952"/>
                <a:gd name="T24" fmla="*/ 799 w 869"/>
                <a:gd name="T25" fmla="*/ 287 h 952"/>
                <a:gd name="T26" fmla="*/ 839 w 869"/>
                <a:gd name="T27" fmla="*/ 338 h 952"/>
                <a:gd name="T28" fmla="*/ 859 w 869"/>
                <a:gd name="T29" fmla="*/ 374 h 952"/>
                <a:gd name="T30" fmla="*/ 863 w 869"/>
                <a:gd name="T31" fmla="*/ 387 h 952"/>
                <a:gd name="T32" fmla="*/ 839 w 869"/>
                <a:gd name="T33" fmla="*/ 420 h 952"/>
                <a:gd name="T34" fmla="*/ 831 w 869"/>
                <a:gd name="T35" fmla="*/ 450 h 952"/>
                <a:gd name="T36" fmla="*/ 823 w 869"/>
                <a:gd name="T37" fmla="*/ 488 h 952"/>
                <a:gd name="T38" fmla="*/ 820 w 869"/>
                <a:gd name="T39" fmla="*/ 536 h 952"/>
                <a:gd name="T40" fmla="*/ 821 w 869"/>
                <a:gd name="T41" fmla="*/ 583 h 952"/>
                <a:gd name="T42" fmla="*/ 825 w 869"/>
                <a:gd name="T43" fmla="*/ 635 h 952"/>
                <a:gd name="T44" fmla="*/ 831 w 869"/>
                <a:gd name="T45" fmla="*/ 686 h 952"/>
                <a:gd name="T46" fmla="*/ 835 w 869"/>
                <a:gd name="T47" fmla="*/ 737 h 952"/>
                <a:gd name="T48" fmla="*/ 839 w 869"/>
                <a:gd name="T49" fmla="*/ 790 h 952"/>
                <a:gd name="T50" fmla="*/ 835 w 869"/>
                <a:gd name="T51" fmla="*/ 842 h 952"/>
                <a:gd name="T52" fmla="*/ 825 w 869"/>
                <a:gd name="T53" fmla="*/ 887 h 952"/>
                <a:gd name="T54" fmla="*/ 812 w 869"/>
                <a:gd name="T55" fmla="*/ 923 h 952"/>
                <a:gd name="T56" fmla="*/ 801 w 869"/>
                <a:gd name="T57" fmla="*/ 948 h 952"/>
                <a:gd name="T58" fmla="*/ 801 w 869"/>
                <a:gd name="T59" fmla="*/ 935 h 952"/>
                <a:gd name="T60" fmla="*/ 801 w 869"/>
                <a:gd name="T61" fmla="*/ 878 h 952"/>
                <a:gd name="T62" fmla="*/ 799 w 869"/>
                <a:gd name="T63" fmla="*/ 796 h 952"/>
                <a:gd name="T64" fmla="*/ 793 w 869"/>
                <a:gd name="T65" fmla="*/ 707 h 952"/>
                <a:gd name="T66" fmla="*/ 780 w 869"/>
                <a:gd name="T67" fmla="*/ 627 h 952"/>
                <a:gd name="T68" fmla="*/ 759 w 869"/>
                <a:gd name="T69" fmla="*/ 560 h 952"/>
                <a:gd name="T70" fmla="*/ 734 w 869"/>
                <a:gd name="T71" fmla="*/ 500 h 952"/>
                <a:gd name="T72" fmla="*/ 705 w 869"/>
                <a:gd name="T73" fmla="*/ 444 h 952"/>
                <a:gd name="T74" fmla="*/ 671 w 869"/>
                <a:gd name="T75" fmla="*/ 387 h 952"/>
                <a:gd name="T76" fmla="*/ 631 w 869"/>
                <a:gd name="T77" fmla="*/ 328 h 952"/>
                <a:gd name="T78" fmla="*/ 584 w 869"/>
                <a:gd name="T79" fmla="*/ 270 h 952"/>
                <a:gd name="T80" fmla="*/ 527 w 869"/>
                <a:gd name="T81" fmla="*/ 220 h 952"/>
                <a:gd name="T82" fmla="*/ 466 w 869"/>
                <a:gd name="T83" fmla="*/ 173 h 952"/>
                <a:gd name="T84" fmla="*/ 409 w 869"/>
                <a:gd name="T85" fmla="*/ 138 h 952"/>
                <a:gd name="T86" fmla="*/ 357 w 869"/>
                <a:gd name="T87" fmla="*/ 110 h 952"/>
                <a:gd name="T88" fmla="*/ 306 w 869"/>
                <a:gd name="T89" fmla="*/ 89 h 952"/>
                <a:gd name="T90" fmla="*/ 253 w 869"/>
                <a:gd name="T91" fmla="*/ 68 h 952"/>
                <a:gd name="T92" fmla="*/ 202 w 869"/>
                <a:gd name="T93" fmla="*/ 51 h 952"/>
                <a:gd name="T94" fmla="*/ 154 w 869"/>
                <a:gd name="T95" fmla="*/ 36 h 952"/>
                <a:gd name="T96" fmla="*/ 114 w 869"/>
                <a:gd name="T97" fmla="*/ 28 h 952"/>
                <a:gd name="T98" fmla="*/ 78 w 869"/>
                <a:gd name="T99" fmla="*/ 24 h 952"/>
                <a:gd name="T100" fmla="*/ 42 w 869"/>
                <a:gd name="T101" fmla="*/ 24 h 952"/>
                <a:gd name="T102" fmla="*/ 13 w 869"/>
                <a:gd name="T103" fmla="*/ 24 h 952"/>
                <a:gd name="T104" fmla="*/ 0 w 869"/>
                <a:gd name="T105" fmla="*/ 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952">
                  <a:moveTo>
                    <a:pt x="0" y="24"/>
                  </a:moveTo>
                  <a:lnTo>
                    <a:pt x="2" y="22"/>
                  </a:lnTo>
                  <a:lnTo>
                    <a:pt x="13" y="21"/>
                  </a:lnTo>
                  <a:lnTo>
                    <a:pt x="21" y="17"/>
                  </a:lnTo>
                  <a:lnTo>
                    <a:pt x="30" y="17"/>
                  </a:lnTo>
                  <a:lnTo>
                    <a:pt x="42" y="15"/>
                  </a:lnTo>
                  <a:lnTo>
                    <a:pt x="55" y="13"/>
                  </a:lnTo>
                  <a:lnTo>
                    <a:pt x="67" y="11"/>
                  </a:lnTo>
                  <a:lnTo>
                    <a:pt x="80" y="9"/>
                  </a:lnTo>
                  <a:lnTo>
                    <a:pt x="97" y="7"/>
                  </a:lnTo>
                  <a:lnTo>
                    <a:pt x="112" y="5"/>
                  </a:lnTo>
                  <a:lnTo>
                    <a:pt x="127" y="3"/>
                  </a:lnTo>
                  <a:lnTo>
                    <a:pt x="144" y="2"/>
                  </a:lnTo>
                  <a:lnTo>
                    <a:pt x="162" y="2"/>
                  </a:lnTo>
                  <a:lnTo>
                    <a:pt x="181" y="2"/>
                  </a:lnTo>
                  <a:lnTo>
                    <a:pt x="196" y="0"/>
                  </a:lnTo>
                  <a:lnTo>
                    <a:pt x="213" y="0"/>
                  </a:lnTo>
                  <a:lnTo>
                    <a:pt x="230" y="0"/>
                  </a:lnTo>
                  <a:lnTo>
                    <a:pt x="247" y="0"/>
                  </a:lnTo>
                  <a:lnTo>
                    <a:pt x="264" y="0"/>
                  </a:lnTo>
                  <a:lnTo>
                    <a:pt x="281" y="0"/>
                  </a:lnTo>
                  <a:lnTo>
                    <a:pt x="299" y="2"/>
                  </a:lnTo>
                  <a:lnTo>
                    <a:pt x="316" y="5"/>
                  </a:lnTo>
                  <a:lnTo>
                    <a:pt x="331" y="7"/>
                  </a:lnTo>
                  <a:lnTo>
                    <a:pt x="348" y="11"/>
                  </a:lnTo>
                  <a:lnTo>
                    <a:pt x="365" y="15"/>
                  </a:lnTo>
                  <a:lnTo>
                    <a:pt x="382" y="19"/>
                  </a:lnTo>
                  <a:lnTo>
                    <a:pt x="399" y="22"/>
                  </a:lnTo>
                  <a:lnTo>
                    <a:pt x="416" y="30"/>
                  </a:lnTo>
                  <a:lnTo>
                    <a:pt x="432" y="34"/>
                  </a:lnTo>
                  <a:lnTo>
                    <a:pt x="449" y="41"/>
                  </a:lnTo>
                  <a:lnTo>
                    <a:pt x="466" y="47"/>
                  </a:lnTo>
                  <a:lnTo>
                    <a:pt x="483" y="55"/>
                  </a:lnTo>
                  <a:lnTo>
                    <a:pt x="500" y="64"/>
                  </a:lnTo>
                  <a:lnTo>
                    <a:pt x="519" y="72"/>
                  </a:lnTo>
                  <a:lnTo>
                    <a:pt x="536" y="79"/>
                  </a:lnTo>
                  <a:lnTo>
                    <a:pt x="553" y="91"/>
                  </a:lnTo>
                  <a:lnTo>
                    <a:pt x="572" y="100"/>
                  </a:lnTo>
                  <a:lnTo>
                    <a:pt x="591" y="112"/>
                  </a:lnTo>
                  <a:lnTo>
                    <a:pt x="608" y="123"/>
                  </a:lnTo>
                  <a:lnTo>
                    <a:pt x="627" y="135"/>
                  </a:lnTo>
                  <a:lnTo>
                    <a:pt x="646" y="146"/>
                  </a:lnTo>
                  <a:lnTo>
                    <a:pt x="664" y="159"/>
                  </a:lnTo>
                  <a:lnTo>
                    <a:pt x="681" y="171"/>
                  </a:lnTo>
                  <a:lnTo>
                    <a:pt x="698" y="186"/>
                  </a:lnTo>
                  <a:lnTo>
                    <a:pt x="713" y="197"/>
                  </a:lnTo>
                  <a:lnTo>
                    <a:pt x="730" y="214"/>
                  </a:lnTo>
                  <a:lnTo>
                    <a:pt x="745" y="228"/>
                  </a:lnTo>
                  <a:lnTo>
                    <a:pt x="759" y="243"/>
                  </a:lnTo>
                  <a:lnTo>
                    <a:pt x="772" y="256"/>
                  </a:lnTo>
                  <a:lnTo>
                    <a:pt x="787" y="273"/>
                  </a:lnTo>
                  <a:lnTo>
                    <a:pt x="799" y="287"/>
                  </a:lnTo>
                  <a:lnTo>
                    <a:pt x="810" y="300"/>
                  </a:lnTo>
                  <a:lnTo>
                    <a:pt x="820" y="313"/>
                  </a:lnTo>
                  <a:lnTo>
                    <a:pt x="831" y="328"/>
                  </a:lnTo>
                  <a:lnTo>
                    <a:pt x="839" y="338"/>
                  </a:lnTo>
                  <a:lnTo>
                    <a:pt x="846" y="349"/>
                  </a:lnTo>
                  <a:lnTo>
                    <a:pt x="852" y="359"/>
                  </a:lnTo>
                  <a:lnTo>
                    <a:pt x="858" y="367"/>
                  </a:lnTo>
                  <a:lnTo>
                    <a:pt x="859" y="374"/>
                  </a:lnTo>
                  <a:lnTo>
                    <a:pt x="865" y="380"/>
                  </a:lnTo>
                  <a:lnTo>
                    <a:pt x="867" y="382"/>
                  </a:lnTo>
                  <a:lnTo>
                    <a:pt x="869" y="384"/>
                  </a:lnTo>
                  <a:lnTo>
                    <a:pt x="863" y="387"/>
                  </a:lnTo>
                  <a:lnTo>
                    <a:pt x="856" y="397"/>
                  </a:lnTo>
                  <a:lnTo>
                    <a:pt x="848" y="405"/>
                  </a:lnTo>
                  <a:lnTo>
                    <a:pt x="842" y="414"/>
                  </a:lnTo>
                  <a:lnTo>
                    <a:pt x="839" y="420"/>
                  </a:lnTo>
                  <a:lnTo>
                    <a:pt x="839" y="425"/>
                  </a:lnTo>
                  <a:lnTo>
                    <a:pt x="835" y="433"/>
                  </a:lnTo>
                  <a:lnTo>
                    <a:pt x="835" y="443"/>
                  </a:lnTo>
                  <a:lnTo>
                    <a:pt x="831" y="450"/>
                  </a:lnTo>
                  <a:lnTo>
                    <a:pt x="829" y="458"/>
                  </a:lnTo>
                  <a:lnTo>
                    <a:pt x="827" y="467"/>
                  </a:lnTo>
                  <a:lnTo>
                    <a:pt x="825" y="479"/>
                  </a:lnTo>
                  <a:lnTo>
                    <a:pt x="823" y="488"/>
                  </a:lnTo>
                  <a:lnTo>
                    <a:pt x="823" y="500"/>
                  </a:lnTo>
                  <a:lnTo>
                    <a:pt x="821" y="511"/>
                  </a:lnTo>
                  <a:lnTo>
                    <a:pt x="821" y="522"/>
                  </a:lnTo>
                  <a:lnTo>
                    <a:pt x="820" y="536"/>
                  </a:lnTo>
                  <a:lnTo>
                    <a:pt x="820" y="547"/>
                  </a:lnTo>
                  <a:lnTo>
                    <a:pt x="820" y="558"/>
                  </a:lnTo>
                  <a:lnTo>
                    <a:pt x="821" y="572"/>
                  </a:lnTo>
                  <a:lnTo>
                    <a:pt x="821" y="583"/>
                  </a:lnTo>
                  <a:lnTo>
                    <a:pt x="821" y="597"/>
                  </a:lnTo>
                  <a:lnTo>
                    <a:pt x="823" y="610"/>
                  </a:lnTo>
                  <a:lnTo>
                    <a:pt x="825" y="623"/>
                  </a:lnTo>
                  <a:lnTo>
                    <a:pt x="825" y="635"/>
                  </a:lnTo>
                  <a:lnTo>
                    <a:pt x="827" y="648"/>
                  </a:lnTo>
                  <a:lnTo>
                    <a:pt x="827" y="661"/>
                  </a:lnTo>
                  <a:lnTo>
                    <a:pt x="829" y="674"/>
                  </a:lnTo>
                  <a:lnTo>
                    <a:pt x="831" y="686"/>
                  </a:lnTo>
                  <a:lnTo>
                    <a:pt x="831" y="699"/>
                  </a:lnTo>
                  <a:lnTo>
                    <a:pt x="833" y="712"/>
                  </a:lnTo>
                  <a:lnTo>
                    <a:pt x="835" y="726"/>
                  </a:lnTo>
                  <a:lnTo>
                    <a:pt x="835" y="737"/>
                  </a:lnTo>
                  <a:lnTo>
                    <a:pt x="837" y="750"/>
                  </a:lnTo>
                  <a:lnTo>
                    <a:pt x="837" y="764"/>
                  </a:lnTo>
                  <a:lnTo>
                    <a:pt x="839" y="779"/>
                  </a:lnTo>
                  <a:lnTo>
                    <a:pt x="839" y="790"/>
                  </a:lnTo>
                  <a:lnTo>
                    <a:pt x="839" y="804"/>
                  </a:lnTo>
                  <a:lnTo>
                    <a:pt x="839" y="817"/>
                  </a:lnTo>
                  <a:lnTo>
                    <a:pt x="839" y="830"/>
                  </a:lnTo>
                  <a:lnTo>
                    <a:pt x="835" y="842"/>
                  </a:lnTo>
                  <a:lnTo>
                    <a:pt x="833" y="855"/>
                  </a:lnTo>
                  <a:lnTo>
                    <a:pt x="831" y="866"/>
                  </a:lnTo>
                  <a:lnTo>
                    <a:pt x="829" y="878"/>
                  </a:lnTo>
                  <a:lnTo>
                    <a:pt x="825" y="887"/>
                  </a:lnTo>
                  <a:lnTo>
                    <a:pt x="823" y="897"/>
                  </a:lnTo>
                  <a:lnTo>
                    <a:pt x="818" y="906"/>
                  </a:lnTo>
                  <a:lnTo>
                    <a:pt x="816" y="916"/>
                  </a:lnTo>
                  <a:lnTo>
                    <a:pt x="812" y="923"/>
                  </a:lnTo>
                  <a:lnTo>
                    <a:pt x="810" y="931"/>
                  </a:lnTo>
                  <a:lnTo>
                    <a:pt x="806" y="935"/>
                  </a:lnTo>
                  <a:lnTo>
                    <a:pt x="804" y="941"/>
                  </a:lnTo>
                  <a:lnTo>
                    <a:pt x="801" y="948"/>
                  </a:lnTo>
                  <a:lnTo>
                    <a:pt x="801" y="952"/>
                  </a:lnTo>
                  <a:lnTo>
                    <a:pt x="801" y="948"/>
                  </a:lnTo>
                  <a:lnTo>
                    <a:pt x="801" y="944"/>
                  </a:lnTo>
                  <a:lnTo>
                    <a:pt x="801" y="935"/>
                  </a:lnTo>
                  <a:lnTo>
                    <a:pt x="801" y="925"/>
                  </a:lnTo>
                  <a:lnTo>
                    <a:pt x="801" y="910"/>
                  </a:lnTo>
                  <a:lnTo>
                    <a:pt x="801" y="895"/>
                  </a:lnTo>
                  <a:lnTo>
                    <a:pt x="801" y="878"/>
                  </a:lnTo>
                  <a:lnTo>
                    <a:pt x="802" y="861"/>
                  </a:lnTo>
                  <a:lnTo>
                    <a:pt x="801" y="840"/>
                  </a:lnTo>
                  <a:lnTo>
                    <a:pt x="801" y="819"/>
                  </a:lnTo>
                  <a:lnTo>
                    <a:pt x="799" y="796"/>
                  </a:lnTo>
                  <a:lnTo>
                    <a:pt x="799" y="775"/>
                  </a:lnTo>
                  <a:lnTo>
                    <a:pt x="797" y="752"/>
                  </a:lnTo>
                  <a:lnTo>
                    <a:pt x="797" y="730"/>
                  </a:lnTo>
                  <a:lnTo>
                    <a:pt x="793" y="707"/>
                  </a:lnTo>
                  <a:lnTo>
                    <a:pt x="793" y="688"/>
                  </a:lnTo>
                  <a:lnTo>
                    <a:pt x="789" y="667"/>
                  </a:lnTo>
                  <a:lnTo>
                    <a:pt x="785" y="648"/>
                  </a:lnTo>
                  <a:lnTo>
                    <a:pt x="780" y="627"/>
                  </a:lnTo>
                  <a:lnTo>
                    <a:pt x="776" y="610"/>
                  </a:lnTo>
                  <a:lnTo>
                    <a:pt x="770" y="593"/>
                  </a:lnTo>
                  <a:lnTo>
                    <a:pt x="764" y="578"/>
                  </a:lnTo>
                  <a:lnTo>
                    <a:pt x="759" y="560"/>
                  </a:lnTo>
                  <a:lnTo>
                    <a:pt x="755" y="545"/>
                  </a:lnTo>
                  <a:lnTo>
                    <a:pt x="747" y="530"/>
                  </a:lnTo>
                  <a:lnTo>
                    <a:pt x="740" y="515"/>
                  </a:lnTo>
                  <a:lnTo>
                    <a:pt x="734" y="500"/>
                  </a:lnTo>
                  <a:lnTo>
                    <a:pt x="726" y="486"/>
                  </a:lnTo>
                  <a:lnTo>
                    <a:pt x="719" y="471"/>
                  </a:lnTo>
                  <a:lnTo>
                    <a:pt x="713" y="460"/>
                  </a:lnTo>
                  <a:lnTo>
                    <a:pt x="705" y="444"/>
                  </a:lnTo>
                  <a:lnTo>
                    <a:pt x="698" y="431"/>
                  </a:lnTo>
                  <a:lnTo>
                    <a:pt x="688" y="416"/>
                  </a:lnTo>
                  <a:lnTo>
                    <a:pt x="681" y="401"/>
                  </a:lnTo>
                  <a:lnTo>
                    <a:pt x="671" y="387"/>
                  </a:lnTo>
                  <a:lnTo>
                    <a:pt x="664" y="372"/>
                  </a:lnTo>
                  <a:lnTo>
                    <a:pt x="652" y="357"/>
                  </a:lnTo>
                  <a:lnTo>
                    <a:pt x="643" y="342"/>
                  </a:lnTo>
                  <a:lnTo>
                    <a:pt x="631" y="328"/>
                  </a:lnTo>
                  <a:lnTo>
                    <a:pt x="622" y="313"/>
                  </a:lnTo>
                  <a:lnTo>
                    <a:pt x="608" y="298"/>
                  </a:lnTo>
                  <a:lnTo>
                    <a:pt x="595" y="285"/>
                  </a:lnTo>
                  <a:lnTo>
                    <a:pt x="584" y="270"/>
                  </a:lnTo>
                  <a:lnTo>
                    <a:pt x="570" y="256"/>
                  </a:lnTo>
                  <a:lnTo>
                    <a:pt x="555" y="245"/>
                  </a:lnTo>
                  <a:lnTo>
                    <a:pt x="542" y="232"/>
                  </a:lnTo>
                  <a:lnTo>
                    <a:pt x="527" y="220"/>
                  </a:lnTo>
                  <a:lnTo>
                    <a:pt x="511" y="207"/>
                  </a:lnTo>
                  <a:lnTo>
                    <a:pt x="494" y="194"/>
                  </a:lnTo>
                  <a:lnTo>
                    <a:pt x="479" y="184"/>
                  </a:lnTo>
                  <a:lnTo>
                    <a:pt x="466" y="173"/>
                  </a:lnTo>
                  <a:lnTo>
                    <a:pt x="451" y="165"/>
                  </a:lnTo>
                  <a:lnTo>
                    <a:pt x="437" y="154"/>
                  </a:lnTo>
                  <a:lnTo>
                    <a:pt x="424" y="146"/>
                  </a:lnTo>
                  <a:lnTo>
                    <a:pt x="409" y="138"/>
                  </a:lnTo>
                  <a:lnTo>
                    <a:pt x="397" y="131"/>
                  </a:lnTo>
                  <a:lnTo>
                    <a:pt x="382" y="123"/>
                  </a:lnTo>
                  <a:lnTo>
                    <a:pt x="369" y="117"/>
                  </a:lnTo>
                  <a:lnTo>
                    <a:pt x="357" y="110"/>
                  </a:lnTo>
                  <a:lnTo>
                    <a:pt x="344" y="106"/>
                  </a:lnTo>
                  <a:lnTo>
                    <a:pt x="331" y="98"/>
                  </a:lnTo>
                  <a:lnTo>
                    <a:pt x="319" y="95"/>
                  </a:lnTo>
                  <a:lnTo>
                    <a:pt x="306" y="89"/>
                  </a:lnTo>
                  <a:lnTo>
                    <a:pt x="295" y="85"/>
                  </a:lnTo>
                  <a:lnTo>
                    <a:pt x="280" y="78"/>
                  </a:lnTo>
                  <a:lnTo>
                    <a:pt x="266" y="72"/>
                  </a:lnTo>
                  <a:lnTo>
                    <a:pt x="253" y="68"/>
                  </a:lnTo>
                  <a:lnTo>
                    <a:pt x="240" y="64"/>
                  </a:lnTo>
                  <a:lnTo>
                    <a:pt x="226" y="59"/>
                  </a:lnTo>
                  <a:lnTo>
                    <a:pt x="215" y="55"/>
                  </a:lnTo>
                  <a:lnTo>
                    <a:pt x="202" y="51"/>
                  </a:lnTo>
                  <a:lnTo>
                    <a:pt x="190" y="47"/>
                  </a:lnTo>
                  <a:lnTo>
                    <a:pt x="177" y="41"/>
                  </a:lnTo>
                  <a:lnTo>
                    <a:pt x="165" y="38"/>
                  </a:lnTo>
                  <a:lnTo>
                    <a:pt x="154" y="36"/>
                  </a:lnTo>
                  <a:lnTo>
                    <a:pt x="144" y="34"/>
                  </a:lnTo>
                  <a:lnTo>
                    <a:pt x="133" y="30"/>
                  </a:lnTo>
                  <a:lnTo>
                    <a:pt x="124" y="30"/>
                  </a:lnTo>
                  <a:lnTo>
                    <a:pt x="114" y="28"/>
                  </a:lnTo>
                  <a:lnTo>
                    <a:pt x="106" y="28"/>
                  </a:lnTo>
                  <a:lnTo>
                    <a:pt x="97" y="26"/>
                  </a:lnTo>
                  <a:lnTo>
                    <a:pt x="89" y="26"/>
                  </a:lnTo>
                  <a:lnTo>
                    <a:pt x="78" y="24"/>
                  </a:lnTo>
                  <a:lnTo>
                    <a:pt x="70" y="24"/>
                  </a:lnTo>
                  <a:lnTo>
                    <a:pt x="59" y="24"/>
                  </a:lnTo>
                  <a:lnTo>
                    <a:pt x="49" y="24"/>
                  </a:lnTo>
                  <a:lnTo>
                    <a:pt x="42" y="24"/>
                  </a:lnTo>
                  <a:lnTo>
                    <a:pt x="34" y="24"/>
                  </a:lnTo>
                  <a:lnTo>
                    <a:pt x="27" y="24"/>
                  </a:lnTo>
                  <a:lnTo>
                    <a:pt x="19" y="24"/>
                  </a:lnTo>
                  <a:lnTo>
                    <a:pt x="13" y="24"/>
                  </a:lnTo>
                  <a:lnTo>
                    <a:pt x="8" y="24"/>
                  </a:lnTo>
                  <a:lnTo>
                    <a:pt x="0" y="24"/>
                  </a:lnTo>
                  <a:lnTo>
                    <a:pt x="0" y="24"/>
                  </a:lnTo>
                  <a:lnTo>
                    <a:pt x="0" y="24"/>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24" name="Freeform 32"/>
            <p:cNvSpPr>
              <a:spLocks/>
            </p:cNvSpPr>
            <p:nvPr/>
          </p:nvSpPr>
          <p:spPr bwMode="auto">
            <a:xfrm>
              <a:off x="1745" y="3424"/>
              <a:ext cx="202" cy="419"/>
            </a:xfrm>
            <a:custGeom>
              <a:avLst/>
              <a:gdLst>
                <a:gd name="T0" fmla="*/ 141 w 403"/>
                <a:gd name="T1" fmla="*/ 183 h 839"/>
                <a:gd name="T2" fmla="*/ 120 w 403"/>
                <a:gd name="T3" fmla="*/ 166 h 839"/>
                <a:gd name="T4" fmla="*/ 99 w 403"/>
                <a:gd name="T5" fmla="*/ 162 h 839"/>
                <a:gd name="T6" fmla="*/ 87 w 403"/>
                <a:gd name="T7" fmla="*/ 170 h 839"/>
                <a:gd name="T8" fmla="*/ 76 w 403"/>
                <a:gd name="T9" fmla="*/ 185 h 839"/>
                <a:gd name="T10" fmla="*/ 68 w 403"/>
                <a:gd name="T11" fmla="*/ 202 h 839"/>
                <a:gd name="T12" fmla="*/ 65 w 403"/>
                <a:gd name="T13" fmla="*/ 215 h 839"/>
                <a:gd name="T14" fmla="*/ 63 w 403"/>
                <a:gd name="T15" fmla="*/ 232 h 839"/>
                <a:gd name="T16" fmla="*/ 61 w 403"/>
                <a:gd name="T17" fmla="*/ 249 h 839"/>
                <a:gd name="T18" fmla="*/ 59 w 403"/>
                <a:gd name="T19" fmla="*/ 266 h 839"/>
                <a:gd name="T20" fmla="*/ 61 w 403"/>
                <a:gd name="T21" fmla="*/ 287 h 839"/>
                <a:gd name="T22" fmla="*/ 63 w 403"/>
                <a:gd name="T23" fmla="*/ 310 h 839"/>
                <a:gd name="T24" fmla="*/ 66 w 403"/>
                <a:gd name="T25" fmla="*/ 333 h 839"/>
                <a:gd name="T26" fmla="*/ 74 w 403"/>
                <a:gd name="T27" fmla="*/ 358 h 839"/>
                <a:gd name="T28" fmla="*/ 84 w 403"/>
                <a:gd name="T29" fmla="*/ 386 h 839"/>
                <a:gd name="T30" fmla="*/ 95 w 403"/>
                <a:gd name="T31" fmla="*/ 415 h 839"/>
                <a:gd name="T32" fmla="*/ 108 w 403"/>
                <a:gd name="T33" fmla="*/ 443 h 839"/>
                <a:gd name="T34" fmla="*/ 125 w 403"/>
                <a:gd name="T35" fmla="*/ 472 h 839"/>
                <a:gd name="T36" fmla="*/ 143 w 403"/>
                <a:gd name="T37" fmla="*/ 502 h 839"/>
                <a:gd name="T38" fmla="*/ 160 w 403"/>
                <a:gd name="T39" fmla="*/ 531 h 839"/>
                <a:gd name="T40" fmla="*/ 179 w 403"/>
                <a:gd name="T41" fmla="*/ 561 h 839"/>
                <a:gd name="T42" fmla="*/ 196 w 403"/>
                <a:gd name="T43" fmla="*/ 592 h 839"/>
                <a:gd name="T44" fmla="*/ 213 w 403"/>
                <a:gd name="T45" fmla="*/ 620 h 839"/>
                <a:gd name="T46" fmla="*/ 230 w 403"/>
                <a:gd name="T47" fmla="*/ 649 h 839"/>
                <a:gd name="T48" fmla="*/ 241 w 403"/>
                <a:gd name="T49" fmla="*/ 677 h 839"/>
                <a:gd name="T50" fmla="*/ 253 w 403"/>
                <a:gd name="T51" fmla="*/ 704 h 839"/>
                <a:gd name="T52" fmla="*/ 262 w 403"/>
                <a:gd name="T53" fmla="*/ 727 h 839"/>
                <a:gd name="T54" fmla="*/ 270 w 403"/>
                <a:gd name="T55" fmla="*/ 746 h 839"/>
                <a:gd name="T56" fmla="*/ 276 w 403"/>
                <a:gd name="T57" fmla="*/ 763 h 839"/>
                <a:gd name="T58" fmla="*/ 279 w 403"/>
                <a:gd name="T59" fmla="*/ 778 h 839"/>
                <a:gd name="T60" fmla="*/ 283 w 403"/>
                <a:gd name="T61" fmla="*/ 780 h 839"/>
                <a:gd name="T62" fmla="*/ 295 w 403"/>
                <a:gd name="T63" fmla="*/ 776 h 839"/>
                <a:gd name="T64" fmla="*/ 310 w 403"/>
                <a:gd name="T65" fmla="*/ 772 h 839"/>
                <a:gd name="T66" fmla="*/ 323 w 403"/>
                <a:gd name="T67" fmla="*/ 766 h 839"/>
                <a:gd name="T68" fmla="*/ 338 w 403"/>
                <a:gd name="T69" fmla="*/ 763 h 839"/>
                <a:gd name="T70" fmla="*/ 356 w 403"/>
                <a:gd name="T71" fmla="*/ 761 h 839"/>
                <a:gd name="T72" fmla="*/ 373 w 403"/>
                <a:gd name="T73" fmla="*/ 759 h 839"/>
                <a:gd name="T74" fmla="*/ 390 w 403"/>
                <a:gd name="T75" fmla="*/ 759 h 839"/>
                <a:gd name="T76" fmla="*/ 401 w 403"/>
                <a:gd name="T77" fmla="*/ 759 h 839"/>
                <a:gd name="T78" fmla="*/ 401 w 403"/>
                <a:gd name="T79" fmla="*/ 766 h 839"/>
                <a:gd name="T80" fmla="*/ 390 w 403"/>
                <a:gd name="T81" fmla="*/ 780 h 839"/>
                <a:gd name="T82" fmla="*/ 375 w 403"/>
                <a:gd name="T83" fmla="*/ 795 h 839"/>
                <a:gd name="T84" fmla="*/ 363 w 403"/>
                <a:gd name="T85" fmla="*/ 804 h 839"/>
                <a:gd name="T86" fmla="*/ 348 w 403"/>
                <a:gd name="T87" fmla="*/ 814 h 839"/>
                <a:gd name="T88" fmla="*/ 333 w 403"/>
                <a:gd name="T89" fmla="*/ 822 h 839"/>
                <a:gd name="T90" fmla="*/ 316 w 403"/>
                <a:gd name="T91" fmla="*/ 829 h 839"/>
                <a:gd name="T92" fmla="*/ 297 w 403"/>
                <a:gd name="T93" fmla="*/ 835 h 839"/>
                <a:gd name="T94" fmla="*/ 279 w 403"/>
                <a:gd name="T95" fmla="*/ 837 h 839"/>
                <a:gd name="T96" fmla="*/ 264 w 403"/>
                <a:gd name="T97" fmla="*/ 839 h 839"/>
                <a:gd name="T98" fmla="*/ 251 w 403"/>
                <a:gd name="T99" fmla="*/ 837 h 839"/>
                <a:gd name="T100" fmla="*/ 238 w 403"/>
                <a:gd name="T101" fmla="*/ 835 h 839"/>
                <a:gd name="T102" fmla="*/ 228 w 403"/>
                <a:gd name="T103" fmla="*/ 829 h 839"/>
                <a:gd name="T104" fmla="*/ 219 w 403"/>
                <a:gd name="T105" fmla="*/ 820 h 839"/>
                <a:gd name="T106" fmla="*/ 46 w 403"/>
                <a:gd name="T107" fmla="*/ 441 h 839"/>
                <a:gd name="T108" fmla="*/ 68 w 403"/>
                <a:gd name="T109" fmla="*/ 0 h 839"/>
                <a:gd name="T110" fmla="*/ 144 w 403"/>
                <a:gd name="T111" fmla="*/ 18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 h="839">
                  <a:moveTo>
                    <a:pt x="144" y="187"/>
                  </a:moveTo>
                  <a:lnTo>
                    <a:pt x="141" y="183"/>
                  </a:lnTo>
                  <a:lnTo>
                    <a:pt x="131" y="175"/>
                  </a:lnTo>
                  <a:lnTo>
                    <a:pt x="120" y="166"/>
                  </a:lnTo>
                  <a:lnTo>
                    <a:pt x="106" y="162"/>
                  </a:lnTo>
                  <a:lnTo>
                    <a:pt x="99" y="162"/>
                  </a:lnTo>
                  <a:lnTo>
                    <a:pt x="93" y="166"/>
                  </a:lnTo>
                  <a:lnTo>
                    <a:pt x="87" y="170"/>
                  </a:lnTo>
                  <a:lnTo>
                    <a:pt x="82" y="177"/>
                  </a:lnTo>
                  <a:lnTo>
                    <a:pt x="76" y="185"/>
                  </a:lnTo>
                  <a:lnTo>
                    <a:pt x="70" y="196"/>
                  </a:lnTo>
                  <a:lnTo>
                    <a:pt x="68" y="202"/>
                  </a:lnTo>
                  <a:lnTo>
                    <a:pt x="66" y="208"/>
                  </a:lnTo>
                  <a:lnTo>
                    <a:pt x="65" y="215"/>
                  </a:lnTo>
                  <a:lnTo>
                    <a:pt x="65" y="225"/>
                  </a:lnTo>
                  <a:lnTo>
                    <a:pt x="63" y="232"/>
                  </a:lnTo>
                  <a:lnTo>
                    <a:pt x="61" y="240"/>
                  </a:lnTo>
                  <a:lnTo>
                    <a:pt x="61" y="249"/>
                  </a:lnTo>
                  <a:lnTo>
                    <a:pt x="61" y="257"/>
                  </a:lnTo>
                  <a:lnTo>
                    <a:pt x="59" y="266"/>
                  </a:lnTo>
                  <a:lnTo>
                    <a:pt x="59" y="278"/>
                  </a:lnTo>
                  <a:lnTo>
                    <a:pt x="61" y="287"/>
                  </a:lnTo>
                  <a:lnTo>
                    <a:pt x="63" y="299"/>
                  </a:lnTo>
                  <a:lnTo>
                    <a:pt x="63" y="310"/>
                  </a:lnTo>
                  <a:lnTo>
                    <a:pt x="65" y="322"/>
                  </a:lnTo>
                  <a:lnTo>
                    <a:pt x="66" y="333"/>
                  </a:lnTo>
                  <a:lnTo>
                    <a:pt x="70" y="346"/>
                  </a:lnTo>
                  <a:lnTo>
                    <a:pt x="74" y="358"/>
                  </a:lnTo>
                  <a:lnTo>
                    <a:pt x="78" y="373"/>
                  </a:lnTo>
                  <a:lnTo>
                    <a:pt x="84" y="386"/>
                  </a:lnTo>
                  <a:lnTo>
                    <a:pt x="89" y="401"/>
                  </a:lnTo>
                  <a:lnTo>
                    <a:pt x="95" y="415"/>
                  </a:lnTo>
                  <a:lnTo>
                    <a:pt x="101" y="430"/>
                  </a:lnTo>
                  <a:lnTo>
                    <a:pt x="108" y="443"/>
                  </a:lnTo>
                  <a:lnTo>
                    <a:pt x="116" y="458"/>
                  </a:lnTo>
                  <a:lnTo>
                    <a:pt x="125" y="472"/>
                  </a:lnTo>
                  <a:lnTo>
                    <a:pt x="133" y="487"/>
                  </a:lnTo>
                  <a:lnTo>
                    <a:pt x="143" y="502"/>
                  </a:lnTo>
                  <a:lnTo>
                    <a:pt x="152" y="517"/>
                  </a:lnTo>
                  <a:lnTo>
                    <a:pt x="160" y="531"/>
                  </a:lnTo>
                  <a:lnTo>
                    <a:pt x="171" y="548"/>
                  </a:lnTo>
                  <a:lnTo>
                    <a:pt x="179" y="561"/>
                  </a:lnTo>
                  <a:lnTo>
                    <a:pt x="188" y="578"/>
                  </a:lnTo>
                  <a:lnTo>
                    <a:pt x="196" y="592"/>
                  </a:lnTo>
                  <a:lnTo>
                    <a:pt x="205" y="607"/>
                  </a:lnTo>
                  <a:lnTo>
                    <a:pt x="213" y="620"/>
                  </a:lnTo>
                  <a:lnTo>
                    <a:pt x="222" y="637"/>
                  </a:lnTo>
                  <a:lnTo>
                    <a:pt x="230" y="649"/>
                  </a:lnTo>
                  <a:lnTo>
                    <a:pt x="236" y="664"/>
                  </a:lnTo>
                  <a:lnTo>
                    <a:pt x="241" y="677"/>
                  </a:lnTo>
                  <a:lnTo>
                    <a:pt x="247" y="690"/>
                  </a:lnTo>
                  <a:lnTo>
                    <a:pt x="253" y="704"/>
                  </a:lnTo>
                  <a:lnTo>
                    <a:pt x="259" y="715"/>
                  </a:lnTo>
                  <a:lnTo>
                    <a:pt x="262" y="727"/>
                  </a:lnTo>
                  <a:lnTo>
                    <a:pt x="268" y="738"/>
                  </a:lnTo>
                  <a:lnTo>
                    <a:pt x="270" y="746"/>
                  </a:lnTo>
                  <a:lnTo>
                    <a:pt x="272" y="755"/>
                  </a:lnTo>
                  <a:lnTo>
                    <a:pt x="276" y="763"/>
                  </a:lnTo>
                  <a:lnTo>
                    <a:pt x="278" y="770"/>
                  </a:lnTo>
                  <a:lnTo>
                    <a:pt x="279" y="778"/>
                  </a:lnTo>
                  <a:lnTo>
                    <a:pt x="281" y="782"/>
                  </a:lnTo>
                  <a:lnTo>
                    <a:pt x="283" y="780"/>
                  </a:lnTo>
                  <a:lnTo>
                    <a:pt x="291" y="778"/>
                  </a:lnTo>
                  <a:lnTo>
                    <a:pt x="295" y="776"/>
                  </a:lnTo>
                  <a:lnTo>
                    <a:pt x="300" y="774"/>
                  </a:lnTo>
                  <a:lnTo>
                    <a:pt x="310" y="772"/>
                  </a:lnTo>
                  <a:lnTo>
                    <a:pt x="317" y="770"/>
                  </a:lnTo>
                  <a:lnTo>
                    <a:pt x="323" y="766"/>
                  </a:lnTo>
                  <a:lnTo>
                    <a:pt x="331" y="766"/>
                  </a:lnTo>
                  <a:lnTo>
                    <a:pt x="338" y="763"/>
                  </a:lnTo>
                  <a:lnTo>
                    <a:pt x="348" y="763"/>
                  </a:lnTo>
                  <a:lnTo>
                    <a:pt x="356" y="761"/>
                  </a:lnTo>
                  <a:lnTo>
                    <a:pt x="365" y="759"/>
                  </a:lnTo>
                  <a:lnTo>
                    <a:pt x="373" y="759"/>
                  </a:lnTo>
                  <a:lnTo>
                    <a:pt x="380" y="759"/>
                  </a:lnTo>
                  <a:lnTo>
                    <a:pt x="390" y="759"/>
                  </a:lnTo>
                  <a:lnTo>
                    <a:pt x="397" y="759"/>
                  </a:lnTo>
                  <a:lnTo>
                    <a:pt x="401" y="759"/>
                  </a:lnTo>
                  <a:lnTo>
                    <a:pt x="403" y="763"/>
                  </a:lnTo>
                  <a:lnTo>
                    <a:pt x="401" y="766"/>
                  </a:lnTo>
                  <a:lnTo>
                    <a:pt x="397" y="772"/>
                  </a:lnTo>
                  <a:lnTo>
                    <a:pt x="390" y="780"/>
                  </a:lnTo>
                  <a:lnTo>
                    <a:pt x="380" y="791"/>
                  </a:lnTo>
                  <a:lnTo>
                    <a:pt x="375" y="795"/>
                  </a:lnTo>
                  <a:lnTo>
                    <a:pt x="369" y="801"/>
                  </a:lnTo>
                  <a:lnTo>
                    <a:pt x="363" y="804"/>
                  </a:lnTo>
                  <a:lnTo>
                    <a:pt x="356" y="810"/>
                  </a:lnTo>
                  <a:lnTo>
                    <a:pt x="348" y="814"/>
                  </a:lnTo>
                  <a:lnTo>
                    <a:pt x="340" y="818"/>
                  </a:lnTo>
                  <a:lnTo>
                    <a:pt x="333" y="822"/>
                  </a:lnTo>
                  <a:lnTo>
                    <a:pt x="325" y="825"/>
                  </a:lnTo>
                  <a:lnTo>
                    <a:pt x="316" y="829"/>
                  </a:lnTo>
                  <a:lnTo>
                    <a:pt x="306" y="831"/>
                  </a:lnTo>
                  <a:lnTo>
                    <a:pt x="297" y="835"/>
                  </a:lnTo>
                  <a:lnTo>
                    <a:pt x="289" y="837"/>
                  </a:lnTo>
                  <a:lnTo>
                    <a:pt x="279" y="837"/>
                  </a:lnTo>
                  <a:lnTo>
                    <a:pt x="272" y="839"/>
                  </a:lnTo>
                  <a:lnTo>
                    <a:pt x="264" y="839"/>
                  </a:lnTo>
                  <a:lnTo>
                    <a:pt x="259" y="839"/>
                  </a:lnTo>
                  <a:lnTo>
                    <a:pt x="251" y="837"/>
                  </a:lnTo>
                  <a:lnTo>
                    <a:pt x="243" y="835"/>
                  </a:lnTo>
                  <a:lnTo>
                    <a:pt x="238" y="835"/>
                  </a:lnTo>
                  <a:lnTo>
                    <a:pt x="234" y="833"/>
                  </a:lnTo>
                  <a:lnTo>
                    <a:pt x="228" y="829"/>
                  </a:lnTo>
                  <a:lnTo>
                    <a:pt x="224" y="825"/>
                  </a:lnTo>
                  <a:lnTo>
                    <a:pt x="219" y="820"/>
                  </a:lnTo>
                  <a:lnTo>
                    <a:pt x="219" y="818"/>
                  </a:lnTo>
                  <a:lnTo>
                    <a:pt x="46" y="441"/>
                  </a:lnTo>
                  <a:lnTo>
                    <a:pt x="0" y="194"/>
                  </a:lnTo>
                  <a:lnTo>
                    <a:pt x="68" y="0"/>
                  </a:lnTo>
                  <a:lnTo>
                    <a:pt x="144" y="135"/>
                  </a:lnTo>
                  <a:lnTo>
                    <a:pt x="144" y="187"/>
                  </a:lnTo>
                  <a:lnTo>
                    <a:pt x="144" y="187"/>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25" name="Freeform 33"/>
            <p:cNvSpPr>
              <a:spLocks/>
            </p:cNvSpPr>
            <p:nvPr/>
          </p:nvSpPr>
          <p:spPr bwMode="auto">
            <a:xfrm>
              <a:off x="1569" y="3116"/>
              <a:ext cx="128" cy="155"/>
            </a:xfrm>
            <a:custGeom>
              <a:avLst/>
              <a:gdLst>
                <a:gd name="T0" fmla="*/ 17 w 257"/>
                <a:gd name="T1" fmla="*/ 0 h 310"/>
                <a:gd name="T2" fmla="*/ 0 w 257"/>
                <a:gd name="T3" fmla="*/ 105 h 310"/>
                <a:gd name="T4" fmla="*/ 21 w 257"/>
                <a:gd name="T5" fmla="*/ 128 h 310"/>
                <a:gd name="T6" fmla="*/ 40 w 257"/>
                <a:gd name="T7" fmla="*/ 211 h 310"/>
                <a:gd name="T8" fmla="*/ 93 w 257"/>
                <a:gd name="T9" fmla="*/ 238 h 310"/>
                <a:gd name="T10" fmla="*/ 111 w 257"/>
                <a:gd name="T11" fmla="*/ 310 h 310"/>
                <a:gd name="T12" fmla="*/ 257 w 257"/>
                <a:gd name="T13" fmla="*/ 295 h 310"/>
                <a:gd name="T14" fmla="*/ 255 w 257"/>
                <a:gd name="T15" fmla="*/ 293 h 310"/>
                <a:gd name="T16" fmla="*/ 249 w 257"/>
                <a:gd name="T17" fmla="*/ 289 h 310"/>
                <a:gd name="T18" fmla="*/ 247 w 257"/>
                <a:gd name="T19" fmla="*/ 284 h 310"/>
                <a:gd name="T20" fmla="*/ 244 w 257"/>
                <a:gd name="T21" fmla="*/ 276 h 310"/>
                <a:gd name="T22" fmla="*/ 244 w 257"/>
                <a:gd name="T23" fmla="*/ 268 h 310"/>
                <a:gd name="T24" fmla="*/ 242 w 257"/>
                <a:gd name="T25" fmla="*/ 263 h 310"/>
                <a:gd name="T26" fmla="*/ 242 w 257"/>
                <a:gd name="T27" fmla="*/ 255 h 310"/>
                <a:gd name="T28" fmla="*/ 242 w 257"/>
                <a:gd name="T29" fmla="*/ 248 h 310"/>
                <a:gd name="T30" fmla="*/ 242 w 257"/>
                <a:gd name="T31" fmla="*/ 236 h 310"/>
                <a:gd name="T32" fmla="*/ 242 w 257"/>
                <a:gd name="T33" fmla="*/ 225 h 310"/>
                <a:gd name="T34" fmla="*/ 242 w 257"/>
                <a:gd name="T35" fmla="*/ 213 h 310"/>
                <a:gd name="T36" fmla="*/ 244 w 257"/>
                <a:gd name="T37" fmla="*/ 204 h 310"/>
                <a:gd name="T38" fmla="*/ 244 w 257"/>
                <a:gd name="T39" fmla="*/ 191 h 310"/>
                <a:gd name="T40" fmla="*/ 244 w 257"/>
                <a:gd name="T41" fmla="*/ 179 h 310"/>
                <a:gd name="T42" fmla="*/ 246 w 257"/>
                <a:gd name="T43" fmla="*/ 166 h 310"/>
                <a:gd name="T44" fmla="*/ 247 w 257"/>
                <a:gd name="T45" fmla="*/ 156 h 310"/>
                <a:gd name="T46" fmla="*/ 247 w 257"/>
                <a:gd name="T47" fmla="*/ 145 h 310"/>
                <a:gd name="T48" fmla="*/ 247 w 257"/>
                <a:gd name="T49" fmla="*/ 133 h 310"/>
                <a:gd name="T50" fmla="*/ 249 w 257"/>
                <a:gd name="T51" fmla="*/ 124 h 310"/>
                <a:gd name="T52" fmla="*/ 251 w 257"/>
                <a:gd name="T53" fmla="*/ 116 h 310"/>
                <a:gd name="T54" fmla="*/ 251 w 257"/>
                <a:gd name="T55" fmla="*/ 109 h 310"/>
                <a:gd name="T56" fmla="*/ 253 w 257"/>
                <a:gd name="T57" fmla="*/ 105 h 310"/>
                <a:gd name="T58" fmla="*/ 253 w 257"/>
                <a:gd name="T59" fmla="*/ 101 h 310"/>
                <a:gd name="T60" fmla="*/ 253 w 257"/>
                <a:gd name="T61" fmla="*/ 101 h 310"/>
                <a:gd name="T62" fmla="*/ 17 w 257"/>
                <a:gd name="T63" fmla="*/ 0 h 310"/>
                <a:gd name="T64" fmla="*/ 17 w 257"/>
                <a:gd name="T6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10">
                  <a:moveTo>
                    <a:pt x="17" y="0"/>
                  </a:moveTo>
                  <a:lnTo>
                    <a:pt x="0" y="105"/>
                  </a:lnTo>
                  <a:lnTo>
                    <a:pt x="21" y="128"/>
                  </a:lnTo>
                  <a:lnTo>
                    <a:pt x="40" y="211"/>
                  </a:lnTo>
                  <a:lnTo>
                    <a:pt x="93" y="238"/>
                  </a:lnTo>
                  <a:lnTo>
                    <a:pt x="111" y="310"/>
                  </a:lnTo>
                  <a:lnTo>
                    <a:pt x="257" y="295"/>
                  </a:lnTo>
                  <a:lnTo>
                    <a:pt x="255" y="293"/>
                  </a:lnTo>
                  <a:lnTo>
                    <a:pt x="249" y="289"/>
                  </a:lnTo>
                  <a:lnTo>
                    <a:pt x="247" y="284"/>
                  </a:lnTo>
                  <a:lnTo>
                    <a:pt x="244" y="276"/>
                  </a:lnTo>
                  <a:lnTo>
                    <a:pt x="244" y="268"/>
                  </a:lnTo>
                  <a:lnTo>
                    <a:pt x="242" y="263"/>
                  </a:lnTo>
                  <a:lnTo>
                    <a:pt x="242" y="255"/>
                  </a:lnTo>
                  <a:lnTo>
                    <a:pt x="242" y="248"/>
                  </a:lnTo>
                  <a:lnTo>
                    <a:pt x="242" y="236"/>
                  </a:lnTo>
                  <a:lnTo>
                    <a:pt x="242" y="225"/>
                  </a:lnTo>
                  <a:lnTo>
                    <a:pt x="242" y="213"/>
                  </a:lnTo>
                  <a:lnTo>
                    <a:pt x="244" y="204"/>
                  </a:lnTo>
                  <a:lnTo>
                    <a:pt x="244" y="191"/>
                  </a:lnTo>
                  <a:lnTo>
                    <a:pt x="244" y="179"/>
                  </a:lnTo>
                  <a:lnTo>
                    <a:pt x="246" y="166"/>
                  </a:lnTo>
                  <a:lnTo>
                    <a:pt x="247" y="156"/>
                  </a:lnTo>
                  <a:lnTo>
                    <a:pt x="247" y="145"/>
                  </a:lnTo>
                  <a:lnTo>
                    <a:pt x="247" y="133"/>
                  </a:lnTo>
                  <a:lnTo>
                    <a:pt x="249" y="124"/>
                  </a:lnTo>
                  <a:lnTo>
                    <a:pt x="251" y="116"/>
                  </a:lnTo>
                  <a:lnTo>
                    <a:pt x="251" y="109"/>
                  </a:lnTo>
                  <a:lnTo>
                    <a:pt x="253" y="105"/>
                  </a:lnTo>
                  <a:lnTo>
                    <a:pt x="253" y="101"/>
                  </a:lnTo>
                  <a:lnTo>
                    <a:pt x="253" y="101"/>
                  </a:lnTo>
                  <a:lnTo>
                    <a:pt x="17" y="0"/>
                  </a:lnTo>
                  <a:lnTo>
                    <a:pt x="17"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26" name="Freeform 34"/>
            <p:cNvSpPr>
              <a:spLocks/>
            </p:cNvSpPr>
            <p:nvPr/>
          </p:nvSpPr>
          <p:spPr bwMode="auto">
            <a:xfrm>
              <a:off x="1566" y="3074"/>
              <a:ext cx="148" cy="146"/>
            </a:xfrm>
            <a:custGeom>
              <a:avLst/>
              <a:gdLst>
                <a:gd name="T0" fmla="*/ 19 w 296"/>
                <a:gd name="T1" fmla="*/ 36 h 293"/>
                <a:gd name="T2" fmla="*/ 30 w 296"/>
                <a:gd name="T3" fmla="*/ 24 h 293"/>
                <a:gd name="T4" fmla="*/ 47 w 296"/>
                <a:gd name="T5" fmla="*/ 13 h 293"/>
                <a:gd name="T6" fmla="*/ 62 w 296"/>
                <a:gd name="T7" fmla="*/ 5 h 293"/>
                <a:gd name="T8" fmla="*/ 78 w 296"/>
                <a:gd name="T9" fmla="*/ 0 h 293"/>
                <a:gd name="T10" fmla="*/ 97 w 296"/>
                <a:gd name="T11" fmla="*/ 0 h 293"/>
                <a:gd name="T12" fmla="*/ 117 w 296"/>
                <a:gd name="T13" fmla="*/ 0 h 293"/>
                <a:gd name="T14" fmla="*/ 138 w 296"/>
                <a:gd name="T15" fmla="*/ 5 h 293"/>
                <a:gd name="T16" fmla="*/ 159 w 296"/>
                <a:gd name="T17" fmla="*/ 13 h 293"/>
                <a:gd name="T18" fmla="*/ 178 w 296"/>
                <a:gd name="T19" fmla="*/ 23 h 293"/>
                <a:gd name="T20" fmla="*/ 197 w 296"/>
                <a:gd name="T21" fmla="*/ 32 h 293"/>
                <a:gd name="T22" fmla="*/ 211 w 296"/>
                <a:gd name="T23" fmla="*/ 42 h 293"/>
                <a:gd name="T24" fmla="*/ 228 w 296"/>
                <a:gd name="T25" fmla="*/ 51 h 293"/>
                <a:gd name="T26" fmla="*/ 237 w 296"/>
                <a:gd name="T27" fmla="*/ 55 h 293"/>
                <a:gd name="T28" fmla="*/ 252 w 296"/>
                <a:gd name="T29" fmla="*/ 63 h 293"/>
                <a:gd name="T30" fmla="*/ 270 w 296"/>
                <a:gd name="T31" fmla="*/ 72 h 293"/>
                <a:gd name="T32" fmla="*/ 287 w 296"/>
                <a:gd name="T33" fmla="*/ 85 h 293"/>
                <a:gd name="T34" fmla="*/ 294 w 296"/>
                <a:gd name="T35" fmla="*/ 102 h 293"/>
                <a:gd name="T36" fmla="*/ 296 w 296"/>
                <a:gd name="T37" fmla="*/ 123 h 293"/>
                <a:gd name="T38" fmla="*/ 294 w 296"/>
                <a:gd name="T39" fmla="*/ 148 h 293"/>
                <a:gd name="T40" fmla="*/ 290 w 296"/>
                <a:gd name="T41" fmla="*/ 163 h 293"/>
                <a:gd name="T42" fmla="*/ 290 w 296"/>
                <a:gd name="T43" fmla="*/ 178 h 293"/>
                <a:gd name="T44" fmla="*/ 287 w 296"/>
                <a:gd name="T45" fmla="*/ 194 h 293"/>
                <a:gd name="T46" fmla="*/ 285 w 296"/>
                <a:gd name="T47" fmla="*/ 211 h 293"/>
                <a:gd name="T48" fmla="*/ 281 w 296"/>
                <a:gd name="T49" fmla="*/ 226 h 293"/>
                <a:gd name="T50" fmla="*/ 279 w 296"/>
                <a:gd name="T51" fmla="*/ 243 h 293"/>
                <a:gd name="T52" fmla="*/ 271 w 296"/>
                <a:gd name="T53" fmla="*/ 258 h 293"/>
                <a:gd name="T54" fmla="*/ 266 w 296"/>
                <a:gd name="T55" fmla="*/ 270 h 293"/>
                <a:gd name="T56" fmla="*/ 247 w 296"/>
                <a:gd name="T57" fmla="*/ 289 h 293"/>
                <a:gd name="T58" fmla="*/ 232 w 296"/>
                <a:gd name="T59" fmla="*/ 291 h 293"/>
                <a:gd name="T60" fmla="*/ 220 w 296"/>
                <a:gd name="T61" fmla="*/ 293 h 293"/>
                <a:gd name="T62" fmla="*/ 203 w 296"/>
                <a:gd name="T63" fmla="*/ 291 h 293"/>
                <a:gd name="T64" fmla="*/ 190 w 296"/>
                <a:gd name="T65" fmla="*/ 289 h 293"/>
                <a:gd name="T66" fmla="*/ 167 w 296"/>
                <a:gd name="T67" fmla="*/ 283 h 293"/>
                <a:gd name="T68" fmla="*/ 157 w 296"/>
                <a:gd name="T69" fmla="*/ 279 h 293"/>
                <a:gd name="T70" fmla="*/ 106 w 296"/>
                <a:gd name="T71" fmla="*/ 156 h 293"/>
                <a:gd name="T72" fmla="*/ 91 w 296"/>
                <a:gd name="T73" fmla="*/ 135 h 293"/>
                <a:gd name="T74" fmla="*/ 79 w 296"/>
                <a:gd name="T75" fmla="*/ 133 h 293"/>
                <a:gd name="T76" fmla="*/ 74 w 296"/>
                <a:gd name="T77" fmla="*/ 146 h 293"/>
                <a:gd name="T78" fmla="*/ 70 w 296"/>
                <a:gd name="T79" fmla="*/ 161 h 293"/>
                <a:gd name="T80" fmla="*/ 68 w 296"/>
                <a:gd name="T81" fmla="*/ 173 h 293"/>
                <a:gd name="T82" fmla="*/ 66 w 296"/>
                <a:gd name="T83" fmla="*/ 171 h 293"/>
                <a:gd name="T84" fmla="*/ 55 w 296"/>
                <a:gd name="T85" fmla="*/ 158 h 293"/>
                <a:gd name="T86" fmla="*/ 43 w 296"/>
                <a:gd name="T87" fmla="*/ 144 h 293"/>
                <a:gd name="T88" fmla="*/ 34 w 296"/>
                <a:gd name="T89" fmla="*/ 131 h 293"/>
                <a:gd name="T90" fmla="*/ 22 w 296"/>
                <a:gd name="T91" fmla="*/ 114 h 293"/>
                <a:gd name="T92" fmla="*/ 13 w 296"/>
                <a:gd name="T93" fmla="*/ 99 h 293"/>
                <a:gd name="T94" fmla="*/ 5 w 296"/>
                <a:gd name="T95" fmla="*/ 83 h 293"/>
                <a:gd name="T96" fmla="*/ 0 w 296"/>
                <a:gd name="T97" fmla="*/ 64 h 293"/>
                <a:gd name="T98" fmla="*/ 1 w 296"/>
                <a:gd name="T99" fmla="*/ 49 h 293"/>
                <a:gd name="T100" fmla="*/ 15 w 296"/>
                <a:gd name="T101" fmla="*/ 40 h 293"/>
                <a:gd name="T102" fmla="*/ 19 w 296"/>
                <a:gd name="T103"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293">
                  <a:moveTo>
                    <a:pt x="19" y="38"/>
                  </a:moveTo>
                  <a:lnTo>
                    <a:pt x="19" y="36"/>
                  </a:lnTo>
                  <a:lnTo>
                    <a:pt x="24" y="30"/>
                  </a:lnTo>
                  <a:lnTo>
                    <a:pt x="30" y="24"/>
                  </a:lnTo>
                  <a:lnTo>
                    <a:pt x="43" y="17"/>
                  </a:lnTo>
                  <a:lnTo>
                    <a:pt x="47" y="13"/>
                  </a:lnTo>
                  <a:lnTo>
                    <a:pt x="55" y="9"/>
                  </a:lnTo>
                  <a:lnTo>
                    <a:pt x="62" y="5"/>
                  </a:lnTo>
                  <a:lnTo>
                    <a:pt x="70" y="4"/>
                  </a:lnTo>
                  <a:lnTo>
                    <a:pt x="78" y="0"/>
                  </a:lnTo>
                  <a:lnTo>
                    <a:pt x="87" y="0"/>
                  </a:lnTo>
                  <a:lnTo>
                    <a:pt x="97" y="0"/>
                  </a:lnTo>
                  <a:lnTo>
                    <a:pt x="108" y="0"/>
                  </a:lnTo>
                  <a:lnTo>
                    <a:pt x="117" y="0"/>
                  </a:lnTo>
                  <a:lnTo>
                    <a:pt x="127" y="4"/>
                  </a:lnTo>
                  <a:lnTo>
                    <a:pt x="138" y="5"/>
                  </a:lnTo>
                  <a:lnTo>
                    <a:pt x="148" y="9"/>
                  </a:lnTo>
                  <a:lnTo>
                    <a:pt x="159" y="13"/>
                  </a:lnTo>
                  <a:lnTo>
                    <a:pt x="169" y="17"/>
                  </a:lnTo>
                  <a:lnTo>
                    <a:pt x="178" y="23"/>
                  </a:lnTo>
                  <a:lnTo>
                    <a:pt x="190" y="28"/>
                  </a:lnTo>
                  <a:lnTo>
                    <a:pt x="197" y="32"/>
                  </a:lnTo>
                  <a:lnTo>
                    <a:pt x="205" y="38"/>
                  </a:lnTo>
                  <a:lnTo>
                    <a:pt x="211" y="42"/>
                  </a:lnTo>
                  <a:lnTo>
                    <a:pt x="218" y="45"/>
                  </a:lnTo>
                  <a:lnTo>
                    <a:pt x="228" y="51"/>
                  </a:lnTo>
                  <a:lnTo>
                    <a:pt x="232" y="55"/>
                  </a:lnTo>
                  <a:lnTo>
                    <a:pt x="237" y="55"/>
                  </a:lnTo>
                  <a:lnTo>
                    <a:pt x="243" y="59"/>
                  </a:lnTo>
                  <a:lnTo>
                    <a:pt x="252" y="63"/>
                  </a:lnTo>
                  <a:lnTo>
                    <a:pt x="260" y="66"/>
                  </a:lnTo>
                  <a:lnTo>
                    <a:pt x="270" y="72"/>
                  </a:lnTo>
                  <a:lnTo>
                    <a:pt x="279" y="78"/>
                  </a:lnTo>
                  <a:lnTo>
                    <a:pt x="287" y="85"/>
                  </a:lnTo>
                  <a:lnTo>
                    <a:pt x="290" y="93"/>
                  </a:lnTo>
                  <a:lnTo>
                    <a:pt x="294" y="102"/>
                  </a:lnTo>
                  <a:lnTo>
                    <a:pt x="294" y="112"/>
                  </a:lnTo>
                  <a:lnTo>
                    <a:pt x="296" y="123"/>
                  </a:lnTo>
                  <a:lnTo>
                    <a:pt x="294" y="135"/>
                  </a:lnTo>
                  <a:lnTo>
                    <a:pt x="294" y="148"/>
                  </a:lnTo>
                  <a:lnTo>
                    <a:pt x="292" y="156"/>
                  </a:lnTo>
                  <a:lnTo>
                    <a:pt x="290" y="163"/>
                  </a:lnTo>
                  <a:lnTo>
                    <a:pt x="290" y="171"/>
                  </a:lnTo>
                  <a:lnTo>
                    <a:pt x="290" y="178"/>
                  </a:lnTo>
                  <a:lnTo>
                    <a:pt x="287" y="186"/>
                  </a:lnTo>
                  <a:lnTo>
                    <a:pt x="287" y="194"/>
                  </a:lnTo>
                  <a:lnTo>
                    <a:pt x="285" y="203"/>
                  </a:lnTo>
                  <a:lnTo>
                    <a:pt x="285" y="211"/>
                  </a:lnTo>
                  <a:lnTo>
                    <a:pt x="283" y="218"/>
                  </a:lnTo>
                  <a:lnTo>
                    <a:pt x="281" y="226"/>
                  </a:lnTo>
                  <a:lnTo>
                    <a:pt x="279" y="234"/>
                  </a:lnTo>
                  <a:lnTo>
                    <a:pt x="279" y="243"/>
                  </a:lnTo>
                  <a:lnTo>
                    <a:pt x="273" y="249"/>
                  </a:lnTo>
                  <a:lnTo>
                    <a:pt x="271" y="258"/>
                  </a:lnTo>
                  <a:lnTo>
                    <a:pt x="268" y="264"/>
                  </a:lnTo>
                  <a:lnTo>
                    <a:pt x="266" y="270"/>
                  </a:lnTo>
                  <a:lnTo>
                    <a:pt x="256" y="281"/>
                  </a:lnTo>
                  <a:lnTo>
                    <a:pt x="247" y="289"/>
                  </a:lnTo>
                  <a:lnTo>
                    <a:pt x="239" y="291"/>
                  </a:lnTo>
                  <a:lnTo>
                    <a:pt x="232" y="291"/>
                  </a:lnTo>
                  <a:lnTo>
                    <a:pt x="226" y="291"/>
                  </a:lnTo>
                  <a:lnTo>
                    <a:pt x="220" y="293"/>
                  </a:lnTo>
                  <a:lnTo>
                    <a:pt x="211" y="291"/>
                  </a:lnTo>
                  <a:lnTo>
                    <a:pt x="203" y="291"/>
                  </a:lnTo>
                  <a:lnTo>
                    <a:pt x="197" y="289"/>
                  </a:lnTo>
                  <a:lnTo>
                    <a:pt x="190" y="289"/>
                  </a:lnTo>
                  <a:lnTo>
                    <a:pt x="176" y="285"/>
                  </a:lnTo>
                  <a:lnTo>
                    <a:pt x="167" y="283"/>
                  </a:lnTo>
                  <a:lnTo>
                    <a:pt x="159" y="279"/>
                  </a:lnTo>
                  <a:lnTo>
                    <a:pt x="157" y="279"/>
                  </a:lnTo>
                  <a:lnTo>
                    <a:pt x="108" y="163"/>
                  </a:lnTo>
                  <a:lnTo>
                    <a:pt x="106" y="156"/>
                  </a:lnTo>
                  <a:lnTo>
                    <a:pt x="98" y="146"/>
                  </a:lnTo>
                  <a:lnTo>
                    <a:pt x="91" y="135"/>
                  </a:lnTo>
                  <a:lnTo>
                    <a:pt x="83" y="131"/>
                  </a:lnTo>
                  <a:lnTo>
                    <a:pt x="79" y="133"/>
                  </a:lnTo>
                  <a:lnTo>
                    <a:pt x="78" y="139"/>
                  </a:lnTo>
                  <a:lnTo>
                    <a:pt x="74" y="146"/>
                  </a:lnTo>
                  <a:lnTo>
                    <a:pt x="74" y="154"/>
                  </a:lnTo>
                  <a:lnTo>
                    <a:pt x="70" y="161"/>
                  </a:lnTo>
                  <a:lnTo>
                    <a:pt x="68" y="169"/>
                  </a:lnTo>
                  <a:lnTo>
                    <a:pt x="68" y="173"/>
                  </a:lnTo>
                  <a:lnTo>
                    <a:pt x="68" y="175"/>
                  </a:lnTo>
                  <a:lnTo>
                    <a:pt x="66" y="171"/>
                  </a:lnTo>
                  <a:lnTo>
                    <a:pt x="60" y="165"/>
                  </a:lnTo>
                  <a:lnTo>
                    <a:pt x="55" y="158"/>
                  </a:lnTo>
                  <a:lnTo>
                    <a:pt x="49" y="152"/>
                  </a:lnTo>
                  <a:lnTo>
                    <a:pt x="43" y="144"/>
                  </a:lnTo>
                  <a:lnTo>
                    <a:pt x="39" y="139"/>
                  </a:lnTo>
                  <a:lnTo>
                    <a:pt x="34" y="131"/>
                  </a:lnTo>
                  <a:lnTo>
                    <a:pt x="28" y="121"/>
                  </a:lnTo>
                  <a:lnTo>
                    <a:pt x="22" y="114"/>
                  </a:lnTo>
                  <a:lnTo>
                    <a:pt x="19" y="106"/>
                  </a:lnTo>
                  <a:lnTo>
                    <a:pt x="13" y="99"/>
                  </a:lnTo>
                  <a:lnTo>
                    <a:pt x="9" y="91"/>
                  </a:lnTo>
                  <a:lnTo>
                    <a:pt x="5" y="83"/>
                  </a:lnTo>
                  <a:lnTo>
                    <a:pt x="3" y="78"/>
                  </a:lnTo>
                  <a:lnTo>
                    <a:pt x="0" y="64"/>
                  </a:lnTo>
                  <a:lnTo>
                    <a:pt x="0" y="57"/>
                  </a:lnTo>
                  <a:lnTo>
                    <a:pt x="1" y="49"/>
                  </a:lnTo>
                  <a:lnTo>
                    <a:pt x="5" y="45"/>
                  </a:lnTo>
                  <a:lnTo>
                    <a:pt x="15" y="40"/>
                  </a:lnTo>
                  <a:lnTo>
                    <a:pt x="19" y="38"/>
                  </a:lnTo>
                  <a:lnTo>
                    <a:pt x="19" y="38"/>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27" name="Freeform 35"/>
            <p:cNvSpPr>
              <a:spLocks/>
            </p:cNvSpPr>
            <p:nvPr/>
          </p:nvSpPr>
          <p:spPr bwMode="auto">
            <a:xfrm>
              <a:off x="1256" y="3382"/>
              <a:ext cx="111" cy="69"/>
            </a:xfrm>
            <a:custGeom>
              <a:avLst/>
              <a:gdLst>
                <a:gd name="T0" fmla="*/ 34 w 222"/>
                <a:gd name="T1" fmla="*/ 24 h 138"/>
                <a:gd name="T2" fmla="*/ 62 w 222"/>
                <a:gd name="T3" fmla="*/ 32 h 138"/>
                <a:gd name="T4" fmla="*/ 55 w 222"/>
                <a:gd name="T5" fmla="*/ 0 h 138"/>
                <a:gd name="T6" fmla="*/ 74 w 222"/>
                <a:gd name="T7" fmla="*/ 0 h 138"/>
                <a:gd name="T8" fmla="*/ 76 w 222"/>
                <a:gd name="T9" fmla="*/ 0 h 138"/>
                <a:gd name="T10" fmla="*/ 81 w 222"/>
                <a:gd name="T11" fmla="*/ 5 h 138"/>
                <a:gd name="T12" fmla="*/ 91 w 222"/>
                <a:gd name="T13" fmla="*/ 11 h 138"/>
                <a:gd name="T14" fmla="*/ 102 w 222"/>
                <a:gd name="T15" fmla="*/ 21 h 138"/>
                <a:gd name="T16" fmla="*/ 114 w 222"/>
                <a:gd name="T17" fmla="*/ 24 h 138"/>
                <a:gd name="T18" fmla="*/ 123 w 222"/>
                <a:gd name="T19" fmla="*/ 30 h 138"/>
                <a:gd name="T20" fmla="*/ 133 w 222"/>
                <a:gd name="T21" fmla="*/ 36 h 138"/>
                <a:gd name="T22" fmla="*/ 144 w 222"/>
                <a:gd name="T23" fmla="*/ 43 h 138"/>
                <a:gd name="T24" fmla="*/ 150 w 222"/>
                <a:gd name="T25" fmla="*/ 53 h 138"/>
                <a:gd name="T26" fmla="*/ 156 w 222"/>
                <a:gd name="T27" fmla="*/ 62 h 138"/>
                <a:gd name="T28" fmla="*/ 159 w 222"/>
                <a:gd name="T29" fmla="*/ 68 h 138"/>
                <a:gd name="T30" fmla="*/ 163 w 222"/>
                <a:gd name="T31" fmla="*/ 72 h 138"/>
                <a:gd name="T32" fmla="*/ 222 w 222"/>
                <a:gd name="T33" fmla="*/ 87 h 138"/>
                <a:gd name="T34" fmla="*/ 222 w 222"/>
                <a:gd name="T35" fmla="*/ 138 h 138"/>
                <a:gd name="T36" fmla="*/ 144 w 222"/>
                <a:gd name="T37" fmla="*/ 110 h 138"/>
                <a:gd name="T38" fmla="*/ 64 w 222"/>
                <a:gd name="T39" fmla="*/ 97 h 138"/>
                <a:gd name="T40" fmla="*/ 0 w 222"/>
                <a:gd name="T41" fmla="*/ 24 h 138"/>
                <a:gd name="T42" fmla="*/ 0 w 222"/>
                <a:gd name="T43" fmla="*/ 5 h 138"/>
                <a:gd name="T44" fmla="*/ 34 w 222"/>
                <a:gd name="T45" fmla="*/ 24 h 138"/>
                <a:gd name="T46" fmla="*/ 34 w 222"/>
                <a:gd name="T47"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2" h="138">
                  <a:moveTo>
                    <a:pt x="34" y="24"/>
                  </a:moveTo>
                  <a:lnTo>
                    <a:pt x="62" y="32"/>
                  </a:lnTo>
                  <a:lnTo>
                    <a:pt x="55" y="0"/>
                  </a:lnTo>
                  <a:lnTo>
                    <a:pt x="74" y="0"/>
                  </a:lnTo>
                  <a:lnTo>
                    <a:pt x="76" y="0"/>
                  </a:lnTo>
                  <a:lnTo>
                    <a:pt x="81" y="5"/>
                  </a:lnTo>
                  <a:lnTo>
                    <a:pt x="91" y="11"/>
                  </a:lnTo>
                  <a:lnTo>
                    <a:pt x="102" y="21"/>
                  </a:lnTo>
                  <a:lnTo>
                    <a:pt x="114" y="24"/>
                  </a:lnTo>
                  <a:lnTo>
                    <a:pt x="123" y="30"/>
                  </a:lnTo>
                  <a:lnTo>
                    <a:pt x="133" y="36"/>
                  </a:lnTo>
                  <a:lnTo>
                    <a:pt x="144" y="43"/>
                  </a:lnTo>
                  <a:lnTo>
                    <a:pt x="150" y="53"/>
                  </a:lnTo>
                  <a:lnTo>
                    <a:pt x="156" y="62"/>
                  </a:lnTo>
                  <a:lnTo>
                    <a:pt x="159" y="68"/>
                  </a:lnTo>
                  <a:lnTo>
                    <a:pt x="163" y="72"/>
                  </a:lnTo>
                  <a:lnTo>
                    <a:pt x="222" y="87"/>
                  </a:lnTo>
                  <a:lnTo>
                    <a:pt x="222" y="138"/>
                  </a:lnTo>
                  <a:lnTo>
                    <a:pt x="144" y="110"/>
                  </a:lnTo>
                  <a:lnTo>
                    <a:pt x="64" y="97"/>
                  </a:lnTo>
                  <a:lnTo>
                    <a:pt x="0" y="24"/>
                  </a:lnTo>
                  <a:lnTo>
                    <a:pt x="0" y="5"/>
                  </a:lnTo>
                  <a:lnTo>
                    <a:pt x="34" y="24"/>
                  </a:lnTo>
                  <a:lnTo>
                    <a:pt x="34" y="2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28" name="Freeform 36"/>
            <p:cNvSpPr>
              <a:spLocks/>
            </p:cNvSpPr>
            <p:nvPr/>
          </p:nvSpPr>
          <p:spPr bwMode="auto">
            <a:xfrm>
              <a:off x="1517" y="3687"/>
              <a:ext cx="247" cy="256"/>
            </a:xfrm>
            <a:custGeom>
              <a:avLst/>
              <a:gdLst>
                <a:gd name="T0" fmla="*/ 30 w 494"/>
                <a:gd name="T1" fmla="*/ 171 h 511"/>
                <a:gd name="T2" fmla="*/ 38 w 494"/>
                <a:gd name="T3" fmla="*/ 249 h 511"/>
                <a:gd name="T4" fmla="*/ 49 w 494"/>
                <a:gd name="T5" fmla="*/ 325 h 511"/>
                <a:gd name="T6" fmla="*/ 57 w 494"/>
                <a:gd name="T7" fmla="*/ 329 h 511"/>
                <a:gd name="T8" fmla="*/ 60 w 494"/>
                <a:gd name="T9" fmla="*/ 277 h 511"/>
                <a:gd name="T10" fmla="*/ 62 w 494"/>
                <a:gd name="T11" fmla="*/ 226 h 511"/>
                <a:gd name="T12" fmla="*/ 74 w 494"/>
                <a:gd name="T13" fmla="*/ 228 h 511"/>
                <a:gd name="T14" fmla="*/ 85 w 494"/>
                <a:gd name="T15" fmla="*/ 272 h 511"/>
                <a:gd name="T16" fmla="*/ 100 w 494"/>
                <a:gd name="T17" fmla="*/ 306 h 511"/>
                <a:gd name="T18" fmla="*/ 125 w 494"/>
                <a:gd name="T19" fmla="*/ 289 h 511"/>
                <a:gd name="T20" fmla="*/ 140 w 494"/>
                <a:gd name="T21" fmla="*/ 251 h 511"/>
                <a:gd name="T22" fmla="*/ 154 w 494"/>
                <a:gd name="T23" fmla="*/ 226 h 511"/>
                <a:gd name="T24" fmla="*/ 186 w 494"/>
                <a:gd name="T25" fmla="*/ 184 h 511"/>
                <a:gd name="T26" fmla="*/ 228 w 494"/>
                <a:gd name="T27" fmla="*/ 139 h 511"/>
                <a:gd name="T28" fmla="*/ 271 w 494"/>
                <a:gd name="T29" fmla="*/ 80 h 511"/>
                <a:gd name="T30" fmla="*/ 313 w 494"/>
                <a:gd name="T31" fmla="*/ 27 h 511"/>
                <a:gd name="T32" fmla="*/ 338 w 494"/>
                <a:gd name="T33" fmla="*/ 2 h 511"/>
                <a:gd name="T34" fmla="*/ 363 w 494"/>
                <a:gd name="T35" fmla="*/ 44 h 511"/>
                <a:gd name="T36" fmla="*/ 389 w 494"/>
                <a:gd name="T37" fmla="*/ 101 h 511"/>
                <a:gd name="T38" fmla="*/ 416 w 494"/>
                <a:gd name="T39" fmla="*/ 165 h 511"/>
                <a:gd name="T40" fmla="*/ 443 w 494"/>
                <a:gd name="T41" fmla="*/ 224 h 511"/>
                <a:gd name="T42" fmla="*/ 469 w 494"/>
                <a:gd name="T43" fmla="*/ 276 h 511"/>
                <a:gd name="T44" fmla="*/ 486 w 494"/>
                <a:gd name="T45" fmla="*/ 319 h 511"/>
                <a:gd name="T46" fmla="*/ 494 w 494"/>
                <a:gd name="T47" fmla="*/ 369 h 511"/>
                <a:gd name="T48" fmla="*/ 479 w 494"/>
                <a:gd name="T49" fmla="*/ 382 h 511"/>
                <a:gd name="T50" fmla="*/ 454 w 494"/>
                <a:gd name="T51" fmla="*/ 346 h 511"/>
                <a:gd name="T52" fmla="*/ 443 w 494"/>
                <a:gd name="T53" fmla="*/ 353 h 511"/>
                <a:gd name="T54" fmla="*/ 446 w 494"/>
                <a:gd name="T55" fmla="*/ 409 h 511"/>
                <a:gd name="T56" fmla="*/ 450 w 494"/>
                <a:gd name="T57" fmla="*/ 437 h 511"/>
                <a:gd name="T58" fmla="*/ 357 w 494"/>
                <a:gd name="T59" fmla="*/ 449 h 511"/>
                <a:gd name="T60" fmla="*/ 374 w 494"/>
                <a:gd name="T61" fmla="*/ 334 h 511"/>
                <a:gd name="T62" fmla="*/ 363 w 494"/>
                <a:gd name="T63" fmla="*/ 296 h 511"/>
                <a:gd name="T64" fmla="*/ 349 w 494"/>
                <a:gd name="T65" fmla="*/ 245 h 511"/>
                <a:gd name="T66" fmla="*/ 334 w 494"/>
                <a:gd name="T67" fmla="*/ 184 h 511"/>
                <a:gd name="T68" fmla="*/ 323 w 494"/>
                <a:gd name="T69" fmla="*/ 131 h 511"/>
                <a:gd name="T70" fmla="*/ 315 w 494"/>
                <a:gd name="T71" fmla="*/ 91 h 511"/>
                <a:gd name="T72" fmla="*/ 304 w 494"/>
                <a:gd name="T73" fmla="*/ 108 h 511"/>
                <a:gd name="T74" fmla="*/ 285 w 494"/>
                <a:gd name="T75" fmla="*/ 146 h 511"/>
                <a:gd name="T76" fmla="*/ 256 w 494"/>
                <a:gd name="T77" fmla="*/ 192 h 511"/>
                <a:gd name="T78" fmla="*/ 220 w 494"/>
                <a:gd name="T79" fmla="*/ 230 h 511"/>
                <a:gd name="T80" fmla="*/ 178 w 494"/>
                <a:gd name="T81" fmla="*/ 270 h 511"/>
                <a:gd name="T82" fmla="*/ 167 w 494"/>
                <a:gd name="T83" fmla="*/ 287 h 511"/>
                <a:gd name="T84" fmla="*/ 156 w 494"/>
                <a:gd name="T85" fmla="*/ 336 h 511"/>
                <a:gd name="T86" fmla="*/ 144 w 494"/>
                <a:gd name="T87" fmla="*/ 386 h 511"/>
                <a:gd name="T88" fmla="*/ 133 w 494"/>
                <a:gd name="T89" fmla="*/ 439 h 511"/>
                <a:gd name="T90" fmla="*/ 119 w 494"/>
                <a:gd name="T91" fmla="*/ 481 h 511"/>
                <a:gd name="T92" fmla="*/ 0 w 494"/>
                <a:gd name="T93" fmla="*/ 488 h 511"/>
                <a:gd name="T94" fmla="*/ 11 w 494"/>
                <a:gd name="T95" fmla="*/ 420 h 511"/>
                <a:gd name="T96" fmla="*/ 15 w 494"/>
                <a:gd name="T97" fmla="*/ 374 h 511"/>
                <a:gd name="T98" fmla="*/ 17 w 494"/>
                <a:gd name="T99" fmla="*/ 314 h 511"/>
                <a:gd name="T100" fmla="*/ 15 w 494"/>
                <a:gd name="T101" fmla="*/ 245 h 511"/>
                <a:gd name="T102" fmla="*/ 11 w 494"/>
                <a:gd name="T103" fmla="*/ 186 h 511"/>
                <a:gd name="T104" fmla="*/ 5 w 494"/>
                <a:gd name="T105" fmla="*/ 142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4" h="511">
                  <a:moveTo>
                    <a:pt x="26" y="144"/>
                  </a:moveTo>
                  <a:lnTo>
                    <a:pt x="26" y="146"/>
                  </a:lnTo>
                  <a:lnTo>
                    <a:pt x="26" y="152"/>
                  </a:lnTo>
                  <a:lnTo>
                    <a:pt x="26" y="160"/>
                  </a:lnTo>
                  <a:lnTo>
                    <a:pt x="30" y="171"/>
                  </a:lnTo>
                  <a:lnTo>
                    <a:pt x="30" y="184"/>
                  </a:lnTo>
                  <a:lnTo>
                    <a:pt x="32" y="200"/>
                  </a:lnTo>
                  <a:lnTo>
                    <a:pt x="34" y="215"/>
                  </a:lnTo>
                  <a:lnTo>
                    <a:pt x="36" y="234"/>
                  </a:lnTo>
                  <a:lnTo>
                    <a:pt x="38" y="249"/>
                  </a:lnTo>
                  <a:lnTo>
                    <a:pt x="40" y="266"/>
                  </a:lnTo>
                  <a:lnTo>
                    <a:pt x="41" y="281"/>
                  </a:lnTo>
                  <a:lnTo>
                    <a:pt x="43" y="298"/>
                  </a:lnTo>
                  <a:lnTo>
                    <a:pt x="45" y="312"/>
                  </a:lnTo>
                  <a:lnTo>
                    <a:pt x="49" y="325"/>
                  </a:lnTo>
                  <a:lnTo>
                    <a:pt x="51" y="333"/>
                  </a:lnTo>
                  <a:lnTo>
                    <a:pt x="53" y="340"/>
                  </a:lnTo>
                  <a:lnTo>
                    <a:pt x="55" y="340"/>
                  </a:lnTo>
                  <a:lnTo>
                    <a:pt x="55" y="334"/>
                  </a:lnTo>
                  <a:lnTo>
                    <a:pt x="57" y="329"/>
                  </a:lnTo>
                  <a:lnTo>
                    <a:pt x="57" y="319"/>
                  </a:lnTo>
                  <a:lnTo>
                    <a:pt x="57" y="312"/>
                  </a:lnTo>
                  <a:lnTo>
                    <a:pt x="59" y="300"/>
                  </a:lnTo>
                  <a:lnTo>
                    <a:pt x="60" y="291"/>
                  </a:lnTo>
                  <a:lnTo>
                    <a:pt x="60" y="277"/>
                  </a:lnTo>
                  <a:lnTo>
                    <a:pt x="60" y="264"/>
                  </a:lnTo>
                  <a:lnTo>
                    <a:pt x="60" y="253"/>
                  </a:lnTo>
                  <a:lnTo>
                    <a:pt x="60" y="243"/>
                  </a:lnTo>
                  <a:lnTo>
                    <a:pt x="60" y="232"/>
                  </a:lnTo>
                  <a:lnTo>
                    <a:pt x="62" y="226"/>
                  </a:lnTo>
                  <a:lnTo>
                    <a:pt x="64" y="219"/>
                  </a:lnTo>
                  <a:lnTo>
                    <a:pt x="66" y="217"/>
                  </a:lnTo>
                  <a:lnTo>
                    <a:pt x="70" y="215"/>
                  </a:lnTo>
                  <a:lnTo>
                    <a:pt x="74" y="224"/>
                  </a:lnTo>
                  <a:lnTo>
                    <a:pt x="74" y="228"/>
                  </a:lnTo>
                  <a:lnTo>
                    <a:pt x="78" y="236"/>
                  </a:lnTo>
                  <a:lnTo>
                    <a:pt x="78" y="245"/>
                  </a:lnTo>
                  <a:lnTo>
                    <a:pt x="81" y="255"/>
                  </a:lnTo>
                  <a:lnTo>
                    <a:pt x="81" y="262"/>
                  </a:lnTo>
                  <a:lnTo>
                    <a:pt x="85" y="272"/>
                  </a:lnTo>
                  <a:lnTo>
                    <a:pt x="87" y="279"/>
                  </a:lnTo>
                  <a:lnTo>
                    <a:pt x="91" y="289"/>
                  </a:lnTo>
                  <a:lnTo>
                    <a:pt x="95" y="295"/>
                  </a:lnTo>
                  <a:lnTo>
                    <a:pt x="97" y="302"/>
                  </a:lnTo>
                  <a:lnTo>
                    <a:pt x="100" y="306"/>
                  </a:lnTo>
                  <a:lnTo>
                    <a:pt x="104" y="310"/>
                  </a:lnTo>
                  <a:lnTo>
                    <a:pt x="112" y="308"/>
                  </a:lnTo>
                  <a:lnTo>
                    <a:pt x="119" y="300"/>
                  </a:lnTo>
                  <a:lnTo>
                    <a:pt x="121" y="295"/>
                  </a:lnTo>
                  <a:lnTo>
                    <a:pt x="125" y="289"/>
                  </a:lnTo>
                  <a:lnTo>
                    <a:pt x="129" y="281"/>
                  </a:lnTo>
                  <a:lnTo>
                    <a:pt x="133" y="274"/>
                  </a:lnTo>
                  <a:lnTo>
                    <a:pt x="135" y="266"/>
                  </a:lnTo>
                  <a:lnTo>
                    <a:pt x="136" y="258"/>
                  </a:lnTo>
                  <a:lnTo>
                    <a:pt x="140" y="251"/>
                  </a:lnTo>
                  <a:lnTo>
                    <a:pt x="142" y="245"/>
                  </a:lnTo>
                  <a:lnTo>
                    <a:pt x="144" y="236"/>
                  </a:lnTo>
                  <a:lnTo>
                    <a:pt x="148" y="234"/>
                  </a:lnTo>
                  <a:lnTo>
                    <a:pt x="148" y="232"/>
                  </a:lnTo>
                  <a:lnTo>
                    <a:pt x="154" y="226"/>
                  </a:lnTo>
                  <a:lnTo>
                    <a:pt x="159" y="219"/>
                  </a:lnTo>
                  <a:lnTo>
                    <a:pt x="171" y="207"/>
                  </a:lnTo>
                  <a:lnTo>
                    <a:pt x="175" y="200"/>
                  </a:lnTo>
                  <a:lnTo>
                    <a:pt x="180" y="192"/>
                  </a:lnTo>
                  <a:lnTo>
                    <a:pt x="186" y="184"/>
                  </a:lnTo>
                  <a:lnTo>
                    <a:pt x="195" y="177"/>
                  </a:lnTo>
                  <a:lnTo>
                    <a:pt x="201" y="167"/>
                  </a:lnTo>
                  <a:lnTo>
                    <a:pt x="209" y="158"/>
                  </a:lnTo>
                  <a:lnTo>
                    <a:pt x="218" y="148"/>
                  </a:lnTo>
                  <a:lnTo>
                    <a:pt x="228" y="139"/>
                  </a:lnTo>
                  <a:lnTo>
                    <a:pt x="235" y="125"/>
                  </a:lnTo>
                  <a:lnTo>
                    <a:pt x="245" y="114"/>
                  </a:lnTo>
                  <a:lnTo>
                    <a:pt x="254" y="103"/>
                  </a:lnTo>
                  <a:lnTo>
                    <a:pt x="264" y="91"/>
                  </a:lnTo>
                  <a:lnTo>
                    <a:pt x="271" y="80"/>
                  </a:lnTo>
                  <a:lnTo>
                    <a:pt x="281" y="68"/>
                  </a:lnTo>
                  <a:lnTo>
                    <a:pt x="291" y="55"/>
                  </a:lnTo>
                  <a:lnTo>
                    <a:pt x="300" y="46"/>
                  </a:lnTo>
                  <a:lnTo>
                    <a:pt x="306" y="34"/>
                  </a:lnTo>
                  <a:lnTo>
                    <a:pt x="313" y="27"/>
                  </a:lnTo>
                  <a:lnTo>
                    <a:pt x="319" y="17"/>
                  </a:lnTo>
                  <a:lnTo>
                    <a:pt x="325" y="11"/>
                  </a:lnTo>
                  <a:lnTo>
                    <a:pt x="334" y="2"/>
                  </a:lnTo>
                  <a:lnTo>
                    <a:pt x="338" y="0"/>
                  </a:lnTo>
                  <a:lnTo>
                    <a:pt x="338" y="2"/>
                  </a:lnTo>
                  <a:lnTo>
                    <a:pt x="344" y="11"/>
                  </a:lnTo>
                  <a:lnTo>
                    <a:pt x="346" y="17"/>
                  </a:lnTo>
                  <a:lnTo>
                    <a:pt x="349" y="25"/>
                  </a:lnTo>
                  <a:lnTo>
                    <a:pt x="355" y="34"/>
                  </a:lnTo>
                  <a:lnTo>
                    <a:pt x="363" y="44"/>
                  </a:lnTo>
                  <a:lnTo>
                    <a:pt x="367" y="53"/>
                  </a:lnTo>
                  <a:lnTo>
                    <a:pt x="372" y="65"/>
                  </a:lnTo>
                  <a:lnTo>
                    <a:pt x="378" y="76"/>
                  </a:lnTo>
                  <a:lnTo>
                    <a:pt x="384" y="89"/>
                  </a:lnTo>
                  <a:lnTo>
                    <a:pt x="389" y="101"/>
                  </a:lnTo>
                  <a:lnTo>
                    <a:pt x="395" y="114"/>
                  </a:lnTo>
                  <a:lnTo>
                    <a:pt x="401" y="127"/>
                  </a:lnTo>
                  <a:lnTo>
                    <a:pt x="406" y="142"/>
                  </a:lnTo>
                  <a:lnTo>
                    <a:pt x="410" y="154"/>
                  </a:lnTo>
                  <a:lnTo>
                    <a:pt x="416" y="165"/>
                  </a:lnTo>
                  <a:lnTo>
                    <a:pt x="422" y="177"/>
                  </a:lnTo>
                  <a:lnTo>
                    <a:pt x="427" y="190"/>
                  </a:lnTo>
                  <a:lnTo>
                    <a:pt x="431" y="201"/>
                  </a:lnTo>
                  <a:lnTo>
                    <a:pt x="439" y="213"/>
                  </a:lnTo>
                  <a:lnTo>
                    <a:pt x="443" y="224"/>
                  </a:lnTo>
                  <a:lnTo>
                    <a:pt x="450" y="236"/>
                  </a:lnTo>
                  <a:lnTo>
                    <a:pt x="454" y="245"/>
                  </a:lnTo>
                  <a:lnTo>
                    <a:pt x="460" y="255"/>
                  </a:lnTo>
                  <a:lnTo>
                    <a:pt x="464" y="264"/>
                  </a:lnTo>
                  <a:lnTo>
                    <a:pt x="469" y="276"/>
                  </a:lnTo>
                  <a:lnTo>
                    <a:pt x="473" y="285"/>
                  </a:lnTo>
                  <a:lnTo>
                    <a:pt x="477" y="295"/>
                  </a:lnTo>
                  <a:lnTo>
                    <a:pt x="481" y="304"/>
                  </a:lnTo>
                  <a:lnTo>
                    <a:pt x="484" y="312"/>
                  </a:lnTo>
                  <a:lnTo>
                    <a:pt x="486" y="319"/>
                  </a:lnTo>
                  <a:lnTo>
                    <a:pt x="488" y="329"/>
                  </a:lnTo>
                  <a:lnTo>
                    <a:pt x="490" y="336"/>
                  </a:lnTo>
                  <a:lnTo>
                    <a:pt x="492" y="344"/>
                  </a:lnTo>
                  <a:lnTo>
                    <a:pt x="492" y="357"/>
                  </a:lnTo>
                  <a:lnTo>
                    <a:pt x="494" y="369"/>
                  </a:lnTo>
                  <a:lnTo>
                    <a:pt x="492" y="376"/>
                  </a:lnTo>
                  <a:lnTo>
                    <a:pt x="492" y="384"/>
                  </a:lnTo>
                  <a:lnTo>
                    <a:pt x="488" y="386"/>
                  </a:lnTo>
                  <a:lnTo>
                    <a:pt x="484" y="386"/>
                  </a:lnTo>
                  <a:lnTo>
                    <a:pt x="479" y="382"/>
                  </a:lnTo>
                  <a:lnTo>
                    <a:pt x="475" y="374"/>
                  </a:lnTo>
                  <a:lnTo>
                    <a:pt x="467" y="367"/>
                  </a:lnTo>
                  <a:lnTo>
                    <a:pt x="464" y="359"/>
                  </a:lnTo>
                  <a:lnTo>
                    <a:pt x="458" y="352"/>
                  </a:lnTo>
                  <a:lnTo>
                    <a:pt x="454" y="346"/>
                  </a:lnTo>
                  <a:lnTo>
                    <a:pt x="448" y="340"/>
                  </a:lnTo>
                  <a:lnTo>
                    <a:pt x="446" y="340"/>
                  </a:lnTo>
                  <a:lnTo>
                    <a:pt x="443" y="340"/>
                  </a:lnTo>
                  <a:lnTo>
                    <a:pt x="443" y="346"/>
                  </a:lnTo>
                  <a:lnTo>
                    <a:pt x="443" y="353"/>
                  </a:lnTo>
                  <a:lnTo>
                    <a:pt x="443" y="365"/>
                  </a:lnTo>
                  <a:lnTo>
                    <a:pt x="443" y="374"/>
                  </a:lnTo>
                  <a:lnTo>
                    <a:pt x="445" y="388"/>
                  </a:lnTo>
                  <a:lnTo>
                    <a:pt x="445" y="397"/>
                  </a:lnTo>
                  <a:lnTo>
                    <a:pt x="446" y="409"/>
                  </a:lnTo>
                  <a:lnTo>
                    <a:pt x="446" y="416"/>
                  </a:lnTo>
                  <a:lnTo>
                    <a:pt x="448" y="422"/>
                  </a:lnTo>
                  <a:lnTo>
                    <a:pt x="448" y="426"/>
                  </a:lnTo>
                  <a:lnTo>
                    <a:pt x="450" y="431"/>
                  </a:lnTo>
                  <a:lnTo>
                    <a:pt x="450" y="437"/>
                  </a:lnTo>
                  <a:lnTo>
                    <a:pt x="450" y="437"/>
                  </a:lnTo>
                  <a:lnTo>
                    <a:pt x="406" y="431"/>
                  </a:lnTo>
                  <a:lnTo>
                    <a:pt x="443" y="445"/>
                  </a:lnTo>
                  <a:lnTo>
                    <a:pt x="443" y="464"/>
                  </a:lnTo>
                  <a:lnTo>
                    <a:pt x="357" y="449"/>
                  </a:lnTo>
                  <a:lnTo>
                    <a:pt x="363" y="416"/>
                  </a:lnTo>
                  <a:lnTo>
                    <a:pt x="376" y="416"/>
                  </a:lnTo>
                  <a:lnTo>
                    <a:pt x="378" y="346"/>
                  </a:lnTo>
                  <a:lnTo>
                    <a:pt x="376" y="342"/>
                  </a:lnTo>
                  <a:lnTo>
                    <a:pt x="374" y="334"/>
                  </a:lnTo>
                  <a:lnTo>
                    <a:pt x="370" y="329"/>
                  </a:lnTo>
                  <a:lnTo>
                    <a:pt x="370" y="323"/>
                  </a:lnTo>
                  <a:lnTo>
                    <a:pt x="367" y="315"/>
                  </a:lnTo>
                  <a:lnTo>
                    <a:pt x="367" y="308"/>
                  </a:lnTo>
                  <a:lnTo>
                    <a:pt x="363" y="296"/>
                  </a:lnTo>
                  <a:lnTo>
                    <a:pt x="359" y="287"/>
                  </a:lnTo>
                  <a:lnTo>
                    <a:pt x="357" y="277"/>
                  </a:lnTo>
                  <a:lnTo>
                    <a:pt x="355" y="268"/>
                  </a:lnTo>
                  <a:lnTo>
                    <a:pt x="351" y="257"/>
                  </a:lnTo>
                  <a:lnTo>
                    <a:pt x="349" y="245"/>
                  </a:lnTo>
                  <a:lnTo>
                    <a:pt x="346" y="232"/>
                  </a:lnTo>
                  <a:lnTo>
                    <a:pt x="344" y="220"/>
                  </a:lnTo>
                  <a:lnTo>
                    <a:pt x="340" y="207"/>
                  </a:lnTo>
                  <a:lnTo>
                    <a:pt x="338" y="196"/>
                  </a:lnTo>
                  <a:lnTo>
                    <a:pt x="334" y="184"/>
                  </a:lnTo>
                  <a:lnTo>
                    <a:pt x="332" y="173"/>
                  </a:lnTo>
                  <a:lnTo>
                    <a:pt x="329" y="160"/>
                  </a:lnTo>
                  <a:lnTo>
                    <a:pt x="327" y="148"/>
                  </a:lnTo>
                  <a:lnTo>
                    <a:pt x="325" y="139"/>
                  </a:lnTo>
                  <a:lnTo>
                    <a:pt x="323" y="131"/>
                  </a:lnTo>
                  <a:lnTo>
                    <a:pt x="321" y="120"/>
                  </a:lnTo>
                  <a:lnTo>
                    <a:pt x="319" y="112"/>
                  </a:lnTo>
                  <a:lnTo>
                    <a:pt x="317" y="104"/>
                  </a:lnTo>
                  <a:lnTo>
                    <a:pt x="317" y="99"/>
                  </a:lnTo>
                  <a:lnTo>
                    <a:pt x="315" y="91"/>
                  </a:lnTo>
                  <a:lnTo>
                    <a:pt x="315" y="87"/>
                  </a:lnTo>
                  <a:lnTo>
                    <a:pt x="313" y="89"/>
                  </a:lnTo>
                  <a:lnTo>
                    <a:pt x="310" y="97"/>
                  </a:lnTo>
                  <a:lnTo>
                    <a:pt x="308" y="101"/>
                  </a:lnTo>
                  <a:lnTo>
                    <a:pt x="304" y="108"/>
                  </a:lnTo>
                  <a:lnTo>
                    <a:pt x="302" y="114"/>
                  </a:lnTo>
                  <a:lnTo>
                    <a:pt x="300" y="122"/>
                  </a:lnTo>
                  <a:lnTo>
                    <a:pt x="294" y="129"/>
                  </a:lnTo>
                  <a:lnTo>
                    <a:pt x="291" y="137"/>
                  </a:lnTo>
                  <a:lnTo>
                    <a:pt x="285" y="146"/>
                  </a:lnTo>
                  <a:lnTo>
                    <a:pt x="279" y="156"/>
                  </a:lnTo>
                  <a:lnTo>
                    <a:pt x="273" y="163"/>
                  </a:lnTo>
                  <a:lnTo>
                    <a:pt x="268" y="173"/>
                  </a:lnTo>
                  <a:lnTo>
                    <a:pt x="262" y="180"/>
                  </a:lnTo>
                  <a:lnTo>
                    <a:pt x="256" y="192"/>
                  </a:lnTo>
                  <a:lnTo>
                    <a:pt x="249" y="200"/>
                  </a:lnTo>
                  <a:lnTo>
                    <a:pt x="241" y="207"/>
                  </a:lnTo>
                  <a:lnTo>
                    <a:pt x="233" y="215"/>
                  </a:lnTo>
                  <a:lnTo>
                    <a:pt x="228" y="224"/>
                  </a:lnTo>
                  <a:lnTo>
                    <a:pt x="220" y="230"/>
                  </a:lnTo>
                  <a:lnTo>
                    <a:pt x="213" y="238"/>
                  </a:lnTo>
                  <a:lnTo>
                    <a:pt x="205" y="245"/>
                  </a:lnTo>
                  <a:lnTo>
                    <a:pt x="199" y="251"/>
                  </a:lnTo>
                  <a:lnTo>
                    <a:pt x="186" y="260"/>
                  </a:lnTo>
                  <a:lnTo>
                    <a:pt x="178" y="270"/>
                  </a:lnTo>
                  <a:lnTo>
                    <a:pt x="171" y="274"/>
                  </a:lnTo>
                  <a:lnTo>
                    <a:pt x="171" y="277"/>
                  </a:lnTo>
                  <a:lnTo>
                    <a:pt x="169" y="277"/>
                  </a:lnTo>
                  <a:lnTo>
                    <a:pt x="169" y="281"/>
                  </a:lnTo>
                  <a:lnTo>
                    <a:pt x="167" y="287"/>
                  </a:lnTo>
                  <a:lnTo>
                    <a:pt x="165" y="296"/>
                  </a:lnTo>
                  <a:lnTo>
                    <a:pt x="161" y="308"/>
                  </a:lnTo>
                  <a:lnTo>
                    <a:pt x="159" y="319"/>
                  </a:lnTo>
                  <a:lnTo>
                    <a:pt x="157" y="329"/>
                  </a:lnTo>
                  <a:lnTo>
                    <a:pt x="156" y="336"/>
                  </a:lnTo>
                  <a:lnTo>
                    <a:pt x="154" y="346"/>
                  </a:lnTo>
                  <a:lnTo>
                    <a:pt x="152" y="355"/>
                  </a:lnTo>
                  <a:lnTo>
                    <a:pt x="148" y="365"/>
                  </a:lnTo>
                  <a:lnTo>
                    <a:pt x="146" y="374"/>
                  </a:lnTo>
                  <a:lnTo>
                    <a:pt x="144" y="386"/>
                  </a:lnTo>
                  <a:lnTo>
                    <a:pt x="140" y="397"/>
                  </a:lnTo>
                  <a:lnTo>
                    <a:pt x="138" y="409"/>
                  </a:lnTo>
                  <a:lnTo>
                    <a:pt x="136" y="418"/>
                  </a:lnTo>
                  <a:lnTo>
                    <a:pt x="133" y="430"/>
                  </a:lnTo>
                  <a:lnTo>
                    <a:pt x="133" y="439"/>
                  </a:lnTo>
                  <a:lnTo>
                    <a:pt x="127" y="447"/>
                  </a:lnTo>
                  <a:lnTo>
                    <a:pt x="127" y="456"/>
                  </a:lnTo>
                  <a:lnTo>
                    <a:pt x="123" y="464"/>
                  </a:lnTo>
                  <a:lnTo>
                    <a:pt x="123" y="471"/>
                  </a:lnTo>
                  <a:lnTo>
                    <a:pt x="119" y="481"/>
                  </a:lnTo>
                  <a:lnTo>
                    <a:pt x="119" y="485"/>
                  </a:lnTo>
                  <a:lnTo>
                    <a:pt x="133" y="492"/>
                  </a:lnTo>
                  <a:lnTo>
                    <a:pt x="127" y="507"/>
                  </a:lnTo>
                  <a:lnTo>
                    <a:pt x="102" y="511"/>
                  </a:lnTo>
                  <a:lnTo>
                    <a:pt x="0" y="488"/>
                  </a:lnTo>
                  <a:lnTo>
                    <a:pt x="5" y="464"/>
                  </a:lnTo>
                  <a:lnTo>
                    <a:pt x="72" y="469"/>
                  </a:lnTo>
                  <a:lnTo>
                    <a:pt x="11" y="433"/>
                  </a:lnTo>
                  <a:lnTo>
                    <a:pt x="11" y="430"/>
                  </a:lnTo>
                  <a:lnTo>
                    <a:pt x="11" y="420"/>
                  </a:lnTo>
                  <a:lnTo>
                    <a:pt x="11" y="412"/>
                  </a:lnTo>
                  <a:lnTo>
                    <a:pt x="13" y="405"/>
                  </a:lnTo>
                  <a:lnTo>
                    <a:pt x="13" y="395"/>
                  </a:lnTo>
                  <a:lnTo>
                    <a:pt x="15" y="388"/>
                  </a:lnTo>
                  <a:lnTo>
                    <a:pt x="15" y="374"/>
                  </a:lnTo>
                  <a:lnTo>
                    <a:pt x="15" y="365"/>
                  </a:lnTo>
                  <a:lnTo>
                    <a:pt x="15" y="353"/>
                  </a:lnTo>
                  <a:lnTo>
                    <a:pt x="15" y="340"/>
                  </a:lnTo>
                  <a:lnTo>
                    <a:pt x="15" y="327"/>
                  </a:lnTo>
                  <a:lnTo>
                    <a:pt x="17" y="314"/>
                  </a:lnTo>
                  <a:lnTo>
                    <a:pt x="17" y="300"/>
                  </a:lnTo>
                  <a:lnTo>
                    <a:pt x="19" y="287"/>
                  </a:lnTo>
                  <a:lnTo>
                    <a:pt x="17" y="274"/>
                  </a:lnTo>
                  <a:lnTo>
                    <a:pt x="17" y="260"/>
                  </a:lnTo>
                  <a:lnTo>
                    <a:pt x="15" y="245"/>
                  </a:lnTo>
                  <a:lnTo>
                    <a:pt x="15" y="232"/>
                  </a:lnTo>
                  <a:lnTo>
                    <a:pt x="15" y="219"/>
                  </a:lnTo>
                  <a:lnTo>
                    <a:pt x="13" y="207"/>
                  </a:lnTo>
                  <a:lnTo>
                    <a:pt x="11" y="196"/>
                  </a:lnTo>
                  <a:lnTo>
                    <a:pt x="11" y="186"/>
                  </a:lnTo>
                  <a:lnTo>
                    <a:pt x="11" y="175"/>
                  </a:lnTo>
                  <a:lnTo>
                    <a:pt x="9" y="167"/>
                  </a:lnTo>
                  <a:lnTo>
                    <a:pt x="7" y="158"/>
                  </a:lnTo>
                  <a:lnTo>
                    <a:pt x="7" y="152"/>
                  </a:lnTo>
                  <a:lnTo>
                    <a:pt x="5" y="142"/>
                  </a:lnTo>
                  <a:lnTo>
                    <a:pt x="5" y="141"/>
                  </a:lnTo>
                  <a:lnTo>
                    <a:pt x="26" y="144"/>
                  </a:lnTo>
                  <a:lnTo>
                    <a:pt x="26" y="144"/>
                  </a:lnTo>
                  <a:close/>
                </a:path>
              </a:pathLst>
            </a:custGeom>
            <a:solidFill>
              <a:srgbClr val="667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29" name="Freeform 37"/>
            <p:cNvSpPr>
              <a:spLocks/>
            </p:cNvSpPr>
            <p:nvPr/>
          </p:nvSpPr>
          <p:spPr bwMode="auto">
            <a:xfrm>
              <a:off x="1021" y="3840"/>
              <a:ext cx="241" cy="98"/>
            </a:xfrm>
            <a:custGeom>
              <a:avLst/>
              <a:gdLst>
                <a:gd name="T0" fmla="*/ 29 w 481"/>
                <a:gd name="T1" fmla="*/ 47 h 196"/>
                <a:gd name="T2" fmla="*/ 46 w 481"/>
                <a:gd name="T3" fmla="*/ 47 h 196"/>
                <a:gd name="T4" fmla="*/ 65 w 481"/>
                <a:gd name="T5" fmla="*/ 51 h 196"/>
                <a:gd name="T6" fmla="*/ 87 w 481"/>
                <a:gd name="T7" fmla="*/ 51 h 196"/>
                <a:gd name="T8" fmla="*/ 112 w 481"/>
                <a:gd name="T9" fmla="*/ 51 h 196"/>
                <a:gd name="T10" fmla="*/ 139 w 481"/>
                <a:gd name="T11" fmla="*/ 51 h 196"/>
                <a:gd name="T12" fmla="*/ 165 w 481"/>
                <a:gd name="T13" fmla="*/ 51 h 196"/>
                <a:gd name="T14" fmla="*/ 190 w 481"/>
                <a:gd name="T15" fmla="*/ 47 h 196"/>
                <a:gd name="T16" fmla="*/ 215 w 481"/>
                <a:gd name="T17" fmla="*/ 44 h 196"/>
                <a:gd name="T18" fmla="*/ 236 w 481"/>
                <a:gd name="T19" fmla="*/ 38 h 196"/>
                <a:gd name="T20" fmla="*/ 255 w 481"/>
                <a:gd name="T21" fmla="*/ 30 h 196"/>
                <a:gd name="T22" fmla="*/ 272 w 481"/>
                <a:gd name="T23" fmla="*/ 25 h 196"/>
                <a:gd name="T24" fmla="*/ 283 w 481"/>
                <a:gd name="T25" fmla="*/ 19 h 196"/>
                <a:gd name="T26" fmla="*/ 297 w 481"/>
                <a:gd name="T27" fmla="*/ 13 h 196"/>
                <a:gd name="T28" fmla="*/ 472 w 481"/>
                <a:gd name="T29" fmla="*/ 0 h 196"/>
                <a:gd name="T30" fmla="*/ 473 w 481"/>
                <a:gd name="T31" fmla="*/ 8 h 196"/>
                <a:gd name="T32" fmla="*/ 475 w 481"/>
                <a:gd name="T33" fmla="*/ 23 h 196"/>
                <a:gd name="T34" fmla="*/ 477 w 481"/>
                <a:gd name="T35" fmla="*/ 44 h 196"/>
                <a:gd name="T36" fmla="*/ 479 w 481"/>
                <a:gd name="T37" fmla="*/ 65 h 196"/>
                <a:gd name="T38" fmla="*/ 479 w 481"/>
                <a:gd name="T39" fmla="*/ 89 h 196"/>
                <a:gd name="T40" fmla="*/ 479 w 481"/>
                <a:gd name="T41" fmla="*/ 114 h 196"/>
                <a:gd name="T42" fmla="*/ 475 w 481"/>
                <a:gd name="T43" fmla="*/ 135 h 196"/>
                <a:gd name="T44" fmla="*/ 470 w 481"/>
                <a:gd name="T45" fmla="*/ 154 h 196"/>
                <a:gd name="T46" fmla="*/ 462 w 481"/>
                <a:gd name="T47" fmla="*/ 167 h 196"/>
                <a:gd name="T48" fmla="*/ 445 w 481"/>
                <a:gd name="T49" fmla="*/ 182 h 196"/>
                <a:gd name="T50" fmla="*/ 420 w 481"/>
                <a:gd name="T51" fmla="*/ 190 h 196"/>
                <a:gd name="T52" fmla="*/ 405 w 481"/>
                <a:gd name="T53" fmla="*/ 194 h 196"/>
                <a:gd name="T54" fmla="*/ 401 w 481"/>
                <a:gd name="T55" fmla="*/ 194 h 196"/>
                <a:gd name="T56" fmla="*/ 390 w 481"/>
                <a:gd name="T57" fmla="*/ 190 h 196"/>
                <a:gd name="T58" fmla="*/ 371 w 481"/>
                <a:gd name="T59" fmla="*/ 186 h 196"/>
                <a:gd name="T60" fmla="*/ 344 w 481"/>
                <a:gd name="T61" fmla="*/ 182 h 196"/>
                <a:gd name="T62" fmla="*/ 314 w 481"/>
                <a:gd name="T63" fmla="*/ 179 h 196"/>
                <a:gd name="T64" fmla="*/ 278 w 481"/>
                <a:gd name="T65" fmla="*/ 175 h 196"/>
                <a:gd name="T66" fmla="*/ 241 w 481"/>
                <a:gd name="T67" fmla="*/ 171 h 196"/>
                <a:gd name="T68" fmla="*/ 205 w 481"/>
                <a:gd name="T69" fmla="*/ 169 h 196"/>
                <a:gd name="T70" fmla="*/ 171 w 481"/>
                <a:gd name="T71" fmla="*/ 169 h 196"/>
                <a:gd name="T72" fmla="*/ 139 w 481"/>
                <a:gd name="T73" fmla="*/ 169 h 196"/>
                <a:gd name="T74" fmla="*/ 110 w 481"/>
                <a:gd name="T75" fmla="*/ 169 h 196"/>
                <a:gd name="T76" fmla="*/ 84 w 481"/>
                <a:gd name="T77" fmla="*/ 171 h 196"/>
                <a:gd name="T78" fmla="*/ 63 w 481"/>
                <a:gd name="T79" fmla="*/ 173 h 196"/>
                <a:gd name="T80" fmla="*/ 48 w 481"/>
                <a:gd name="T81" fmla="*/ 175 h 196"/>
                <a:gd name="T82" fmla="*/ 34 w 481"/>
                <a:gd name="T83" fmla="*/ 179 h 196"/>
                <a:gd name="T84" fmla="*/ 0 w 481"/>
                <a:gd name="T85" fmla="*/ 144 h 196"/>
                <a:gd name="T86" fmla="*/ 27 w 481"/>
                <a:gd name="T87"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1" h="196">
                  <a:moveTo>
                    <a:pt x="27" y="47"/>
                  </a:moveTo>
                  <a:lnTo>
                    <a:pt x="29" y="47"/>
                  </a:lnTo>
                  <a:lnTo>
                    <a:pt x="38" y="47"/>
                  </a:lnTo>
                  <a:lnTo>
                    <a:pt x="46" y="47"/>
                  </a:lnTo>
                  <a:lnTo>
                    <a:pt x="55" y="49"/>
                  </a:lnTo>
                  <a:lnTo>
                    <a:pt x="65" y="51"/>
                  </a:lnTo>
                  <a:lnTo>
                    <a:pt x="76" y="51"/>
                  </a:lnTo>
                  <a:lnTo>
                    <a:pt x="87" y="51"/>
                  </a:lnTo>
                  <a:lnTo>
                    <a:pt x="99" y="51"/>
                  </a:lnTo>
                  <a:lnTo>
                    <a:pt x="112" y="51"/>
                  </a:lnTo>
                  <a:lnTo>
                    <a:pt x="127" y="53"/>
                  </a:lnTo>
                  <a:lnTo>
                    <a:pt x="139" y="51"/>
                  </a:lnTo>
                  <a:lnTo>
                    <a:pt x="152" y="51"/>
                  </a:lnTo>
                  <a:lnTo>
                    <a:pt x="165" y="51"/>
                  </a:lnTo>
                  <a:lnTo>
                    <a:pt x="181" y="51"/>
                  </a:lnTo>
                  <a:lnTo>
                    <a:pt x="190" y="47"/>
                  </a:lnTo>
                  <a:lnTo>
                    <a:pt x="202" y="46"/>
                  </a:lnTo>
                  <a:lnTo>
                    <a:pt x="215" y="44"/>
                  </a:lnTo>
                  <a:lnTo>
                    <a:pt x="226" y="42"/>
                  </a:lnTo>
                  <a:lnTo>
                    <a:pt x="236" y="38"/>
                  </a:lnTo>
                  <a:lnTo>
                    <a:pt x="245" y="34"/>
                  </a:lnTo>
                  <a:lnTo>
                    <a:pt x="255" y="30"/>
                  </a:lnTo>
                  <a:lnTo>
                    <a:pt x="264" y="28"/>
                  </a:lnTo>
                  <a:lnTo>
                    <a:pt x="272" y="25"/>
                  </a:lnTo>
                  <a:lnTo>
                    <a:pt x="278" y="23"/>
                  </a:lnTo>
                  <a:lnTo>
                    <a:pt x="283" y="19"/>
                  </a:lnTo>
                  <a:lnTo>
                    <a:pt x="289" y="17"/>
                  </a:lnTo>
                  <a:lnTo>
                    <a:pt x="297" y="13"/>
                  </a:lnTo>
                  <a:lnTo>
                    <a:pt x="300" y="13"/>
                  </a:lnTo>
                  <a:lnTo>
                    <a:pt x="472" y="0"/>
                  </a:lnTo>
                  <a:lnTo>
                    <a:pt x="472" y="4"/>
                  </a:lnTo>
                  <a:lnTo>
                    <a:pt x="473" y="8"/>
                  </a:lnTo>
                  <a:lnTo>
                    <a:pt x="475" y="15"/>
                  </a:lnTo>
                  <a:lnTo>
                    <a:pt x="475" y="23"/>
                  </a:lnTo>
                  <a:lnTo>
                    <a:pt x="477" y="32"/>
                  </a:lnTo>
                  <a:lnTo>
                    <a:pt x="477" y="44"/>
                  </a:lnTo>
                  <a:lnTo>
                    <a:pt x="479" y="55"/>
                  </a:lnTo>
                  <a:lnTo>
                    <a:pt x="479" y="65"/>
                  </a:lnTo>
                  <a:lnTo>
                    <a:pt x="479" y="78"/>
                  </a:lnTo>
                  <a:lnTo>
                    <a:pt x="479" y="89"/>
                  </a:lnTo>
                  <a:lnTo>
                    <a:pt x="481" y="103"/>
                  </a:lnTo>
                  <a:lnTo>
                    <a:pt x="479" y="114"/>
                  </a:lnTo>
                  <a:lnTo>
                    <a:pt x="479" y="125"/>
                  </a:lnTo>
                  <a:lnTo>
                    <a:pt x="475" y="135"/>
                  </a:lnTo>
                  <a:lnTo>
                    <a:pt x="475" y="148"/>
                  </a:lnTo>
                  <a:lnTo>
                    <a:pt x="470" y="154"/>
                  </a:lnTo>
                  <a:lnTo>
                    <a:pt x="466" y="162"/>
                  </a:lnTo>
                  <a:lnTo>
                    <a:pt x="462" y="167"/>
                  </a:lnTo>
                  <a:lnTo>
                    <a:pt x="456" y="175"/>
                  </a:lnTo>
                  <a:lnTo>
                    <a:pt x="445" y="182"/>
                  </a:lnTo>
                  <a:lnTo>
                    <a:pt x="432" y="188"/>
                  </a:lnTo>
                  <a:lnTo>
                    <a:pt x="420" y="190"/>
                  </a:lnTo>
                  <a:lnTo>
                    <a:pt x="411" y="194"/>
                  </a:lnTo>
                  <a:lnTo>
                    <a:pt x="405" y="194"/>
                  </a:lnTo>
                  <a:lnTo>
                    <a:pt x="403" y="196"/>
                  </a:lnTo>
                  <a:lnTo>
                    <a:pt x="401" y="194"/>
                  </a:lnTo>
                  <a:lnTo>
                    <a:pt x="397" y="192"/>
                  </a:lnTo>
                  <a:lnTo>
                    <a:pt x="390" y="190"/>
                  </a:lnTo>
                  <a:lnTo>
                    <a:pt x="382" y="190"/>
                  </a:lnTo>
                  <a:lnTo>
                    <a:pt x="371" y="186"/>
                  </a:lnTo>
                  <a:lnTo>
                    <a:pt x="359" y="186"/>
                  </a:lnTo>
                  <a:lnTo>
                    <a:pt x="344" y="182"/>
                  </a:lnTo>
                  <a:lnTo>
                    <a:pt x="331" y="182"/>
                  </a:lnTo>
                  <a:lnTo>
                    <a:pt x="314" y="179"/>
                  </a:lnTo>
                  <a:lnTo>
                    <a:pt x="297" y="177"/>
                  </a:lnTo>
                  <a:lnTo>
                    <a:pt x="278" y="175"/>
                  </a:lnTo>
                  <a:lnTo>
                    <a:pt x="261" y="175"/>
                  </a:lnTo>
                  <a:lnTo>
                    <a:pt x="241" y="171"/>
                  </a:lnTo>
                  <a:lnTo>
                    <a:pt x="222" y="169"/>
                  </a:lnTo>
                  <a:lnTo>
                    <a:pt x="205" y="169"/>
                  </a:lnTo>
                  <a:lnTo>
                    <a:pt x="188" y="169"/>
                  </a:lnTo>
                  <a:lnTo>
                    <a:pt x="171" y="169"/>
                  </a:lnTo>
                  <a:lnTo>
                    <a:pt x="154" y="169"/>
                  </a:lnTo>
                  <a:lnTo>
                    <a:pt x="139" y="169"/>
                  </a:lnTo>
                  <a:lnTo>
                    <a:pt x="124" y="169"/>
                  </a:lnTo>
                  <a:lnTo>
                    <a:pt x="110" y="169"/>
                  </a:lnTo>
                  <a:lnTo>
                    <a:pt x="97" y="169"/>
                  </a:lnTo>
                  <a:lnTo>
                    <a:pt x="84" y="171"/>
                  </a:lnTo>
                  <a:lnTo>
                    <a:pt x="76" y="173"/>
                  </a:lnTo>
                  <a:lnTo>
                    <a:pt x="63" y="173"/>
                  </a:lnTo>
                  <a:lnTo>
                    <a:pt x="55" y="175"/>
                  </a:lnTo>
                  <a:lnTo>
                    <a:pt x="48" y="175"/>
                  </a:lnTo>
                  <a:lnTo>
                    <a:pt x="42" y="179"/>
                  </a:lnTo>
                  <a:lnTo>
                    <a:pt x="34" y="179"/>
                  </a:lnTo>
                  <a:lnTo>
                    <a:pt x="32" y="181"/>
                  </a:lnTo>
                  <a:lnTo>
                    <a:pt x="0" y="144"/>
                  </a:lnTo>
                  <a:lnTo>
                    <a:pt x="27" y="47"/>
                  </a:lnTo>
                  <a:lnTo>
                    <a:pt x="27" y="47"/>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30" name="Freeform 38"/>
            <p:cNvSpPr>
              <a:spLocks/>
            </p:cNvSpPr>
            <p:nvPr/>
          </p:nvSpPr>
          <p:spPr bwMode="auto">
            <a:xfrm>
              <a:off x="1068" y="3714"/>
              <a:ext cx="361" cy="216"/>
            </a:xfrm>
            <a:custGeom>
              <a:avLst/>
              <a:gdLst>
                <a:gd name="T0" fmla="*/ 67 w 723"/>
                <a:gd name="T1" fmla="*/ 8 h 434"/>
                <a:gd name="T2" fmla="*/ 55 w 723"/>
                <a:gd name="T3" fmla="*/ 25 h 434"/>
                <a:gd name="T4" fmla="*/ 40 w 723"/>
                <a:gd name="T5" fmla="*/ 48 h 434"/>
                <a:gd name="T6" fmla="*/ 25 w 723"/>
                <a:gd name="T7" fmla="*/ 72 h 434"/>
                <a:gd name="T8" fmla="*/ 12 w 723"/>
                <a:gd name="T9" fmla="*/ 101 h 434"/>
                <a:gd name="T10" fmla="*/ 4 w 723"/>
                <a:gd name="T11" fmla="*/ 124 h 434"/>
                <a:gd name="T12" fmla="*/ 0 w 723"/>
                <a:gd name="T13" fmla="*/ 160 h 434"/>
                <a:gd name="T14" fmla="*/ 8 w 723"/>
                <a:gd name="T15" fmla="*/ 192 h 434"/>
                <a:gd name="T16" fmla="*/ 34 w 723"/>
                <a:gd name="T17" fmla="*/ 219 h 434"/>
                <a:gd name="T18" fmla="*/ 59 w 723"/>
                <a:gd name="T19" fmla="*/ 238 h 434"/>
                <a:gd name="T20" fmla="*/ 74 w 723"/>
                <a:gd name="T21" fmla="*/ 245 h 434"/>
                <a:gd name="T22" fmla="*/ 90 w 723"/>
                <a:gd name="T23" fmla="*/ 259 h 434"/>
                <a:gd name="T24" fmla="*/ 112 w 723"/>
                <a:gd name="T25" fmla="*/ 278 h 434"/>
                <a:gd name="T26" fmla="*/ 137 w 723"/>
                <a:gd name="T27" fmla="*/ 297 h 434"/>
                <a:gd name="T28" fmla="*/ 169 w 723"/>
                <a:gd name="T29" fmla="*/ 325 h 434"/>
                <a:gd name="T30" fmla="*/ 196 w 723"/>
                <a:gd name="T31" fmla="*/ 335 h 434"/>
                <a:gd name="T32" fmla="*/ 223 w 723"/>
                <a:gd name="T33" fmla="*/ 335 h 434"/>
                <a:gd name="T34" fmla="*/ 255 w 723"/>
                <a:gd name="T35" fmla="*/ 331 h 434"/>
                <a:gd name="T36" fmla="*/ 293 w 723"/>
                <a:gd name="T37" fmla="*/ 325 h 434"/>
                <a:gd name="T38" fmla="*/ 339 w 723"/>
                <a:gd name="T39" fmla="*/ 318 h 434"/>
                <a:gd name="T40" fmla="*/ 386 w 723"/>
                <a:gd name="T41" fmla="*/ 308 h 434"/>
                <a:gd name="T42" fmla="*/ 430 w 723"/>
                <a:gd name="T43" fmla="*/ 299 h 434"/>
                <a:gd name="T44" fmla="*/ 466 w 723"/>
                <a:gd name="T45" fmla="*/ 287 h 434"/>
                <a:gd name="T46" fmla="*/ 491 w 723"/>
                <a:gd name="T47" fmla="*/ 281 h 434"/>
                <a:gd name="T48" fmla="*/ 502 w 723"/>
                <a:gd name="T49" fmla="*/ 280 h 434"/>
                <a:gd name="T50" fmla="*/ 504 w 723"/>
                <a:gd name="T51" fmla="*/ 295 h 434"/>
                <a:gd name="T52" fmla="*/ 506 w 723"/>
                <a:gd name="T53" fmla="*/ 318 h 434"/>
                <a:gd name="T54" fmla="*/ 508 w 723"/>
                <a:gd name="T55" fmla="*/ 339 h 434"/>
                <a:gd name="T56" fmla="*/ 508 w 723"/>
                <a:gd name="T57" fmla="*/ 359 h 434"/>
                <a:gd name="T58" fmla="*/ 508 w 723"/>
                <a:gd name="T59" fmla="*/ 384 h 434"/>
                <a:gd name="T60" fmla="*/ 510 w 723"/>
                <a:gd name="T61" fmla="*/ 413 h 434"/>
                <a:gd name="T62" fmla="*/ 512 w 723"/>
                <a:gd name="T63" fmla="*/ 434 h 434"/>
                <a:gd name="T64" fmla="*/ 677 w 723"/>
                <a:gd name="T65" fmla="*/ 388 h 434"/>
                <a:gd name="T66" fmla="*/ 673 w 723"/>
                <a:gd name="T67" fmla="*/ 359 h 434"/>
                <a:gd name="T68" fmla="*/ 675 w 723"/>
                <a:gd name="T69" fmla="*/ 333 h 434"/>
                <a:gd name="T70" fmla="*/ 681 w 723"/>
                <a:gd name="T71" fmla="*/ 293 h 434"/>
                <a:gd name="T72" fmla="*/ 692 w 723"/>
                <a:gd name="T73" fmla="*/ 249 h 434"/>
                <a:gd name="T74" fmla="*/ 704 w 723"/>
                <a:gd name="T75" fmla="*/ 207 h 434"/>
                <a:gd name="T76" fmla="*/ 713 w 723"/>
                <a:gd name="T77" fmla="*/ 177 h 434"/>
                <a:gd name="T78" fmla="*/ 717 w 723"/>
                <a:gd name="T79" fmla="*/ 158 h 434"/>
                <a:gd name="T80" fmla="*/ 721 w 723"/>
                <a:gd name="T81" fmla="*/ 150 h 434"/>
                <a:gd name="T82" fmla="*/ 719 w 723"/>
                <a:gd name="T83" fmla="*/ 124 h 434"/>
                <a:gd name="T84" fmla="*/ 704 w 723"/>
                <a:gd name="T85" fmla="*/ 108 h 434"/>
                <a:gd name="T86" fmla="*/ 675 w 723"/>
                <a:gd name="T87" fmla="*/ 99 h 434"/>
                <a:gd name="T88" fmla="*/ 637 w 723"/>
                <a:gd name="T89" fmla="*/ 99 h 434"/>
                <a:gd name="T90" fmla="*/ 592 w 723"/>
                <a:gd name="T91" fmla="*/ 99 h 434"/>
                <a:gd name="T92" fmla="*/ 550 w 723"/>
                <a:gd name="T93" fmla="*/ 103 h 434"/>
                <a:gd name="T94" fmla="*/ 519 w 723"/>
                <a:gd name="T95" fmla="*/ 105 h 434"/>
                <a:gd name="T96" fmla="*/ 508 w 723"/>
                <a:gd name="T97" fmla="*/ 107 h 434"/>
                <a:gd name="T98" fmla="*/ 358 w 723"/>
                <a:gd name="T99" fmla="*/ 116 h 434"/>
                <a:gd name="T100" fmla="*/ 331 w 723"/>
                <a:gd name="T101" fmla="*/ 120 h 434"/>
                <a:gd name="T102" fmla="*/ 299 w 723"/>
                <a:gd name="T103" fmla="*/ 127 h 434"/>
                <a:gd name="T104" fmla="*/ 261 w 723"/>
                <a:gd name="T105" fmla="*/ 131 h 434"/>
                <a:gd name="T106" fmla="*/ 226 w 723"/>
                <a:gd name="T107" fmla="*/ 129 h 434"/>
                <a:gd name="T108" fmla="*/ 188 w 723"/>
                <a:gd name="T109" fmla="*/ 118 h 434"/>
                <a:gd name="T110" fmla="*/ 156 w 723"/>
                <a:gd name="T111" fmla="*/ 103 h 434"/>
                <a:gd name="T112" fmla="*/ 129 w 723"/>
                <a:gd name="T113" fmla="*/ 82 h 434"/>
                <a:gd name="T114" fmla="*/ 109 w 723"/>
                <a:gd name="T115" fmla="*/ 61 h 434"/>
                <a:gd name="T116" fmla="*/ 80 w 723"/>
                <a:gd name="T117" fmla="*/ 25 h 434"/>
                <a:gd name="T118" fmla="*/ 72 w 723"/>
                <a:gd name="T119" fmla="*/ 6 h 434"/>
                <a:gd name="T120" fmla="*/ 74 w 723"/>
                <a:gd name="T1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3" h="434">
                  <a:moveTo>
                    <a:pt x="74" y="0"/>
                  </a:moveTo>
                  <a:lnTo>
                    <a:pt x="71" y="2"/>
                  </a:lnTo>
                  <a:lnTo>
                    <a:pt x="67" y="8"/>
                  </a:lnTo>
                  <a:lnTo>
                    <a:pt x="63" y="12"/>
                  </a:lnTo>
                  <a:lnTo>
                    <a:pt x="59" y="19"/>
                  </a:lnTo>
                  <a:lnTo>
                    <a:pt x="55" y="25"/>
                  </a:lnTo>
                  <a:lnTo>
                    <a:pt x="50" y="32"/>
                  </a:lnTo>
                  <a:lnTo>
                    <a:pt x="44" y="40"/>
                  </a:lnTo>
                  <a:lnTo>
                    <a:pt x="40" y="48"/>
                  </a:lnTo>
                  <a:lnTo>
                    <a:pt x="34" y="57"/>
                  </a:lnTo>
                  <a:lnTo>
                    <a:pt x="29" y="65"/>
                  </a:lnTo>
                  <a:lnTo>
                    <a:pt x="25" y="72"/>
                  </a:lnTo>
                  <a:lnTo>
                    <a:pt x="21" y="82"/>
                  </a:lnTo>
                  <a:lnTo>
                    <a:pt x="17" y="91"/>
                  </a:lnTo>
                  <a:lnTo>
                    <a:pt x="12" y="101"/>
                  </a:lnTo>
                  <a:lnTo>
                    <a:pt x="8" y="108"/>
                  </a:lnTo>
                  <a:lnTo>
                    <a:pt x="6" y="116"/>
                  </a:lnTo>
                  <a:lnTo>
                    <a:pt x="4" y="124"/>
                  </a:lnTo>
                  <a:lnTo>
                    <a:pt x="2" y="131"/>
                  </a:lnTo>
                  <a:lnTo>
                    <a:pt x="0" y="145"/>
                  </a:lnTo>
                  <a:lnTo>
                    <a:pt x="0" y="160"/>
                  </a:lnTo>
                  <a:lnTo>
                    <a:pt x="0" y="171"/>
                  </a:lnTo>
                  <a:lnTo>
                    <a:pt x="4" y="183"/>
                  </a:lnTo>
                  <a:lnTo>
                    <a:pt x="8" y="192"/>
                  </a:lnTo>
                  <a:lnTo>
                    <a:pt x="15" y="204"/>
                  </a:lnTo>
                  <a:lnTo>
                    <a:pt x="23" y="211"/>
                  </a:lnTo>
                  <a:lnTo>
                    <a:pt x="34" y="219"/>
                  </a:lnTo>
                  <a:lnTo>
                    <a:pt x="42" y="224"/>
                  </a:lnTo>
                  <a:lnTo>
                    <a:pt x="53" y="234"/>
                  </a:lnTo>
                  <a:lnTo>
                    <a:pt x="59" y="238"/>
                  </a:lnTo>
                  <a:lnTo>
                    <a:pt x="67" y="242"/>
                  </a:lnTo>
                  <a:lnTo>
                    <a:pt x="72" y="245"/>
                  </a:lnTo>
                  <a:lnTo>
                    <a:pt x="74" y="245"/>
                  </a:lnTo>
                  <a:lnTo>
                    <a:pt x="78" y="247"/>
                  </a:lnTo>
                  <a:lnTo>
                    <a:pt x="86" y="255"/>
                  </a:lnTo>
                  <a:lnTo>
                    <a:pt x="90" y="259"/>
                  </a:lnTo>
                  <a:lnTo>
                    <a:pt x="97" y="264"/>
                  </a:lnTo>
                  <a:lnTo>
                    <a:pt x="105" y="270"/>
                  </a:lnTo>
                  <a:lnTo>
                    <a:pt x="112" y="278"/>
                  </a:lnTo>
                  <a:lnTo>
                    <a:pt x="122" y="283"/>
                  </a:lnTo>
                  <a:lnTo>
                    <a:pt x="129" y="291"/>
                  </a:lnTo>
                  <a:lnTo>
                    <a:pt x="137" y="297"/>
                  </a:lnTo>
                  <a:lnTo>
                    <a:pt x="145" y="304"/>
                  </a:lnTo>
                  <a:lnTo>
                    <a:pt x="158" y="316"/>
                  </a:lnTo>
                  <a:lnTo>
                    <a:pt x="169" y="325"/>
                  </a:lnTo>
                  <a:lnTo>
                    <a:pt x="177" y="331"/>
                  </a:lnTo>
                  <a:lnTo>
                    <a:pt x="190" y="335"/>
                  </a:lnTo>
                  <a:lnTo>
                    <a:pt x="196" y="335"/>
                  </a:lnTo>
                  <a:lnTo>
                    <a:pt x="206" y="335"/>
                  </a:lnTo>
                  <a:lnTo>
                    <a:pt x="213" y="335"/>
                  </a:lnTo>
                  <a:lnTo>
                    <a:pt x="223" y="335"/>
                  </a:lnTo>
                  <a:lnTo>
                    <a:pt x="232" y="333"/>
                  </a:lnTo>
                  <a:lnTo>
                    <a:pt x="244" y="331"/>
                  </a:lnTo>
                  <a:lnTo>
                    <a:pt x="255" y="331"/>
                  </a:lnTo>
                  <a:lnTo>
                    <a:pt x="268" y="329"/>
                  </a:lnTo>
                  <a:lnTo>
                    <a:pt x="280" y="325"/>
                  </a:lnTo>
                  <a:lnTo>
                    <a:pt x="293" y="325"/>
                  </a:lnTo>
                  <a:lnTo>
                    <a:pt x="310" y="323"/>
                  </a:lnTo>
                  <a:lnTo>
                    <a:pt x="325" y="321"/>
                  </a:lnTo>
                  <a:lnTo>
                    <a:pt x="339" y="318"/>
                  </a:lnTo>
                  <a:lnTo>
                    <a:pt x="356" y="316"/>
                  </a:lnTo>
                  <a:lnTo>
                    <a:pt x="371" y="312"/>
                  </a:lnTo>
                  <a:lnTo>
                    <a:pt x="386" y="308"/>
                  </a:lnTo>
                  <a:lnTo>
                    <a:pt x="401" y="304"/>
                  </a:lnTo>
                  <a:lnTo>
                    <a:pt x="417" y="302"/>
                  </a:lnTo>
                  <a:lnTo>
                    <a:pt x="430" y="299"/>
                  </a:lnTo>
                  <a:lnTo>
                    <a:pt x="445" y="297"/>
                  </a:lnTo>
                  <a:lnTo>
                    <a:pt x="455" y="293"/>
                  </a:lnTo>
                  <a:lnTo>
                    <a:pt x="466" y="287"/>
                  </a:lnTo>
                  <a:lnTo>
                    <a:pt x="476" y="285"/>
                  </a:lnTo>
                  <a:lnTo>
                    <a:pt x="485" y="283"/>
                  </a:lnTo>
                  <a:lnTo>
                    <a:pt x="491" y="281"/>
                  </a:lnTo>
                  <a:lnTo>
                    <a:pt x="496" y="280"/>
                  </a:lnTo>
                  <a:lnTo>
                    <a:pt x="498" y="280"/>
                  </a:lnTo>
                  <a:lnTo>
                    <a:pt x="502" y="280"/>
                  </a:lnTo>
                  <a:lnTo>
                    <a:pt x="502" y="283"/>
                  </a:lnTo>
                  <a:lnTo>
                    <a:pt x="504" y="287"/>
                  </a:lnTo>
                  <a:lnTo>
                    <a:pt x="504" y="295"/>
                  </a:lnTo>
                  <a:lnTo>
                    <a:pt x="504" y="300"/>
                  </a:lnTo>
                  <a:lnTo>
                    <a:pt x="506" y="312"/>
                  </a:lnTo>
                  <a:lnTo>
                    <a:pt x="506" y="318"/>
                  </a:lnTo>
                  <a:lnTo>
                    <a:pt x="508" y="323"/>
                  </a:lnTo>
                  <a:lnTo>
                    <a:pt x="508" y="331"/>
                  </a:lnTo>
                  <a:lnTo>
                    <a:pt x="508" y="339"/>
                  </a:lnTo>
                  <a:lnTo>
                    <a:pt x="508" y="344"/>
                  </a:lnTo>
                  <a:lnTo>
                    <a:pt x="508" y="352"/>
                  </a:lnTo>
                  <a:lnTo>
                    <a:pt x="508" y="359"/>
                  </a:lnTo>
                  <a:lnTo>
                    <a:pt x="508" y="369"/>
                  </a:lnTo>
                  <a:lnTo>
                    <a:pt x="508" y="377"/>
                  </a:lnTo>
                  <a:lnTo>
                    <a:pt x="508" y="384"/>
                  </a:lnTo>
                  <a:lnTo>
                    <a:pt x="508" y="394"/>
                  </a:lnTo>
                  <a:lnTo>
                    <a:pt x="510" y="401"/>
                  </a:lnTo>
                  <a:lnTo>
                    <a:pt x="510" y="413"/>
                  </a:lnTo>
                  <a:lnTo>
                    <a:pt x="510" y="422"/>
                  </a:lnTo>
                  <a:lnTo>
                    <a:pt x="510" y="430"/>
                  </a:lnTo>
                  <a:lnTo>
                    <a:pt x="512" y="434"/>
                  </a:lnTo>
                  <a:lnTo>
                    <a:pt x="685" y="401"/>
                  </a:lnTo>
                  <a:lnTo>
                    <a:pt x="681" y="397"/>
                  </a:lnTo>
                  <a:lnTo>
                    <a:pt x="677" y="388"/>
                  </a:lnTo>
                  <a:lnTo>
                    <a:pt x="673" y="380"/>
                  </a:lnTo>
                  <a:lnTo>
                    <a:pt x="673" y="369"/>
                  </a:lnTo>
                  <a:lnTo>
                    <a:pt x="673" y="359"/>
                  </a:lnTo>
                  <a:lnTo>
                    <a:pt x="673" y="352"/>
                  </a:lnTo>
                  <a:lnTo>
                    <a:pt x="673" y="342"/>
                  </a:lnTo>
                  <a:lnTo>
                    <a:pt x="675" y="333"/>
                  </a:lnTo>
                  <a:lnTo>
                    <a:pt x="675" y="319"/>
                  </a:lnTo>
                  <a:lnTo>
                    <a:pt x="679" y="306"/>
                  </a:lnTo>
                  <a:lnTo>
                    <a:pt x="681" y="293"/>
                  </a:lnTo>
                  <a:lnTo>
                    <a:pt x="685" y="280"/>
                  </a:lnTo>
                  <a:lnTo>
                    <a:pt x="689" y="262"/>
                  </a:lnTo>
                  <a:lnTo>
                    <a:pt x="692" y="249"/>
                  </a:lnTo>
                  <a:lnTo>
                    <a:pt x="696" y="234"/>
                  </a:lnTo>
                  <a:lnTo>
                    <a:pt x="700" y="223"/>
                  </a:lnTo>
                  <a:lnTo>
                    <a:pt x="704" y="207"/>
                  </a:lnTo>
                  <a:lnTo>
                    <a:pt x="706" y="196"/>
                  </a:lnTo>
                  <a:lnTo>
                    <a:pt x="709" y="185"/>
                  </a:lnTo>
                  <a:lnTo>
                    <a:pt x="713" y="177"/>
                  </a:lnTo>
                  <a:lnTo>
                    <a:pt x="713" y="167"/>
                  </a:lnTo>
                  <a:lnTo>
                    <a:pt x="717" y="162"/>
                  </a:lnTo>
                  <a:lnTo>
                    <a:pt x="717" y="158"/>
                  </a:lnTo>
                  <a:lnTo>
                    <a:pt x="719" y="158"/>
                  </a:lnTo>
                  <a:lnTo>
                    <a:pt x="719" y="156"/>
                  </a:lnTo>
                  <a:lnTo>
                    <a:pt x="721" y="150"/>
                  </a:lnTo>
                  <a:lnTo>
                    <a:pt x="721" y="143"/>
                  </a:lnTo>
                  <a:lnTo>
                    <a:pt x="723" y="135"/>
                  </a:lnTo>
                  <a:lnTo>
                    <a:pt x="719" y="124"/>
                  </a:lnTo>
                  <a:lnTo>
                    <a:pt x="713" y="116"/>
                  </a:lnTo>
                  <a:lnTo>
                    <a:pt x="709" y="112"/>
                  </a:lnTo>
                  <a:lnTo>
                    <a:pt x="704" y="108"/>
                  </a:lnTo>
                  <a:lnTo>
                    <a:pt x="696" y="105"/>
                  </a:lnTo>
                  <a:lnTo>
                    <a:pt x="689" y="103"/>
                  </a:lnTo>
                  <a:lnTo>
                    <a:pt x="675" y="99"/>
                  </a:lnTo>
                  <a:lnTo>
                    <a:pt x="664" y="99"/>
                  </a:lnTo>
                  <a:lnTo>
                    <a:pt x="650" y="99"/>
                  </a:lnTo>
                  <a:lnTo>
                    <a:pt x="637" y="99"/>
                  </a:lnTo>
                  <a:lnTo>
                    <a:pt x="620" y="99"/>
                  </a:lnTo>
                  <a:lnTo>
                    <a:pt x="607" y="99"/>
                  </a:lnTo>
                  <a:lnTo>
                    <a:pt x="592" y="99"/>
                  </a:lnTo>
                  <a:lnTo>
                    <a:pt x="578" y="101"/>
                  </a:lnTo>
                  <a:lnTo>
                    <a:pt x="561" y="101"/>
                  </a:lnTo>
                  <a:lnTo>
                    <a:pt x="550" y="103"/>
                  </a:lnTo>
                  <a:lnTo>
                    <a:pt x="536" y="103"/>
                  </a:lnTo>
                  <a:lnTo>
                    <a:pt x="529" y="105"/>
                  </a:lnTo>
                  <a:lnTo>
                    <a:pt x="519" y="105"/>
                  </a:lnTo>
                  <a:lnTo>
                    <a:pt x="514" y="107"/>
                  </a:lnTo>
                  <a:lnTo>
                    <a:pt x="508" y="107"/>
                  </a:lnTo>
                  <a:lnTo>
                    <a:pt x="508" y="107"/>
                  </a:lnTo>
                  <a:lnTo>
                    <a:pt x="373" y="110"/>
                  </a:lnTo>
                  <a:lnTo>
                    <a:pt x="369" y="110"/>
                  </a:lnTo>
                  <a:lnTo>
                    <a:pt x="358" y="116"/>
                  </a:lnTo>
                  <a:lnTo>
                    <a:pt x="350" y="116"/>
                  </a:lnTo>
                  <a:lnTo>
                    <a:pt x="342" y="120"/>
                  </a:lnTo>
                  <a:lnTo>
                    <a:pt x="331" y="120"/>
                  </a:lnTo>
                  <a:lnTo>
                    <a:pt x="323" y="124"/>
                  </a:lnTo>
                  <a:lnTo>
                    <a:pt x="310" y="126"/>
                  </a:lnTo>
                  <a:lnTo>
                    <a:pt x="299" y="127"/>
                  </a:lnTo>
                  <a:lnTo>
                    <a:pt x="285" y="127"/>
                  </a:lnTo>
                  <a:lnTo>
                    <a:pt x="274" y="131"/>
                  </a:lnTo>
                  <a:lnTo>
                    <a:pt x="261" y="131"/>
                  </a:lnTo>
                  <a:lnTo>
                    <a:pt x="249" y="131"/>
                  </a:lnTo>
                  <a:lnTo>
                    <a:pt x="238" y="129"/>
                  </a:lnTo>
                  <a:lnTo>
                    <a:pt x="226" y="129"/>
                  </a:lnTo>
                  <a:lnTo>
                    <a:pt x="213" y="126"/>
                  </a:lnTo>
                  <a:lnTo>
                    <a:pt x="200" y="124"/>
                  </a:lnTo>
                  <a:lnTo>
                    <a:pt x="188" y="118"/>
                  </a:lnTo>
                  <a:lnTo>
                    <a:pt x="177" y="114"/>
                  </a:lnTo>
                  <a:lnTo>
                    <a:pt x="166" y="107"/>
                  </a:lnTo>
                  <a:lnTo>
                    <a:pt x="156" y="103"/>
                  </a:lnTo>
                  <a:lnTo>
                    <a:pt x="147" y="95"/>
                  </a:lnTo>
                  <a:lnTo>
                    <a:pt x="139" y="89"/>
                  </a:lnTo>
                  <a:lnTo>
                    <a:pt x="129" y="82"/>
                  </a:lnTo>
                  <a:lnTo>
                    <a:pt x="122" y="76"/>
                  </a:lnTo>
                  <a:lnTo>
                    <a:pt x="114" y="69"/>
                  </a:lnTo>
                  <a:lnTo>
                    <a:pt x="109" y="61"/>
                  </a:lnTo>
                  <a:lnTo>
                    <a:pt x="95" y="48"/>
                  </a:lnTo>
                  <a:lnTo>
                    <a:pt x="90" y="34"/>
                  </a:lnTo>
                  <a:lnTo>
                    <a:pt x="80" y="25"/>
                  </a:lnTo>
                  <a:lnTo>
                    <a:pt x="76" y="17"/>
                  </a:lnTo>
                  <a:lnTo>
                    <a:pt x="72" y="10"/>
                  </a:lnTo>
                  <a:lnTo>
                    <a:pt x="72" y="6"/>
                  </a:lnTo>
                  <a:lnTo>
                    <a:pt x="72" y="2"/>
                  </a:lnTo>
                  <a:lnTo>
                    <a:pt x="74" y="0"/>
                  </a:lnTo>
                  <a:lnTo>
                    <a:pt x="74"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31" name="Freeform 39"/>
            <p:cNvSpPr>
              <a:spLocks/>
            </p:cNvSpPr>
            <p:nvPr/>
          </p:nvSpPr>
          <p:spPr bwMode="auto">
            <a:xfrm>
              <a:off x="1315" y="3816"/>
              <a:ext cx="59" cy="114"/>
            </a:xfrm>
            <a:custGeom>
              <a:avLst/>
              <a:gdLst>
                <a:gd name="T0" fmla="*/ 7 w 117"/>
                <a:gd name="T1" fmla="*/ 75 h 229"/>
                <a:gd name="T2" fmla="*/ 114 w 117"/>
                <a:gd name="T3" fmla="*/ 0 h 229"/>
                <a:gd name="T4" fmla="*/ 112 w 117"/>
                <a:gd name="T5" fmla="*/ 2 h 229"/>
                <a:gd name="T6" fmla="*/ 108 w 117"/>
                <a:gd name="T7" fmla="*/ 10 h 229"/>
                <a:gd name="T8" fmla="*/ 104 w 117"/>
                <a:gd name="T9" fmla="*/ 14 h 229"/>
                <a:gd name="T10" fmla="*/ 100 w 117"/>
                <a:gd name="T11" fmla="*/ 19 h 229"/>
                <a:gd name="T12" fmla="*/ 97 w 117"/>
                <a:gd name="T13" fmla="*/ 29 h 229"/>
                <a:gd name="T14" fmla="*/ 93 w 117"/>
                <a:gd name="T15" fmla="*/ 37 h 229"/>
                <a:gd name="T16" fmla="*/ 89 w 117"/>
                <a:gd name="T17" fmla="*/ 44 h 229"/>
                <a:gd name="T18" fmla="*/ 85 w 117"/>
                <a:gd name="T19" fmla="*/ 52 h 229"/>
                <a:gd name="T20" fmla="*/ 81 w 117"/>
                <a:gd name="T21" fmla="*/ 59 h 229"/>
                <a:gd name="T22" fmla="*/ 79 w 117"/>
                <a:gd name="T23" fmla="*/ 69 h 229"/>
                <a:gd name="T24" fmla="*/ 76 w 117"/>
                <a:gd name="T25" fmla="*/ 76 h 229"/>
                <a:gd name="T26" fmla="*/ 74 w 117"/>
                <a:gd name="T27" fmla="*/ 84 h 229"/>
                <a:gd name="T28" fmla="*/ 72 w 117"/>
                <a:gd name="T29" fmla="*/ 92 h 229"/>
                <a:gd name="T30" fmla="*/ 72 w 117"/>
                <a:gd name="T31" fmla="*/ 101 h 229"/>
                <a:gd name="T32" fmla="*/ 72 w 117"/>
                <a:gd name="T33" fmla="*/ 114 h 229"/>
                <a:gd name="T34" fmla="*/ 76 w 117"/>
                <a:gd name="T35" fmla="*/ 126 h 229"/>
                <a:gd name="T36" fmla="*/ 79 w 117"/>
                <a:gd name="T37" fmla="*/ 137 h 229"/>
                <a:gd name="T38" fmla="*/ 87 w 117"/>
                <a:gd name="T39" fmla="*/ 147 h 229"/>
                <a:gd name="T40" fmla="*/ 93 w 117"/>
                <a:gd name="T41" fmla="*/ 153 h 229"/>
                <a:gd name="T42" fmla="*/ 100 w 117"/>
                <a:gd name="T43" fmla="*/ 158 h 229"/>
                <a:gd name="T44" fmla="*/ 104 w 117"/>
                <a:gd name="T45" fmla="*/ 164 h 229"/>
                <a:gd name="T46" fmla="*/ 104 w 117"/>
                <a:gd name="T47" fmla="*/ 168 h 229"/>
                <a:gd name="T48" fmla="*/ 100 w 117"/>
                <a:gd name="T49" fmla="*/ 172 h 229"/>
                <a:gd name="T50" fmla="*/ 97 w 117"/>
                <a:gd name="T51" fmla="*/ 175 h 229"/>
                <a:gd name="T52" fmla="*/ 89 w 117"/>
                <a:gd name="T53" fmla="*/ 177 h 229"/>
                <a:gd name="T54" fmla="*/ 83 w 117"/>
                <a:gd name="T55" fmla="*/ 181 h 229"/>
                <a:gd name="T56" fmla="*/ 76 w 117"/>
                <a:gd name="T57" fmla="*/ 183 h 229"/>
                <a:gd name="T58" fmla="*/ 68 w 117"/>
                <a:gd name="T59" fmla="*/ 183 h 229"/>
                <a:gd name="T60" fmla="*/ 62 w 117"/>
                <a:gd name="T61" fmla="*/ 185 h 229"/>
                <a:gd name="T62" fmla="*/ 62 w 117"/>
                <a:gd name="T63" fmla="*/ 187 h 229"/>
                <a:gd name="T64" fmla="*/ 117 w 117"/>
                <a:gd name="T65" fmla="*/ 189 h 229"/>
                <a:gd name="T66" fmla="*/ 117 w 117"/>
                <a:gd name="T67" fmla="*/ 210 h 229"/>
                <a:gd name="T68" fmla="*/ 17 w 117"/>
                <a:gd name="T69" fmla="*/ 229 h 229"/>
                <a:gd name="T70" fmla="*/ 0 w 117"/>
                <a:gd name="T71" fmla="*/ 196 h 229"/>
                <a:gd name="T72" fmla="*/ 17 w 117"/>
                <a:gd name="T73" fmla="*/ 189 h 229"/>
                <a:gd name="T74" fmla="*/ 15 w 117"/>
                <a:gd name="T75" fmla="*/ 187 h 229"/>
                <a:gd name="T76" fmla="*/ 15 w 117"/>
                <a:gd name="T77" fmla="*/ 183 h 229"/>
                <a:gd name="T78" fmla="*/ 15 w 117"/>
                <a:gd name="T79" fmla="*/ 177 h 229"/>
                <a:gd name="T80" fmla="*/ 15 w 117"/>
                <a:gd name="T81" fmla="*/ 172 h 229"/>
                <a:gd name="T82" fmla="*/ 13 w 117"/>
                <a:gd name="T83" fmla="*/ 162 h 229"/>
                <a:gd name="T84" fmla="*/ 13 w 117"/>
                <a:gd name="T85" fmla="*/ 153 h 229"/>
                <a:gd name="T86" fmla="*/ 13 w 117"/>
                <a:gd name="T87" fmla="*/ 143 h 229"/>
                <a:gd name="T88" fmla="*/ 13 w 117"/>
                <a:gd name="T89" fmla="*/ 134 h 229"/>
                <a:gd name="T90" fmla="*/ 13 w 117"/>
                <a:gd name="T91" fmla="*/ 120 h 229"/>
                <a:gd name="T92" fmla="*/ 11 w 117"/>
                <a:gd name="T93" fmla="*/ 111 h 229"/>
                <a:gd name="T94" fmla="*/ 9 w 117"/>
                <a:gd name="T95" fmla="*/ 99 h 229"/>
                <a:gd name="T96" fmla="*/ 9 w 117"/>
                <a:gd name="T97" fmla="*/ 92 h 229"/>
                <a:gd name="T98" fmla="*/ 9 w 117"/>
                <a:gd name="T99" fmla="*/ 84 h 229"/>
                <a:gd name="T100" fmla="*/ 7 w 117"/>
                <a:gd name="T101" fmla="*/ 78 h 229"/>
                <a:gd name="T102" fmla="*/ 7 w 117"/>
                <a:gd name="T103" fmla="*/ 75 h 229"/>
                <a:gd name="T104" fmla="*/ 7 w 117"/>
                <a:gd name="T105" fmla="*/ 7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 h="229">
                  <a:moveTo>
                    <a:pt x="7" y="75"/>
                  </a:moveTo>
                  <a:lnTo>
                    <a:pt x="114" y="0"/>
                  </a:lnTo>
                  <a:lnTo>
                    <a:pt x="112" y="2"/>
                  </a:lnTo>
                  <a:lnTo>
                    <a:pt x="108" y="10"/>
                  </a:lnTo>
                  <a:lnTo>
                    <a:pt x="104" y="14"/>
                  </a:lnTo>
                  <a:lnTo>
                    <a:pt x="100" y="19"/>
                  </a:lnTo>
                  <a:lnTo>
                    <a:pt x="97" y="29"/>
                  </a:lnTo>
                  <a:lnTo>
                    <a:pt x="93" y="37"/>
                  </a:lnTo>
                  <a:lnTo>
                    <a:pt x="89" y="44"/>
                  </a:lnTo>
                  <a:lnTo>
                    <a:pt x="85" y="52"/>
                  </a:lnTo>
                  <a:lnTo>
                    <a:pt x="81" y="59"/>
                  </a:lnTo>
                  <a:lnTo>
                    <a:pt x="79" y="69"/>
                  </a:lnTo>
                  <a:lnTo>
                    <a:pt x="76" y="76"/>
                  </a:lnTo>
                  <a:lnTo>
                    <a:pt x="74" y="84"/>
                  </a:lnTo>
                  <a:lnTo>
                    <a:pt x="72" y="92"/>
                  </a:lnTo>
                  <a:lnTo>
                    <a:pt x="72" y="101"/>
                  </a:lnTo>
                  <a:lnTo>
                    <a:pt x="72" y="114"/>
                  </a:lnTo>
                  <a:lnTo>
                    <a:pt x="76" y="126"/>
                  </a:lnTo>
                  <a:lnTo>
                    <a:pt x="79" y="137"/>
                  </a:lnTo>
                  <a:lnTo>
                    <a:pt x="87" y="147"/>
                  </a:lnTo>
                  <a:lnTo>
                    <a:pt x="93" y="153"/>
                  </a:lnTo>
                  <a:lnTo>
                    <a:pt x="100" y="158"/>
                  </a:lnTo>
                  <a:lnTo>
                    <a:pt x="104" y="164"/>
                  </a:lnTo>
                  <a:lnTo>
                    <a:pt x="104" y="168"/>
                  </a:lnTo>
                  <a:lnTo>
                    <a:pt x="100" y="172"/>
                  </a:lnTo>
                  <a:lnTo>
                    <a:pt x="97" y="175"/>
                  </a:lnTo>
                  <a:lnTo>
                    <a:pt x="89" y="177"/>
                  </a:lnTo>
                  <a:lnTo>
                    <a:pt x="83" y="181"/>
                  </a:lnTo>
                  <a:lnTo>
                    <a:pt x="76" y="183"/>
                  </a:lnTo>
                  <a:lnTo>
                    <a:pt x="68" y="183"/>
                  </a:lnTo>
                  <a:lnTo>
                    <a:pt x="62" y="185"/>
                  </a:lnTo>
                  <a:lnTo>
                    <a:pt x="62" y="187"/>
                  </a:lnTo>
                  <a:lnTo>
                    <a:pt x="117" y="189"/>
                  </a:lnTo>
                  <a:lnTo>
                    <a:pt x="117" y="210"/>
                  </a:lnTo>
                  <a:lnTo>
                    <a:pt x="17" y="229"/>
                  </a:lnTo>
                  <a:lnTo>
                    <a:pt x="0" y="196"/>
                  </a:lnTo>
                  <a:lnTo>
                    <a:pt x="17" y="189"/>
                  </a:lnTo>
                  <a:lnTo>
                    <a:pt x="15" y="187"/>
                  </a:lnTo>
                  <a:lnTo>
                    <a:pt x="15" y="183"/>
                  </a:lnTo>
                  <a:lnTo>
                    <a:pt x="15" y="177"/>
                  </a:lnTo>
                  <a:lnTo>
                    <a:pt x="15" y="172"/>
                  </a:lnTo>
                  <a:lnTo>
                    <a:pt x="13" y="162"/>
                  </a:lnTo>
                  <a:lnTo>
                    <a:pt x="13" y="153"/>
                  </a:lnTo>
                  <a:lnTo>
                    <a:pt x="13" y="143"/>
                  </a:lnTo>
                  <a:lnTo>
                    <a:pt x="13" y="134"/>
                  </a:lnTo>
                  <a:lnTo>
                    <a:pt x="13" y="120"/>
                  </a:lnTo>
                  <a:lnTo>
                    <a:pt x="11" y="111"/>
                  </a:lnTo>
                  <a:lnTo>
                    <a:pt x="9" y="99"/>
                  </a:lnTo>
                  <a:lnTo>
                    <a:pt x="9" y="92"/>
                  </a:lnTo>
                  <a:lnTo>
                    <a:pt x="9" y="84"/>
                  </a:lnTo>
                  <a:lnTo>
                    <a:pt x="7" y="78"/>
                  </a:lnTo>
                  <a:lnTo>
                    <a:pt x="7" y="75"/>
                  </a:lnTo>
                  <a:lnTo>
                    <a:pt x="7" y="75"/>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32" name="Freeform 40"/>
            <p:cNvSpPr>
              <a:spLocks/>
            </p:cNvSpPr>
            <p:nvPr/>
          </p:nvSpPr>
          <p:spPr bwMode="auto">
            <a:xfrm>
              <a:off x="1024" y="3857"/>
              <a:ext cx="119" cy="49"/>
            </a:xfrm>
            <a:custGeom>
              <a:avLst/>
              <a:gdLst>
                <a:gd name="T0" fmla="*/ 11 w 237"/>
                <a:gd name="T1" fmla="*/ 8 h 97"/>
                <a:gd name="T2" fmla="*/ 51 w 237"/>
                <a:gd name="T3" fmla="*/ 0 h 97"/>
                <a:gd name="T4" fmla="*/ 51 w 237"/>
                <a:gd name="T5" fmla="*/ 19 h 97"/>
                <a:gd name="T6" fmla="*/ 66 w 237"/>
                <a:gd name="T7" fmla="*/ 15 h 97"/>
                <a:gd name="T8" fmla="*/ 182 w 237"/>
                <a:gd name="T9" fmla="*/ 27 h 97"/>
                <a:gd name="T10" fmla="*/ 178 w 237"/>
                <a:gd name="T11" fmla="*/ 27 h 97"/>
                <a:gd name="T12" fmla="*/ 173 w 237"/>
                <a:gd name="T13" fmla="*/ 27 h 97"/>
                <a:gd name="T14" fmla="*/ 161 w 237"/>
                <a:gd name="T15" fmla="*/ 29 h 97"/>
                <a:gd name="T16" fmla="*/ 152 w 237"/>
                <a:gd name="T17" fmla="*/ 32 h 97"/>
                <a:gd name="T18" fmla="*/ 140 w 237"/>
                <a:gd name="T19" fmla="*/ 34 h 97"/>
                <a:gd name="T20" fmla="*/ 133 w 237"/>
                <a:gd name="T21" fmla="*/ 38 h 97"/>
                <a:gd name="T22" fmla="*/ 129 w 237"/>
                <a:gd name="T23" fmla="*/ 44 h 97"/>
                <a:gd name="T24" fmla="*/ 131 w 237"/>
                <a:gd name="T25" fmla="*/ 52 h 97"/>
                <a:gd name="T26" fmla="*/ 133 w 237"/>
                <a:gd name="T27" fmla="*/ 53 h 97"/>
                <a:gd name="T28" fmla="*/ 137 w 237"/>
                <a:gd name="T29" fmla="*/ 55 h 97"/>
                <a:gd name="T30" fmla="*/ 144 w 237"/>
                <a:gd name="T31" fmla="*/ 59 h 97"/>
                <a:gd name="T32" fmla="*/ 152 w 237"/>
                <a:gd name="T33" fmla="*/ 63 h 97"/>
                <a:gd name="T34" fmla="*/ 159 w 237"/>
                <a:gd name="T35" fmla="*/ 65 h 97"/>
                <a:gd name="T36" fmla="*/ 169 w 237"/>
                <a:gd name="T37" fmla="*/ 69 h 97"/>
                <a:gd name="T38" fmla="*/ 177 w 237"/>
                <a:gd name="T39" fmla="*/ 71 h 97"/>
                <a:gd name="T40" fmla="*/ 188 w 237"/>
                <a:gd name="T41" fmla="*/ 74 h 97"/>
                <a:gd name="T42" fmla="*/ 196 w 237"/>
                <a:gd name="T43" fmla="*/ 76 h 97"/>
                <a:gd name="T44" fmla="*/ 205 w 237"/>
                <a:gd name="T45" fmla="*/ 78 h 97"/>
                <a:gd name="T46" fmla="*/ 213 w 237"/>
                <a:gd name="T47" fmla="*/ 82 h 97"/>
                <a:gd name="T48" fmla="*/ 220 w 237"/>
                <a:gd name="T49" fmla="*/ 84 h 97"/>
                <a:gd name="T50" fmla="*/ 230 w 237"/>
                <a:gd name="T51" fmla="*/ 86 h 97"/>
                <a:gd name="T52" fmla="*/ 237 w 237"/>
                <a:gd name="T53" fmla="*/ 90 h 97"/>
                <a:gd name="T54" fmla="*/ 234 w 237"/>
                <a:gd name="T55" fmla="*/ 88 h 97"/>
                <a:gd name="T56" fmla="*/ 224 w 237"/>
                <a:gd name="T57" fmla="*/ 88 h 97"/>
                <a:gd name="T58" fmla="*/ 216 w 237"/>
                <a:gd name="T59" fmla="*/ 86 h 97"/>
                <a:gd name="T60" fmla="*/ 209 w 237"/>
                <a:gd name="T61" fmla="*/ 86 h 97"/>
                <a:gd name="T62" fmla="*/ 199 w 237"/>
                <a:gd name="T63" fmla="*/ 84 h 97"/>
                <a:gd name="T64" fmla="*/ 190 w 237"/>
                <a:gd name="T65" fmla="*/ 84 h 97"/>
                <a:gd name="T66" fmla="*/ 178 w 237"/>
                <a:gd name="T67" fmla="*/ 82 h 97"/>
                <a:gd name="T68" fmla="*/ 167 w 237"/>
                <a:gd name="T69" fmla="*/ 82 h 97"/>
                <a:gd name="T70" fmla="*/ 158 w 237"/>
                <a:gd name="T71" fmla="*/ 78 h 97"/>
                <a:gd name="T72" fmla="*/ 146 w 237"/>
                <a:gd name="T73" fmla="*/ 78 h 97"/>
                <a:gd name="T74" fmla="*/ 135 w 237"/>
                <a:gd name="T75" fmla="*/ 76 h 97"/>
                <a:gd name="T76" fmla="*/ 125 w 237"/>
                <a:gd name="T77" fmla="*/ 76 h 97"/>
                <a:gd name="T78" fmla="*/ 116 w 237"/>
                <a:gd name="T79" fmla="*/ 76 h 97"/>
                <a:gd name="T80" fmla="*/ 108 w 237"/>
                <a:gd name="T81" fmla="*/ 76 h 97"/>
                <a:gd name="T82" fmla="*/ 97 w 237"/>
                <a:gd name="T83" fmla="*/ 76 h 97"/>
                <a:gd name="T84" fmla="*/ 89 w 237"/>
                <a:gd name="T85" fmla="*/ 76 h 97"/>
                <a:gd name="T86" fmla="*/ 81 w 237"/>
                <a:gd name="T87" fmla="*/ 78 h 97"/>
                <a:gd name="T88" fmla="*/ 76 w 237"/>
                <a:gd name="T89" fmla="*/ 82 h 97"/>
                <a:gd name="T90" fmla="*/ 64 w 237"/>
                <a:gd name="T91" fmla="*/ 84 h 97"/>
                <a:gd name="T92" fmla="*/ 57 w 237"/>
                <a:gd name="T93" fmla="*/ 88 h 97"/>
                <a:gd name="T94" fmla="*/ 45 w 237"/>
                <a:gd name="T95" fmla="*/ 93 h 97"/>
                <a:gd name="T96" fmla="*/ 45 w 237"/>
                <a:gd name="T97" fmla="*/ 97 h 97"/>
                <a:gd name="T98" fmla="*/ 49 w 237"/>
                <a:gd name="T99" fmla="*/ 38 h 97"/>
                <a:gd name="T100" fmla="*/ 28 w 237"/>
                <a:gd name="T101" fmla="*/ 82 h 97"/>
                <a:gd name="T102" fmla="*/ 0 w 237"/>
                <a:gd name="T103" fmla="*/ 80 h 97"/>
                <a:gd name="T104" fmla="*/ 11 w 237"/>
                <a:gd name="T105" fmla="*/ 8 h 97"/>
                <a:gd name="T106" fmla="*/ 11 w 237"/>
                <a:gd name="T107"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7">
                  <a:moveTo>
                    <a:pt x="11" y="8"/>
                  </a:moveTo>
                  <a:lnTo>
                    <a:pt x="51" y="0"/>
                  </a:lnTo>
                  <a:lnTo>
                    <a:pt x="51" y="19"/>
                  </a:lnTo>
                  <a:lnTo>
                    <a:pt x="66" y="15"/>
                  </a:lnTo>
                  <a:lnTo>
                    <a:pt x="182" y="27"/>
                  </a:lnTo>
                  <a:lnTo>
                    <a:pt x="178" y="27"/>
                  </a:lnTo>
                  <a:lnTo>
                    <a:pt x="173" y="27"/>
                  </a:lnTo>
                  <a:lnTo>
                    <a:pt x="161" y="29"/>
                  </a:lnTo>
                  <a:lnTo>
                    <a:pt x="152" y="32"/>
                  </a:lnTo>
                  <a:lnTo>
                    <a:pt x="140" y="34"/>
                  </a:lnTo>
                  <a:lnTo>
                    <a:pt x="133" y="38"/>
                  </a:lnTo>
                  <a:lnTo>
                    <a:pt x="129" y="44"/>
                  </a:lnTo>
                  <a:lnTo>
                    <a:pt x="131" y="52"/>
                  </a:lnTo>
                  <a:lnTo>
                    <a:pt x="133" y="53"/>
                  </a:lnTo>
                  <a:lnTo>
                    <a:pt x="137" y="55"/>
                  </a:lnTo>
                  <a:lnTo>
                    <a:pt x="144" y="59"/>
                  </a:lnTo>
                  <a:lnTo>
                    <a:pt x="152" y="63"/>
                  </a:lnTo>
                  <a:lnTo>
                    <a:pt x="159" y="65"/>
                  </a:lnTo>
                  <a:lnTo>
                    <a:pt x="169" y="69"/>
                  </a:lnTo>
                  <a:lnTo>
                    <a:pt x="177" y="71"/>
                  </a:lnTo>
                  <a:lnTo>
                    <a:pt x="188" y="74"/>
                  </a:lnTo>
                  <a:lnTo>
                    <a:pt x="196" y="76"/>
                  </a:lnTo>
                  <a:lnTo>
                    <a:pt x="205" y="78"/>
                  </a:lnTo>
                  <a:lnTo>
                    <a:pt x="213" y="82"/>
                  </a:lnTo>
                  <a:lnTo>
                    <a:pt x="220" y="84"/>
                  </a:lnTo>
                  <a:lnTo>
                    <a:pt x="230" y="86"/>
                  </a:lnTo>
                  <a:lnTo>
                    <a:pt x="237" y="90"/>
                  </a:lnTo>
                  <a:lnTo>
                    <a:pt x="234" y="88"/>
                  </a:lnTo>
                  <a:lnTo>
                    <a:pt x="224" y="88"/>
                  </a:lnTo>
                  <a:lnTo>
                    <a:pt x="216" y="86"/>
                  </a:lnTo>
                  <a:lnTo>
                    <a:pt x="209" y="86"/>
                  </a:lnTo>
                  <a:lnTo>
                    <a:pt x="199" y="84"/>
                  </a:lnTo>
                  <a:lnTo>
                    <a:pt x="190" y="84"/>
                  </a:lnTo>
                  <a:lnTo>
                    <a:pt x="178" y="82"/>
                  </a:lnTo>
                  <a:lnTo>
                    <a:pt x="167" y="82"/>
                  </a:lnTo>
                  <a:lnTo>
                    <a:pt x="158" y="78"/>
                  </a:lnTo>
                  <a:lnTo>
                    <a:pt x="146" y="78"/>
                  </a:lnTo>
                  <a:lnTo>
                    <a:pt x="135" y="76"/>
                  </a:lnTo>
                  <a:lnTo>
                    <a:pt x="125" y="76"/>
                  </a:lnTo>
                  <a:lnTo>
                    <a:pt x="116" y="76"/>
                  </a:lnTo>
                  <a:lnTo>
                    <a:pt x="108" y="76"/>
                  </a:lnTo>
                  <a:lnTo>
                    <a:pt x="97" y="76"/>
                  </a:lnTo>
                  <a:lnTo>
                    <a:pt x="89" y="76"/>
                  </a:lnTo>
                  <a:lnTo>
                    <a:pt x="81" y="78"/>
                  </a:lnTo>
                  <a:lnTo>
                    <a:pt x="76" y="82"/>
                  </a:lnTo>
                  <a:lnTo>
                    <a:pt x="64" y="84"/>
                  </a:lnTo>
                  <a:lnTo>
                    <a:pt x="57" y="88"/>
                  </a:lnTo>
                  <a:lnTo>
                    <a:pt x="45" y="93"/>
                  </a:lnTo>
                  <a:lnTo>
                    <a:pt x="45" y="97"/>
                  </a:lnTo>
                  <a:lnTo>
                    <a:pt x="49" y="38"/>
                  </a:lnTo>
                  <a:lnTo>
                    <a:pt x="28" y="82"/>
                  </a:lnTo>
                  <a:lnTo>
                    <a:pt x="0" y="80"/>
                  </a:lnTo>
                  <a:lnTo>
                    <a:pt x="11" y="8"/>
                  </a:lnTo>
                  <a:lnTo>
                    <a:pt x="11" y="8"/>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33" name="Freeform 41"/>
            <p:cNvSpPr>
              <a:spLocks/>
            </p:cNvSpPr>
            <p:nvPr/>
          </p:nvSpPr>
          <p:spPr bwMode="auto">
            <a:xfrm>
              <a:off x="1428" y="3512"/>
              <a:ext cx="123" cy="67"/>
            </a:xfrm>
            <a:custGeom>
              <a:avLst/>
              <a:gdLst>
                <a:gd name="T0" fmla="*/ 0 w 245"/>
                <a:gd name="T1" fmla="*/ 86 h 133"/>
                <a:gd name="T2" fmla="*/ 61 w 245"/>
                <a:gd name="T3" fmla="*/ 76 h 133"/>
                <a:gd name="T4" fmla="*/ 84 w 245"/>
                <a:gd name="T5" fmla="*/ 17 h 133"/>
                <a:gd name="T6" fmla="*/ 139 w 245"/>
                <a:gd name="T7" fmla="*/ 0 h 133"/>
                <a:gd name="T8" fmla="*/ 175 w 245"/>
                <a:gd name="T9" fmla="*/ 4 h 133"/>
                <a:gd name="T10" fmla="*/ 222 w 245"/>
                <a:gd name="T11" fmla="*/ 4 h 133"/>
                <a:gd name="T12" fmla="*/ 245 w 245"/>
                <a:gd name="T13" fmla="*/ 19 h 133"/>
                <a:gd name="T14" fmla="*/ 154 w 245"/>
                <a:gd name="T15" fmla="*/ 61 h 133"/>
                <a:gd name="T16" fmla="*/ 156 w 245"/>
                <a:gd name="T17" fmla="*/ 97 h 133"/>
                <a:gd name="T18" fmla="*/ 184 w 245"/>
                <a:gd name="T19" fmla="*/ 112 h 133"/>
                <a:gd name="T20" fmla="*/ 180 w 245"/>
                <a:gd name="T21" fmla="*/ 114 h 133"/>
                <a:gd name="T22" fmla="*/ 173 w 245"/>
                <a:gd name="T23" fmla="*/ 122 h 133"/>
                <a:gd name="T24" fmla="*/ 165 w 245"/>
                <a:gd name="T25" fmla="*/ 124 h 133"/>
                <a:gd name="T26" fmla="*/ 160 w 245"/>
                <a:gd name="T27" fmla="*/ 127 h 133"/>
                <a:gd name="T28" fmla="*/ 152 w 245"/>
                <a:gd name="T29" fmla="*/ 129 h 133"/>
                <a:gd name="T30" fmla="*/ 146 w 245"/>
                <a:gd name="T31" fmla="*/ 131 h 133"/>
                <a:gd name="T32" fmla="*/ 135 w 245"/>
                <a:gd name="T33" fmla="*/ 129 h 133"/>
                <a:gd name="T34" fmla="*/ 127 w 245"/>
                <a:gd name="T35" fmla="*/ 129 h 133"/>
                <a:gd name="T36" fmla="*/ 118 w 245"/>
                <a:gd name="T37" fmla="*/ 127 h 133"/>
                <a:gd name="T38" fmla="*/ 110 w 245"/>
                <a:gd name="T39" fmla="*/ 124 h 133"/>
                <a:gd name="T40" fmla="*/ 103 w 245"/>
                <a:gd name="T41" fmla="*/ 122 h 133"/>
                <a:gd name="T42" fmla="*/ 97 w 245"/>
                <a:gd name="T43" fmla="*/ 118 h 133"/>
                <a:gd name="T44" fmla="*/ 93 w 245"/>
                <a:gd name="T45" fmla="*/ 118 h 133"/>
                <a:gd name="T46" fmla="*/ 34 w 245"/>
                <a:gd name="T47" fmla="*/ 133 h 133"/>
                <a:gd name="T48" fmla="*/ 0 w 245"/>
                <a:gd name="T49" fmla="*/ 86 h 133"/>
                <a:gd name="T50" fmla="*/ 0 w 245"/>
                <a:gd name="T51" fmla="*/ 8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133">
                  <a:moveTo>
                    <a:pt x="0" y="86"/>
                  </a:moveTo>
                  <a:lnTo>
                    <a:pt x="61" y="76"/>
                  </a:lnTo>
                  <a:lnTo>
                    <a:pt x="84" y="17"/>
                  </a:lnTo>
                  <a:lnTo>
                    <a:pt x="139" y="0"/>
                  </a:lnTo>
                  <a:lnTo>
                    <a:pt x="175" y="4"/>
                  </a:lnTo>
                  <a:lnTo>
                    <a:pt x="222" y="4"/>
                  </a:lnTo>
                  <a:lnTo>
                    <a:pt x="245" y="19"/>
                  </a:lnTo>
                  <a:lnTo>
                    <a:pt x="154" y="61"/>
                  </a:lnTo>
                  <a:lnTo>
                    <a:pt x="156" y="97"/>
                  </a:lnTo>
                  <a:lnTo>
                    <a:pt x="184" y="112"/>
                  </a:lnTo>
                  <a:lnTo>
                    <a:pt x="180" y="114"/>
                  </a:lnTo>
                  <a:lnTo>
                    <a:pt x="173" y="122"/>
                  </a:lnTo>
                  <a:lnTo>
                    <a:pt x="165" y="124"/>
                  </a:lnTo>
                  <a:lnTo>
                    <a:pt x="160" y="127"/>
                  </a:lnTo>
                  <a:lnTo>
                    <a:pt x="152" y="129"/>
                  </a:lnTo>
                  <a:lnTo>
                    <a:pt x="146" y="131"/>
                  </a:lnTo>
                  <a:lnTo>
                    <a:pt x="135" y="129"/>
                  </a:lnTo>
                  <a:lnTo>
                    <a:pt x="127" y="129"/>
                  </a:lnTo>
                  <a:lnTo>
                    <a:pt x="118" y="127"/>
                  </a:lnTo>
                  <a:lnTo>
                    <a:pt x="110" y="124"/>
                  </a:lnTo>
                  <a:lnTo>
                    <a:pt x="103" y="122"/>
                  </a:lnTo>
                  <a:lnTo>
                    <a:pt x="97" y="118"/>
                  </a:lnTo>
                  <a:lnTo>
                    <a:pt x="93" y="118"/>
                  </a:lnTo>
                  <a:lnTo>
                    <a:pt x="34" y="133"/>
                  </a:lnTo>
                  <a:lnTo>
                    <a:pt x="0" y="86"/>
                  </a:lnTo>
                  <a:lnTo>
                    <a:pt x="0" y="86"/>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34" name="Freeform 42"/>
            <p:cNvSpPr>
              <a:spLocks/>
            </p:cNvSpPr>
            <p:nvPr/>
          </p:nvSpPr>
          <p:spPr bwMode="auto">
            <a:xfrm>
              <a:off x="1462" y="3670"/>
              <a:ext cx="99" cy="67"/>
            </a:xfrm>
            <a:custGeom>
              <a:avLst/>
              <a:gdLst>
                <a:gd name="T0" fmla="*/ 0 w 198"/>
                <a:gd name="T1" fmla="*/ 99 h 135"/>
                <a:gd name="T2" fmla="*/ 48 w 198"/>
                <a:gd name="T3" fmla="*/ 21 h 135"/>
                <a:gd name="T4" fmla="*/ 116 w 198"/>
                <a:gd name="T5" fmla="*/ 0 h 135"/>
                <a:gd name="T6" fmla="*/ 124 w 198"/>
                <a:gd name="T7" fmla="*/ 13 h 135"/>
                <a:gd name="T8" fmla="*/ 97 w 198"/>
                <a:gd name="T9" fmla="*/ 42 h 135"/>
                <a:gd name="T10" fmla="*/ 198 w 198"/>
                <a:gd name="T11" fmla="*/ 17 h 135"/>
                <a:gd name="T12" fmla="*/ 177 w 198"/>
                <a:gd name="T13" fmla="*/ 59 h 135"/>
                <a:gd name="T14" fmla="*/ 143 w 198"/>
                <a:gd name="T15" fmla="*/ 114 h 135"/>
                <a:gd name="T16" fmla="*/ 139 w 198"/>
                <a:gd name="T17" fmla="*/ 114 h 135"/>
                <a:gd name="T18" fmla="*/ 135 w 198"/>
                <a:gd name="T19" fmla="*/ 112 h 135"/>
                <a:gd name="T20" fmla="*/ 128 w 198"/>
                <a:gd name="T21" fmla="*/ 110 h 135"/>
                <a:gd name="T22" fmla="*/ 120 w 198"/>
                <a:gd name="T23" fmla="*/ 108 h 135"/>
                <a:gd name="T24" fmla="*/ 109 w 198"/>
                <a:gd name="T25" fmla="*/ 106 h 135"/>
                <a:gd name="T26" fmla="*/ 97 w 198"/>
                <a:gd name="T27" fmla="*/ 106 h 135"/>
                <a:gd name="T28" fmla="*/ 84 w 198"/>
                <a:gd name="T29" fmla="*/ 106 h 135"/>
                <a:gd name="T30" fmla="*/ 73 w 198"/>
                <a:gd name="T31" fmla="*/ 106 h 135"/>
                <a:gd name="T32" fmla="*/ 59 w 198"/>
                <a:gd name="T33" fmla="*/ 108 h 135"/>
                <a:gd name="T34" fmla="*/ 46 w 198"/>
                <a:gd name="T35" fmla="*/ 112 h 135"/>
                <a:gd name="T36" fmla="*/ 33 w 198"/>
                <a:gd name="T37" fmla="*/ 118 h 135"/>
                <a:gd name="T38" fmla="*/ 21 w 198"/>
                <a:gd name="T39" fmla="*/ 121 h 135"/>
                <a:gd name="T40" fmla="*/ 12 w 198"/>
                <a:gd name="T41" fmla="*/ 127 h 135"/>
                <a:gd name="T42" fmla="*/ 4 w 198"/>
                <a:gd name="T43" fmla="*/ 131 h 135"/>
                <a:gd name="T44" fmla="*/ 0 w 198"/>
                <a:gd name="T45" fmla="*/ 131 h 135"/>
                <a:gd name="T46" fmla="*/ 0 w 198"/>
                <a:gd name="T47" fmla="*/ 135 h 135"/>
                <a:gd name="T48" fmla="*/ 0 w 198"/>
                <a:gd name="T49" fmla="*/ 99 h 135"/>
                <a:gd name="T50" fmla="*/ 0 w 198"/>
                <a:gd name="T51" fmla="*/ 9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135">
                  <a:moveTo>
                    <a:pt x="0" y="99"/>
                  </a:moveTo>
                  <a:lnTo>
                    <a:pt x="48" y="21"/>
                  </a:lnTo>
                  <a:lnTo>
                    <a:pt x="116" y="0"/>
                  </a:lnTo>
                  <a:lnTo>
                    <a:pt x="124" y="13"/>
                  </a:lnTo>
                  <a:lnTo>
                    <a:pt x="97" y="42"/>
                  </a:lnTo>
                  <a:lnTo>
                    <a:pt x="198" y="17"/>
                  </a:lnTo>
                  <a:lnTo>
                    <a:pt x="177" y="59"/>
                  </a:lnTo>
                  <a:lnTo>
                    <a:pt x="143" y="114"/>
                  </a:lnTo>
                  <a:lnTo>
                    <a:pt x="139" y="114"/>
                  </a:lnTo>
                  <a:lnTo>
                    <a:pt x="135" y="112"/>
                  </a:lnTo>
                  <a:lnTo>
                    <a:pt x="128" y="110"/>
                  </a:lnTo>
                  <a:lnTo>
                    <a:pt x="120" y="108"/>
                  </a:lnTo>
                  <a:lnTo>
                    <a:pt x="109" y="106"/>
                  </a:lnTo>
                  <a:lnTo>
                    <a:pt x="97" y="106"/>
                  </a:lnTo>
                  <a:lnTo>
                    <a:pt x="84" y="106"/>
                  </a:lnTo>
                  <a:lnTo>
                    <a:pt x="73" y="106"/>
                  </a:lnTo>
                  <a:lnTo>
                    <a:pt x="59" y="108"/>
                  </a:lnTo>
                  <a:lnTo>
                    <a:pt x="46" y="112"/>
                  </a:lnTo>
                  <a:lnTo>
                    <a:pt x="33" y="118"/>
                  </a:lnTo>
                  <a:lnTo>
                    <a:pt x="21" y="121"/>
                  </a:lnTo>
                  <a:lnTo>
                    <a:pt x="12" y="127"/>
                  </a:lnTo>
                  <a:lnTo>
                    <a:pt x="4" y="131"/>
                  </a:lnTo>
                  <a:lnTo>
                    <a:pt x="0" y="131"/>
                  </a:lnTo>
                  <a:lnTo>
                    <a:pt x="0" y="135"/>
                  </a:lnTo>
                  <a:lnTo>
                    <a:pt x="0" y="99"/>
                  </a:lnTo>
                  <a:lnTo>
                    <a:pt x="0" y="99"/>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35" name="Freeform 43"/>
            <p:cNvSpPr>
              <a:spLocks/>
            </p:cNvSpPr>
            <p:nvPr/>
          </p:nvSpPr>
          <p:spPr bwMode="auto">
            <a:xfrm>
              <a:off x="943" y="3855"/>
              <a:ext cx="93" cy="83"/>
            </a:xfrm>
            <a:custGeom>
              <a:avLst/>
              <a:gdLst>
                <a:gd name="T0" fmla="*/ 183 w 186"/>
                <a:gd name="T1" fmla="*/ 17 h 166"/>
                <a:gd name="T2" fmla="*/ 152 w 186"/>
                <a:gd name="T3" fmla="*/ 0 h 166"/>
                <a:gd name="T4" fmla="*/ 110 w 186"/>
                <a:gd name="T5" fmla="*/ 57 h 166"/>
                <a:gd name="T6" fmla="*/ 131 w 186"/>
                <a:gd name="T7" fmla="*/ 76 h 166"/>
                <a:gd name="T8" fmla="*/ 127 w 186"/>
                <a:gd name="T9" fmla="*/ 80 h 166"/>
                <a:gd name="T10" fmla="*/ 122 w 186"/>
                <a:gd name="T11" fmla="*/ 90 h 166"/>
                <a:gd name="T12" fmla="*/ 118 w 186"/>
                <a:gd name="T13" fmla="*/ 94 h 166"/>
                <a:gd name="T14" fmla="*/ 110 w 186"/>
                <a:gd name="T15" fmla="*/ 99 h 166"/>
                <a:gd name="T16" fmla="*/ 101 w 186"/>
                <a:gd name="T17" fmla="*/ 105 h 166"/>
                <a:gd name="T18" fmla="*/ 93 w 186"/>
                <a:gd name="T19" fmla="*/ 113 h 166"/>
                <a:gd name="T20" fmla="*/ 86 w 186"/>
                <a:gd name="T21" fmla="*/ 114 h 166"/>
                <a:gd name="T22" fmla="*/ 78 w 186"/>
                <a:gd name="T23" fmla="*/ 118 h 166"/>
                <a:gd name="T24" fmla="*/ 70 w 186"/>
                <a:gd name="T25" fmla="*/ 120 h 166"/>
                <a:gd name="T26" fmla="*/ 65 w 186"/>
                <a:gd name="T27" fmla="*/ 124 h 166"/>
                <a:gd name="T28" fmla="*/ 55 w 186"/>
                <a:gd name="T29" fmla="*/ 128 h 166"/>
                <a:gd name="T30" fmla="*/ 50 w 186"/>
                <a:gd name="T31" fmla="*/ 130 h 166"/>
                <a:gd name="T32" fmla="*/ 42 w 186"/>
                <a:gd name="T33" fmla="*/ 132 h 166"/>
                <a:gd name="T34" fmla="*/ 34 w 186"/>
                <a:gd name="T35" fmla="*/ 135 h 166"/>
                <a:gd name="T36" fmla="*/ 27 w 186"/>
                <a:gd name="T37" fmla="*/ 135 h 166"/>
                <a:gd name="T38" fmla="*/ 21 w 186"/>
                <a:gd name="T39" fmla="*/ 137 h 166"/>
                <a:gd name="T40" fmla="*/ 13 w 186"/>
                <a:gd name="T41" fmla="*/ 139 h 166"/>
                <a:gd name="T42" fmla="*/ 10 w 186"/>
                <a:gd name="T43" fmla="*/ 141 h 166"/>
                <a:gd name="T44" fmla="*/ 2 w 186"/>
                <a:gd name="T45" fmla="*/ 143 h 166"/>
                <a:gd name="T46" fmla="*/ 0 w 186"/>
                <a:gd name="T47" fmla="*/ 145 h 166"/>
                <a:gd name="T48" fmla="*/ 11 w 186"/>
                <a:gd name="T49" fmla="*/ 166 h 166"/>
                <a:gd name="T50" fmla="*/ 11 w 186"/>
                <a:gd name="T51" fmla="*/ 164 h 166"/>
                <a:gd name="T52" fmla="*/ 17 w 186"/>
                <a:gd name="T53" fmla="*/ 164 h 166"/>
                <a:gd name="T54" fmla="*/ 23 w 186"/>
                <a:gd name="T55" fmla="*/ 164 h 166"/>
                <a:gd name="T56" fmla="*/ 31 w 186"/>
                <a:gd name="T57" fmla="*/ 164 h 166"/>
                <a:gd name="T58" fmla="*/ 40 w 186"/>
                <a:gd name="T59" fmla="*/ 164 h 166"/>
                <a:gd name="T60" fmla="*/ 53 w 186"/>
                <a:gd name="T61" fmla="*/ 164 h 166"/>
                <a:gd name="T62" fmla="*/ 59 w 186"/>
                <a:gd name="T63" fmla="*/ 164 h 166"/>
                <a:gd name="T64" fmla="*/ 65 w 186"/>
                <a:gd name="T65" fmla="*/ 164 h 166"/>
                <a:gd name="T66" fmla="*/ 72 w 186"/>
                <a:gd name="T67" fmla="*/ 164 h 166"/>
                <a:gd name="T68" fmla="*/ 82 w 186"/>
                <a:gd name="T69" fmla="*/ 166 h 166"/>
                <a:gd name="T70" fmla="*/ 93 w 186"/>
                <a:gd name="T71" fmla="*/ 164 h 166"/>
                <a:gd name="T72" fmla="*/ 108 w 186"/>
                <a:gd name="T73" fmla="*/ 164 h 166"/>
                <a:gd name="T74" fmla="*/ 114 w 186"/>
                <a:gd name="T75" fmla="*/ 162 h 166"/>
                <a:gd name="T76" fmla="*/ 122 w 186"/>
                <a:gd name="T77" fmla="*/ 162 h 166"/>
                <a:gd name="T78" fmla="*/ 129 w 186"/>
                <a:gd name="T79" fmla="*/ 160 h 166"/>
                <a:gd name="T80" fmla="*/ 137 w 186"/>
                <a:gd name="T81" fmla="*/ 160 h 166"/>
                <a:gd name="T82" fmla="*/ 148 w 186"/>
                <a:gd name="T83" fmla="*/ 156 h 166"/>
                <a:gd name="T84" fmla="*/ 162 w 186"/>
                <a:gd name="T85" fmla="*/ 151 h 166"/>
                <a:gd name="T86" fmla="*/ 171 w 186"/>
                <a:gd name="T87" fmla="*/ 141 h 166"/>
                <a:gd name="T88" fmla="*/ 179 w 186"/>
                <a:gd name="T89" fmla="*/ 132 h 166"/>
                <a:gd name="T90" fmla="*/ 181 w 186"/>
                <a:gd name="T91" fmla="*/ 122 h 166"/>
                <a:gd name="T92" fmla="*/ 183 w 186"/>
                <a:gd name="T93" fmla="*/ 114 h 166"/>
                <a:gd name="T94" fmla="*/ 185 w 186"/>
                <a:gd name="T95" fmla="*/ 105 h 166"/>
                <a:gd name="T96" fmla="*/ 186 w 186"/>
                <a:gd name="T97" fmla="*/ 95 h 166"/>
                <a:gd name="T98" fmla="*/ 186 w 186"/>
                <a:gd name="T99" fmla="*/ 86 h 166"/>
                <a:gd name="T100" fmla="*/ 186 w 186"/>
                <a:gd name="T101" fmla="*/ 76 h 166"/>
                <a:gd name="T102" fmla="*/ 186 w 186"/>
                <a:gd name="T103" fmla="*/ 67 h 166"/>
                <a:gd name="T104" fmla="*/ 186 w 186"/>
                <a:gd name="T105" fmla="*/ 59 h 166"/>
                <a:gd name="T106" fmla="*/ 185 w 186"/>
                <a:gd name="T107" fmla="*/ 50 h 166"/>
                <a:gd name="T108" fmla="*/ 183 w 186"/>
                <a:gd name="T109" fmla="*/ 42 h 166"/>
                <a:gd name="T110" fmla="*/ 183 w 186"/>
                <a:gd name="T111" fmla="*/ 35 h 166"/>
                <a:gd name="T112" fmla="*/ 183 w 186"/>
                <a:gd name="T113" fmla="*/ 29 h 166"/>
                <a:gd name="T114" fmla="*/ 183 w 186"/>
                <a:gd name="T115" fmla="*/ 19 h 166"/>
                <a:gd name="T116" fmla="*/ 183 w 186"/>
                <a:gd name="T117" fmla="*/ 17 h 166"/>
                <a:gd name="T118" fmla="*/ 183 w 186"/>
                <a:gd name="T119" fmla="*/ 1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66">
                  <a:moveTo>
                    <a:pt x="183" y="17"/>
                  </a:moveTo>
                  <a:lnTo>
                    <a:pt x="152" y="0"/>
                  </a:lnTo>
                  <a:lnTo>
                    <a:pt x="110" y="57"/>
                  </a:lnTo>
                  <a:lnTo>
                    <a:pt x="131" y="76"/>
                  </a:lnTo>
                  <a:lnTo>
                    <a:pt x="127" y="80"/>
                  </a:lnTo>
                  <a:lnTo>
                    <a:pt x="122" y="90"/>
                  </a:lnTo>
                  <a:lnTo>
                    <a:pt x="118" y="94"/>
                  </a:lnTo>
                  <a:lnTo>
                    <a:pt x="110" y="99"/>
                  </a:lnTo>
                  <a:lnTo>
                    <a:pt x="101" y="105"/>
                  </a:lnTo>
                  <a:lnTo>
                    <a:pt x="93" y="113"/>
                  </a:lnTo>
                  <a:lnTo>
                    <a:pt x="86" y="114"/>
                  </a:lnTo>
                  <a:lnTo>
                    <a:pt x="78" y="118"/>
                  </a:lnTo>
                  <a:lnTo>
                    <a:pt x="70" y="120"/>
                  </a:lnTo>
                  <a:lnTo>
                    <a:pt x="65" y="124"/>
                  </a:lnTo>
                  <a:lnTo>
                    <a:pt x="55" y="128"/>
                  </a:lnTo>
                  <a:lnTo>
                    <a:pt x="50" y="130"/>
                  </a:lnTo>
                  <a:lnTo>
                    <a:pt x="42" y="132"/>
                  </a:lnTo>
                  <a:lnTo>
                    <a:pt x="34" y="135"/>
                  </a:lnTo>
                  <a:lnTo>
                    <a:pt x="27" y="135"/>
                  </a:lnTo>
                  <a:lnTo>
                    <a:pt x="21" y="137"/>
                  </a:lnTo>
                  <a:lnTo>
                    <a:pt x="13" y="139"/>
                  </a:lnTo>
                  <a:lnTo>
                    <a:pt x="10" y="141"/>
                  </a:lnTo>
                  <a:lnTo>
                    <a:pt x="2" y="143"/>
                  </a:lnTo>
                  <a:lnTo>
                    <a:pt x="0" y="145"/>
                  </a:lnTo>
                  <a:lnTo>
                    <a:pt x="11" y="166"/>
                  </a:lnTo>
                  <a:lnTo>
                    <a:pt x="11" y="164"/>
                  </a:lnTo>
                  <a:lnTo>
                    <a:pt x="17" y="164"/>
                  </a:lnTo>
                  <a:lnTo>
                    <a:pt x="23" y="164"/>
                  </a:lnTo>
                  <a:lnTo>
                    <a:pt x="31" y="164"/>
                  </a:lnTo>
                  <a:lnTo>
                    <a:pt x="40" y="164"/>
                  </a:lnTo>
                  <a:lnTo>
                    <a:pt x="53" y="164"/>
                  </a:lnTo>
                  <a:lnTo>
                    <a:pt x="59" y="164"/>
                  </a:lnTo>
                  <a:lnTo>
                    <a:pt x="65" y="164"/>
                  </a:lnTo>
                  <a:lnTo>
                    <a:pt x="72" y="164"/>
                  </a:lnTo>
                  <a:lnTo>
                    <a:pt x="82" y="166"/>
                  </a:lnTo>
                  <a:lnTo>
                    <a:pt x="93" y="164"/>
                  </a:lnTo>
                  <a:lnTo>
                    <a:pt x="108" y="164"/>
                  </a:lnTo>
                  <a:lnTo>
                    <a:pt x="114" y="162"/>
                  </a:lnTo>
                  <a:lnTo>
                    <a:pt x="122" y="162"/>
                  </a:lnTo>
                  <a:lnTo>
                    <a:pt x="129" y="160"/>
                  </a:lnTo>
                  <a:lnTo>
                    <a:pt x="137" y="160"/>
                  </a:lnTo>
                  <a:lnTo>
                    <a:pt x="148" y="156"/>
                  </a:lnTo>
                  <a:lnTo>
                    <a:pt x="162" y="151"/>
                  </a:lnTo>
                  <a:lnTo>
                    <a:pt x="171" y="141"/>
                  </a:lnTo>
                  <a:lnTo>
                    <a:pt x="179" y="132"/>
                  </a:lnTo>
                  <a:lnTo>
                    <a:pt x="181" y="122"/>
                  </a:lnTo>
                  <a:lnTo>
                    <a:pt x="183" y="114"/>
                  </a:lnTo>
                  <a:lnTo>
                    <a:pt x="185" y="105"/>
                  </a:lnTo>
                  <a:lnTo>
                    <a:pt x="186" y="95"/>
                  </a:lnTo>
                  <a:lnTo>
                    <a:pt x="186" y="86"/>
                  </a:lnTo>
                  <a:lnTo>
                    <a:pt x="186" y="76"/>
                  </a:lnTo>
                  <a:lnTo>
                    <a:pt x="186" y="67"/>
                  </a:lnTo>
                  <a:lnTo>
                    <a:pt x="186" y="59"/>
                  </a:lnTo>
                  <a:lnTo>
                    <a:pt x="185" y="50"/>
                  </a:lnTo>
                  <a:lnTo>
                    <a:pt x="183" y="42"/>
                  </a:lnTo>
                  <a:lnTo>
                    <a:pt x="183" y="35"/>
                  </a:lnTo>
                  <a:lnTo>
                    <a:pt x="183" y="29"/>
                  </a:lnTo>
                  <a:lnTo>
                    <a:pt x="183" y="19"/>
                  </a:lnTo>
                  <a:lnTo>
                    <a:pt x="183" y="17"/>
                  </a:lnTo>
                  <a:lnTo>
                    <a:pt x="183" y="1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36" name="Freeform 44"/>
            <p:cNvSpPr>
              <a:spLocks/>
            </p:cNvSpPr>
            <p:nvPr/>
          </p:nvSpPr>
          <p:spPr bwMode="auto">
            <a:xfrm>
              <a:off x="1934" y="2921"/>
              <a:ext cx="62" cy="202"/>
            </a:xfrm>
            <a:custGeom>
              <a:avLst/>
              <a:gdLst>
                <a:gd name="T0" fmla="*/ 0 w 126"/>
                <a:gd name="T1" fmla="*/ 42 h 405"/>
                <a:gd name="T2" fmla="*/ 6 w 126"/>
                <a:gd name="T3" fmla="*/ 53 h 405"/>
                <a:gd name="T4" fmla="*/ 12 w 126"/>
                <a:gd name="T5" fmla="*/ 66 h 405"/>
                <a:gd name="T6" fmla="*/ 18 w 126"/>
                <a:gd name="T7" fmla="*/ 85 h 405"/>
                <a:gd name="T8" fmla="*/ 18 w 126"/>
                <a:gd name="T9" fmla="*/ 104 h 405"/>
                <a:gd name="T10" fmla="*/ 18 w 126"/>
                <a:gd name="T11" fmla="*/ 123 h 405"/>
                <a:gd name="T12" fmla="*/ 18 w 126"/>
                <a:gd name="T13" fmla="*/ 137 h 405"/>
                <a:gd name="T14" fmla="*/ 18 w 126"/>
                <a:gd name="T15" fmla="*/ 142 h 405"/>
                <a:gd name="T16" fmla="*/ 50 w 126"/>
                <a:gd name="T17" fmla="*/ 171 h 405"/>
                <a:gd name="T18" fmla="*/ 52 w 126"/>
                <a:gd name="T19" fmla="*/ 178 h 405"/>
                <a:gd name="T20" fmla="*/ 52 w 126"/>
                <a:gd name="T21" fmla="*/ 190 h 405"/>
                <a:gd name="T22" fmla="*/ 50 w 126"/>
                <a:gd name="T23" fmla="*/ 203 h 405"/>
                <a:gd name="T24" fmla="*/ 46 w 126"/>
                <a:gd name="T25" fmla="*/ 220 h 405"/>
                <a:gd name="T26" fmla="*/ 42 w 126"/>
                <a:gd name="T27" fmla="*/ 241 h 405"/>
                <a:gd name="T28" fmla="*/ 38 w 126"/>
                <a:gd name="T29" fmla="*/ 264 h 405"/>
                <a:gd name="T30" fmla="*/ 35 w 126"/>
                <a:gd name="T31" fmla="*/ 287 h 405"/>
                <a:gd name="T32" fmla="*/ 31 w 126"/>
                <a:gd name="T33" fmla="*/ 310 h 405"/>
                <a:gd name="T34" fmla="*/ 25 w 126"/>
                <a:gd name="T35" fmla="*/ 327 h 405"/>
                <a:gd name="T36" fmla="*/ 23 w 126"/>
                <a:gd name="T37" fmla="*/ 344 h 405"/>
                <a:gd name="T38" fmla="*/ 23 w 126"/>
                <a:gd name="T39" fmla="*/ 351 h 405"/>
                <a:gd name="T40" fmla="*/ 126 w 126"/>
                <a:gd name="T41" fmla="*/ 405 h 405"/>
                <a:gd name="T42" fmla="*/ 126 w 126"/>
                <a:gd name="T43" fmla="*/ 395 h 405"/>
                <a:gd name="T44" fmla="*/ 122 w 126"/>
                <a:gd name="T45" fmla="*/ 374 h 405"/>
                <a:gd name="T46" fmla="*/ 120 w 126"/>
                <a:gd name="T47" fmla="*/ 357 h 405"/>
                <a:gd name="T48" fmla="*/ 118 w 126"/>
                <a:gd name="T49" fmla="*/ 340 h 405"/>
                <a:gd name="T50" fmla="*/ 115 w 126"/>
                <a:gd name="T51" fmla="*/ 323 h 405"/>
                <a:gd name="T52" fmla="*/ 113 w 126"/>
                <a:gd name="T53" fmla="*/ 304 h 405"/>
                <a:gd name="T54" fmla="*/ 109 w 126"/>
                <a:gd name="T55" fmla="*/ 283 h 405"/>
                <a:gd name="T56" fmla="*/ 105 w 126"/>
                <a:gd name="T57" fmla="*/ 264 h 405"/>
                <a:gd name="T58" fmla="*/ 103 w 126"/>
                <a:gd name="T59" fmla="*/ 245 h 405"/>
                <a:gd name="T60" fmla="*/ 101 w 126"/>
                <a:gd name="T61" fmla="*/ 228 h 405"/>
                <a:gd name="T62" fmla="*/ 97 w 126"/>
                <a:gd name="T63" fmla="*/ 213 h 405"/>
                <a:gd name="T64" fmla="*/ 97 w 126"/>
                <a:gd name="T65" fmla="*/ 201 h 405"/>
                <a:gd name="T66" fmla="*/ 96 w 126"/>
                <a:gd name="T67" fmla="*/ 192 h 405"/>
                <a:gd name="T68" fmla="*/ 115 w 126"/>
                <a:gd name="T69" fmla="*/ 114 h 405"/>
                <a:gd name="T70" fmla="*/ 113 w 126"/>
                <a:gd name="T71" fmla="*/ 106 h 405"/>
                <a:gd name="T72" fmla="*/ 111 w 126"/>
                <a:gd name="T73" fmla="*/ 91 h 405"/>
                <a:gd name="T74" fmla="*/ 105 w 126"/>
                <a:gd name="T75" fmla="*/ 72 h 405"/>
                <a:gd name="T76" fmla="*/ 97 w 126"/>
                <a:gd name="T77" fmla="*/ 51 h 405"/>
                <a:gd name="T78" fmla="*/ 86 w 126"/>
                <a:gd name="T79" fmla="*/ 28 h 405"/>
                <a:gd name="T80" fmla="*/ 78 w 126"/>
                <a:gd name="T81" fmla="*/ 11 h 405"/>
                <a:gd name="T82" fmla="*/ 73 w 126"/>
                <a:gd name="T83" fmla="*/ 4 h 405"/>
                <a:gd name="T84" fmla="*/ 69 w 126"/>
                <a:gd name="T85" fmla="*/ 62 h 405"/>
                <a:gd name="T86" fmla="*/ 18 w 126"/>
                <a:gd name="T87" fmla="*/ 3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405">
                  <a:moveTo>
                    <a:pt x="18" y="32"/>
                  </a:moveTo>
                  <a:lnTo>
                    <a:pt x="0" y="42"/>
                  </a:lnTo>
                  <a:lnTo>
                    <a:pt x="2" y="43"/>
                  </a:lnTo>
                  <a:lnTo>
                    <a:pt x="6" y="53"/>
                  </a:lnTo>
                  <a:lnTo>
                    <a:pt x="8" y="59"/>
                  </a:lnTo>
                  <a:lnTo>
                    <a:pt x="12" y="66"/>
                  </a:lnTo>
                  <a:lnTo>
                    <a:pt x="14" y="74"/>
                  </a:lnTo>
                  <a:lnTo>
                    <a:pt x="18" y="85"/>
                  </a:lnTo>
                  <a:lnTo>
                    <a:pt x="18" y="95"/>
                  </a:lnTo>
                  <a:lnTo>
                    <a:pt x="18" y="104"/>
                  </a:lnTo>
                  <a:lnTo>
                    <a:pt x="18" y="114"/>
                  </a:lnTo>
                  <a:lnTo>
                    <a:pt x="18" y="123"/>
                  </a:lnTo>
                  <a:lnTo>
                    <a:pt x="18" y="129"/>
                  </a:lnTo>
                  <a:lnTo>
                    <a:pt x="18" y="137"/>
                  </a:lnTo>
                  <a:lnTo>
                    <a:pt x="18" y="140"/>
                  </a:lnTo>
                  <a:lnTo>
                    <a:pt x="18" y="142"/>
                  </a:lnTo>
                  <a:lnTo>
                    <a:pt x="50" y="171"/>
                  </a:lnTo>
                  <a:lnTo>
                    <a:pt x="50" y="171"/>
                  </a:lnTo>
                  <a:lnTo>
                    <a:pt x="52" y="175"/>
                  </a:lnTo>
                  <a:lnTo>
                    <a:pt x="52" y="178"/>
                  </a:lnTo>
                  <a:lnTo>
                    <a:pt x="52" y="186"/>
                  </a:lnTo>
                  <a:lnTo>
                    <a:pt x="52" y="190"/>
                  </a:lnTo>
                  <a:lnTo>
                    <a:pt x="52" y="197"/>
                  </a:lnTo>
                  <a:lnTo>
                    <a:pt x="50" y="203"/>
                  </a:lnTo>
                  <a:lnTo>
                    <a:pt x="50" y="213"/>
                  </a:lnTo>
                  <a:lnTo>
                    <a:pt x="46" y="220"/>
                  </a:lnTo>
                  <a:lnTo>
                    <a:pt x="46" y="230"/>
                  </a:lnTo>
                  <a:lnTo>
                    <a:pt x="42" y="241"/>
                  </a:lnTo>
                  <a:lnTo>
                    <a:pt x="42" y="253"/>
                  </a:lnTo>
                  <a:lnTo>
                    <a:pt x="38" y="264"/>
                  </a:lnTo>
                  <a:lnTo>
                    <a:pt x="38" y="275"/>
                  </a:lnTo>
                  <a:lnTo>
                    <a:pt x="35" y="287"/>
                  </a:lnTo>
                  <a:lnTo>
                    <a:pt x="35" y="298"/>
                  </a:lnTo>
                  <a:lnTo>
                    <a:pt x="31" y="310"/>
                  </a:lnTo>
                  <a:lnTo>
                    <a:pt x="29" y="319"/>
                  </a:lnTo>
                  <a:lnTo>
                    <a:pt x="25" y="327"/>
                  </a:lnTo>
                  <a:lnTo>
                    <a:pt x="25" y="336"/>
                  </a:lnTo>
                  <a:lnTo>
                    <a:pt x="23" y="344"/>
                  </a:lnTo>
                  <a:lnTo>
                    <a:pt x="23" y="348"/>
                  </a:lnTo>
                  <a:lnTo>
                    <a:pt x="23" y="351"/>
                  </a:lnTo>
                  <a:lnTo>
                    <a:pt x="23" y="353"/>
                  </a:lnTo>
                  <a:lnTo>
                    <a:pt x="126" y="405"/>
                  </a:lnTo>
                  <a:lnTo>
                    <a:pt x="126" y="403"/>
                  </a:lnTo>
                  <a:lnTo>
                    <a:pt x="126" y="395"/>
                  </a:lnTo>
                  <a:lnTo>
                    <a:pt x="124" y="386"/>
                  </a:lnTo>
                  <a:lnTo>
                    <a:pt x="122" y="374"/>
                  </a:lnTo>
                  <a:lnTo>
                    <a:pt x="120" y="365"/>
                  </a:lnTo>
                  <a:lnTo>
                    <a:pt x="120" y="357"/>
                  </a:lnTo>
                  <a:lnTo>
                    <a:pt x="118" y="348"/>
                  </a:lnTo>
                  <a:lnTo>
                    <a:pt x="118" y="340"/>
                  </a:lnTo>
                  <a:lnTo>
                    <a:pt x="115" y="332"/>
                  </a:lnTo>
                  <a:lnTo>
                    <a:pt x="115" y="323"/>
                  </a:lnTo>
                  <a:lnTo>
                    <a:pt x="113" y="313"/>
                  </a:lnTo>
                  <a:lnTo>
                    <a:pt x="113" y="304"/>
                  </a:lnTo>
                  <a:lnTo>
                    <a:pt x="111" y="294"/>
                  </a:lnTo>
                  <a:lnTo>
                    <a:pt x="109" y="283"/>
                  </a:lnTo>
                  <a:lnTo>
                    <a:pt x="107" y="272"/>
                  </a:lnTo>
                  <a:lnTo>
                    <a:pt x="105" y="264"/>
                  </a:lnTo>
                  <a:lnTo>
                    <a:pt x="103" y="253"/>
                  </a:lnTo>
                  <a:lnTo>
                    <a:pt x="103" y="245"/>
                  </a:lnTo>
                  <a:lnTo>
                    <a:pt x="101" y="235"/>
                  </a:lnTo>
                  <a:lnTo>
                    <a:pt x="101" y="228"/>
                  </a:lnTo>
                  <a:lnTo>
                    <a:pt x="99" y="220"/>
                  </a:lnTo>
                  <a:lnTo>
                    <a:pt x="97" y="213"/>
                  </a:lnTo>
                  <a:lnTo>
                    <a:pt x="97" y="205"/>
                  </a:lnTo>
                  <a:lnTo>
                    <a:pt x="97" y="201"/>
                  </a:lnTo>
                  <a:lnTo>
                    <a:pt x="96" y="194"/>
                  </a:lnTo>
                  <a:lnTo>
                    <a:pt x="96" y="192"/>
                  </a:lnTo>
                  <a:lnTo>
                    <a:pt x="115" y="118"/>
                  </a:lnTo>
                  <a:lnTo>
                    <a:pt x="115" y="114"/>
                  </a:lnTo>
                  <a:lnTo>
                    <a:pt x="115" y="112"/>
                  </a:lnTo>
                  <a:lnTo>
                    <a:pt x="113" y="106"/>
                  </a:lnTo>
                  <a:lnTo>
                    <a:pt x="113" y="100"/>
                  </a:lnTo>
                  <a:lnTo>
                    <a:pt x="111" y="91"/>
                  </a:lnTo>
                  <a:lnTo>
                    <a:pt x="107" y="83"/>
                  </a:lnTo>
                  <a:lnTo>
                    <a:pt x="105" y="72"/>
                  </a:lnTo>
                  <a:lnTo>
                    <a:pt x="101" y="62"/>
                  </a:lnTo>
                  <a:lnTo>
                    <a:pt x="97" y="51"/>
                  </a:lnTo>
                  <a:lnTo>
                    <a:pt x="92" y="40"/>
                  </a:lnTo>
                  <a:lnTo>
                    <a:pt x="86" y="28"/>
                  </a:lnTo>
                  <a:lnTo>
                    <a:pt x="82" y="21"/>
                  </a:lnTo>
                  <a:lnTo>
                    <a:pt x="78" y="11"/>
                  </a:lnTo>
                  <a:lnTo>
                    <a:pt x="76" y="7"/>
                  </a:lnTo>
                  <a:lnTo>
                    <a:pt x="73" y="4"/>
                  </a:lnTo>
                  <a:lnTo>
                    <a:pt x="57" y="0"/>
                  </a:lnTo>
                  <a:lnTo>
                    <a:pt x="69" y="62"/>
                  </a:lnTo>
                  <a:lnTo>
                    <a:pt x="59" y="80"/>
                  </a:lnTo>
                  <a:lnTo>
                    <a:pt x="18" y="32"/>
                  </a:lnTo>
                  <a:lnTo>
                    <a:pt x="18" y="32"/>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37" name="Freeform 45"/>
            <p:cNvSpPr>
              <a:spLocks/>
            </p:cNvSpPr>
            <p:nvPr/>
          </p:nvSpPr>
          <p:spPr bwMode="auto">
            <a:xfrm>
              <a:off x="2004" y="3916"/>
              <a:ext cx="117" cy="28"/>
            </a:xfrm>
            <a:custGeom>
              <a:avLst/>
              <a:gdLst>
                <a:gd name="T0" fmla="*/ 95 w 234"/>
                <a:gd name="T1" fmla="*/ 27 h 55"/>
                <a:gd name="T2" fmla="*/ 103 w 234"/>
                <a:gd name="T3" fmla="*/ 27 h 55"/>
                <a:gd name="T4" fmla="*/ 114 w 234"/>
                <a:gd name="T5" fmla="*/ 25 h 55"/>
                <a:gd name="T6" fmla="*/ 128 w 234"/>
                <a:gd name="T7" fmla="*/ 23 h 55"/>
                <a:gd name="T8" fmla="*/ 143 w 234"/>
                <a:gd name="T9" fmla="*/ 21 h 55"/>
                <a:gd name="T10" fmla="*/ 158 w 234"/>
                <a:gd name="T11" fmla="*/ 19 h 55"/>
                <a:gd name="T12" fmla="*/ 173 w 234"/>
                <a:gd name="T13" fmla="*/ 17 h 55"/>
                <a:gd name="T14" fmla="*/ 188 w 234"/>
                <a:gd name="T15" fmla="*/ 15 h 55"/>
                <a:gd name="T16" fmla="*/ 207 w 234"/>
                <a:gd name="T17" fmla="*/ 10 h 55"/>
                <a:gd name="T18" fmla="*/ 217 w 234"/>
                <a:gd name="T19" fmla="*/ 6 h 55"/>
                <a:gd name="T20" fmla="*/ 225 w 234"/>
                <a:gd name="T21" fmla="*/ 0 h 55"/>
                <a:gd name="T22" fmla="*/ 226 w 234"/>
                <a:gd name="T23" fmla="*/ 10 h 55"/>
                <a:gd name="T24" fmla="*/ 230 w 234"/>
                <a:gd name="T25" fmla="*/ 34 h 55"/>
                <a:gd name="T26" fmla="*/ 232 w 234"/>
                <a:gd name="T27" fmla="*/ 46 h 55"/>
                <a:gd name="T28" fmla="*/ 234 w 234"/>
                <a:gd name="T29" fmla="*/ 51 h 55"/>
                <a:gd name="T30" fmla="*/ 225 w 234"/>
                <a:gd name="T31" fmla="*/ 51 h 55"/>
                <a:gd name="T32" fmla="*/ 207 w 234"/>
                <a:gd name="T33" fmla="*/ 53 h 55"/>
                <a:gd name="T34" fmla="*/ 192 w 234"/>
                <a:gd name="T35" fmla="*/ 53 h 55"/>
                <a:gd name="T36" fmla="*/ 177 w 234"/>
                <a:gd name="T37" fmla="*/ 55 h 55"/>
                <a:gd name="T38" fmla="*/ 158 w 234"/>
                <a:gd name="T39" fmla="*/ 55 h 55"/>
                <a:gd name="T40" fmla="*/ 139 w 234"/>
                <a:gd name="T41" fmla="*/ 55 h 55"/>
                <a:gd name="T42" fmla="*/ 116 w 234"/>
                <a:gd name="T43" fmla="*/ 53 h 55"/>
                <a:gd name="T44" fmla="*/ 93 w 234"/>
                <a:gd name="T45" fmla="*/ 51 h 55"/>
                <a:gd name="T46" fmla="*/ 70 w 234"/>
                <a:gd name="T47" fmla="*/ 48 h 55"/>
                <a:gd name="T48" fmla="*/ 50 w 234"/>
                <a:gd name="T49" fmla="*/ 46 h 55"/>
                <a:gd name="T50" fmla="*/ 29 w 234"/>
                <a:gd name="T51" fmla="*/ 44 h 55"/>
                <a:gd name="T52" fmla="*/ 13 w 234"/>
                <a:gd name="T53" fmla="*/ 42 h 55"/>
                <a:gd name="T54" fmla="*/ 0 w 234"/>
                <a:gd name="T55" fmla="*/ 40 h 55"/>
                <a:gd name="T56" fmla="*/ 2 w 234"/>
                <a:gd name="T57" fmla="*/ 32 h 55"/>
                <a:gd name="T58" fmla="*/ 15 w 234"/>
                <a:gd name="T59" fmla="*/ 17 h 55"/>
                <a:gd name="T60" fmla="*/ 29 w 234"/>
                <a:gd name="T61" fmla="*/ 10 h 55"/>
                <a:gd name="T62" fmla="*/ 40 w 234"/>
                <a:gd name="T63" fmla="*/ 6 h 55"/>
                <a:gd name="T64" fmla="*/ 57 w 234"/>
                <a:gd name="T65" fmla="*/ 2 h 55"/>
                <a:gd name="T66" fmla="*/ 76 w 234"/>
                <a:gd name="T67"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55">
                  <a:moveTo>
                    <a:pt x="76" y="10"/>
                  </a:moveTo>
                  <a:lnTo>
                    <a:pt x="95" y="27"/>
                  </a:lnTo>
                  <a:lnTo>
                    <a:pt x="95" y="27"/>
                  </a:lnTo>
                  <a:lnTo>
                    <a:pt x="103" y="27"/>
                  </a:lnTo>
                  <a:lnTo>
                    <a:pt x="107" y="25"/>
                  </a:lnTo>
                  <a:lnTo>
                    <a:pt x="114" y="25"/>
                  </a:lnTo>
                  <a:lnTo>
                    <a:pt x="120" y="23"/>
                  </a:lnTo>
                  <a:lnTo>
                    <a:pt x="128" y="23"/>
                  </a:lnTo>
                  <a:lnTo>
                    <a:pt x="135" y="23"/>
                  </a:lnTo>
                  <a:lnTo>
                    <a:pt x="143" y="21"/>
                  </a:lnTo>
                  <a:lnTo>
                    <a:pt x="150" y="19"/>
                  </a:lnTo>
                  <a:lnTo>
                    <a:pt x="158" y="19"/>
                  </a:lnTo>
                  <a:lnTo>
                    <a:pt x="166" y="17"/>
                  </a:lnTo>
                  <a:lnTo>
                    <a:pt x="173" y="17"/>
                  </a:lnTo>
                  <a:lnTo>
                    <a:pt x="181" y="15"/>
                  </a:lnTo>
                  <a:lnTo>
                    <a:pt x="188" y="15"/>
                  </a:lnTo>
                  <a:lnTo>
                    <a:pt x="198" y="11"/>
                  </a:lnTo>
                  <a:lnTo>
                    <a:pt x="207" y="10"/>
                  </a:lnTo>
                  <a:lnTo>
                    <a:pt x="211" y="6"/>
                  </a:lnTo>
                  <a:lnTo>
                    <a:pt x="217" y="6"/>
                  </a:lnTo>
                  <a:lnTo>
                    <a:pt x="223" y="0"/>
                  </a:lnTo>
                  <a:lnTo>
                    <a:pt x="225" y="0"/>
                  </a:lnTo>
                  <a:lnTo>
                    <a:pt x="225" y="2"/>
                  </a:lnTo>
                  <a:lnTo>
                    <a:pt x="226" y="10"/>
                  </a:lnTo>
                  <a:lnTo>
                    <a:pt x="228" y="23"/>
                  </a:lnTo>
                  <a:lnTo>
                    <a:pt x="230" y="34"/>
                  </a:lnTo>
                  <a:lnTo>
                    <a:pt x="230" y="40"/>
                  </a:lnTo>
                  <a:lnTo>
                    <a:pt x="232" y="46"/>
                  </a:lnTo>
                  <a:lnTo>
                    <a:pt x="232" y="48"/>
                  </a:lnTo>
                  <a:lnTo>
                    <a:pt x="234" y="51"/>
                  </a:lnTo>
                  <a:lnTo>
                    <a:pt x="230" y="51"/>
                  </a:lnTo>
                  <a:lnTo>
                    <a:pt x="225" y="51"/>
                  </a:lnTo>
                  <a:lnTo>
                    <a:pt x="217" y="51"/>
                  </a:lnTo>
                  <a:lnTo>
                    <a:pt x="207" y="53"/>
                  </a:lnTo>
                  <a:lnTo>
                    <a:pt x="200" y="53"/>
                  </a:lnTo>
                  <a:lnTo>
                    <a:pt x="192" y="53"/>
                  </a:lnTo>
                  <a:lnTo>
                    <a:pt x="185" y="53"/>
                  </a:lnTo>
                  <a:lnTo>
                    <a:pt x="177" y="55"/>
                  </a:lnTo>
                  <a:lnTo>
                    <a:pt x="167" y="55"/>
                  </a:lnTo>
                  <a:lnTo>
                    <a:pt x="158" y="55"/>
                  </a:lnTo>
                  <a:lnTo>
                    <a:pt x="148" y="55"/>
                  </a:lnTo>
                  <a:lnTo>
                    <a:pt x="139" y="55"/>
                  </a:lnTo>
                  <a:lnTo>
                    <a:pt x="128" y="53"/>
                  </a:lnTo>
                  <a:lnTo>
                    <a:pt x="116" y="53"/>
                  </a:lnTo>
                  <a:lnTo>
                    <a:pt x="103" y="51"/>
                  </a:lnTo>
                  <a:lnTo>
                    <a:pt x="93" y="51"/>
                  </a:lnTo>
                  <a:lnTo>
                    <a:pt x="82" y="48"/>
                  </a:lnTo>
                  <a:lnTo>
                    <a:pt x="70" y="48"/>
                  </a:lnTo>
                  <a:lnTo>
                    <a:pt x="57" y="46"/>
                  </a:lnTo>
                  <a:lnTo>
                    <a:pt x="50" y="46"/>
                  </a:lnTo>
                  <a:lnTo>
                    <a:pt x="36" y="44"/>
                  </a:lnTo>
                  <a:lnTo>
                    <a:pt x="29" y="44"/>
                  </a:lnTo>
                  <a:lnTo>
                    <a:pt x="19" y="42"/>
                  </a:lnTo>
                  <a:lnTo>
                    <a:pt x="13" y="42"/>
                  </a:lnTo>
                  <a:lnTo>
                    <a:pt x="2" y="40"/>
                  </a:lnTo>
                  <a:lnTo>
                    <a:pt x="0" y="40"/>
                  </a:lnTo>
                  <a:lnTo>
                    <a:pt x="0" y="38"/>
                  </a:lnTo>
                  <a:lnTo>
                    <a:pt x="2" y="32"/>
                  </a:lnTo>
                  <a:lnTo>
                    <a:pt x="6" y="25"/>
                  </a:lnTo>
                  <a:lnTo>
                    <a:pt x="15" y="17"/>
                  </a:lnTo>
                  <a:lnTo>
                    <a:pt x="19" y="13"/>
                  </a:lnTo>
                  <a:lnTo>
                    <a:pt x="29" y="10"/>
                  </a:lnTo>
                  <a:lnTo>
                    <a:pt x="34" y="8"/>
                  </a:lnTo>
                  <a:lnTo>
                    <a:pt x="40" y="6"/>
                  </a:lnTo>
                  <a:lnTo>
                    <a:pt x="51" y="2"/>
                  </a:lnTo>
                  <a:lnTo>
                    <a:pt x="57" y="2"/>
                  </a:lnTo>
                  <a:lnTo>
                    <a:pt x="76" y="10"/>
                  </a:lnTo>
                  <a:lnTo>
                    <a:pt x="76" y="1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38" name="Freeform 46"/>
            <p:cNvSpPr>
              <a:spLocks/>
            </p:cNvSpPr>
            <p:nvPr/>
          </p:nvSpPr>
          <p:spPr bwMode="auto">
            <a:xfrm>
              <a:off x="1743" y="3909"/>
              <a:ext cx="97" cy="24"/>
            </a:xfrm>
            <a:custGeom>
              <a:avLst/>
              <a:gdLst>
                <a:gd name="T0" fmla="*/ 34 w 194"/>
                <a:gd name="T1" fmla="*/ 9 h 47"/>
                <a:gd name="T2" fmla="*/ 143 w 194"/>
                <a:gd name="T3" fmla="*/ 9 h 47"/>
                <a:gd name="T4" fmla="*/ 171 w 194"/>
                <a:gd name="T5" fmla="*/ 0 h 47"/>
                <a:gd name="T6" fmla="*/ 185 w 194"/>
                <a:gd name="T7" fmla="*/ 4 h 47"/>
                <a:gd name="T8" fmla="*/ 194 w 194"/>
                <a:gd name="T9" fmla="*/ 40 h 47"/>
                <a:gd name="T10" fmla="*/ 192 w 194"/>
                <a:gd name="T11" fmla="*/ 40 h 47"/>
                <a:gd name="T12" fmla="*/ 190 w 194"/>
                <a:gd name="T13" fmla="*/ 40 h 47"/>
                <a:gd name="T14" fmla="*/ 185 w 194"/>
                <a:gd name="T15" fmla="*/ 42 h 47"/>
                <a:gd name="T16" fmla="*/ 177 w 194"/>
                <a:gd name="T17" fmla="*/ 43 h 47"/>
                <a:gd name="T18" fmla="*/ 169 w 194"/>
                <a:gd name="T19" fmla="*/ 43 h 47"/>
                <a:gd name="T20" fmla="*/ 156 w 194"/>
                <a:gd name="T21" fmla="*/ 43 h 47"/>
                <a:gd name="T22" fmla="*/ 150 w 194"/>
                <a:gd name="T23" fmla="*/ 43 h 47"/>
                <a:gd name="T24" fmla="*/ 143 w 194"/>
                <a:gd name="T25" fmla="*/ 45 h 47"/>
                <a:gd name="T26" fmla="*/ 135 w 194"/>
                <a:gd name="T27" fmla="*/ 45 h 47"/>
                <a:gd name="T28" fmla="*/ 128 w 194"/>
                <a:gd name="T29" fmla="*/ 47 h 47"/>
                <a:gd name="T30" fmla="*/ 118 w 194"/>
                <a:gd name="T31" fmla="*/ 45 h 47"/>
                <a:gd name="T32" fmla="*/ 107 w 194"/>
                <a:gd name="T33" fmla="*/ 43 h 47"/>
                <a:gd name="T34" fmla="*/ 97 w 194"/>
                <a:gd name="T35" fmla="*/ 43 h 47"/>
                <a:gd name="T36" fmla="*/ 86 w 194"/>
                <a:gd name="T37" fmla="*/ 43 h 47"/>
                <a:gd name="T38" fmla="*/ 76 w 194"/>
                <a:gd name="T39" fmla="*/ 42 h 47"/>
                <a:gd name="T40" fmla="*/ 65 w 194"/>
                <a:gd name="T41" fmla="*/ 40 h 47"/>
                <a:gd name="T42" fmla="*/ 55 w 194"/>
                <a:gd name="T43" fmla="*/ 40 h 47"/>
                <a:gd name="T44" fmla="*/ 46 w 194"/>
                <a:gd name="T45" fmla="*/ 40 h 47"/>
                <a:gd name="T46" fmla="*/ 34 w 194"/>
                <a:gd name="T47" fmla="*/ 38 h 47"/>
                <a:gd name="T48" fmla="*/ 27 w 194"/>
                <a:gd name="T49" fmla="*/ 36 h 47"/>
                <a:gd name="T50" fmla="*/ 19 w 194"/>
                <a:gd name="T51" fmla="*/ 36 h 47"/>
                <a:gd name="T52" fmla="*/ 14 w 194"/>
                <a:gd name="T53" fmla="*/ 36 h 47"/>
                <a:gd name="T54" fmla="*/ 4 w 194"/>
                <a:gd name="T55" fmla="*/ 36 h 47"/>
                <a:gd name="T56" fmla="*/ 0 w 194"/>
                <a:gd name="T57" fmla="*/ 36 h 47"/>
                <a:gd name="T58" fmla="*/ 34 w 194"/>
                <a:gd name="T59" fmla="*/ 9 h 47"/>
                <a:gd name="T60" fmla="*/ 34 w 194"/>
                <a:gd name="T61"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 h="47">
                  <a:moveTo>
                    <a:pt x="34" y="9"/>
                  </a:moveTo>
                  <a:lnTo>
                    <a:pt x="143" y="9"/>
                  </a:lnTo>
                  <a:lnTo>
                    <a:pt x="171" y="0"/>
                  </a:lnTo>
                  <a:lnTo>
                    <a:pt x="185" y="4"/>
                  </a:lnTo>
                  <a:lnTo>
                    <a:pt x="194" y="40"/>
                  </a:lnTo>
                  <a:lnTo>
                    <a:pt x="192" y="40"/>
                  </a:lnTo>
                  <a:lnTo>
                    <a:pt x="190" y="40"/>
                  </a:lnTo>
                  <a:lnTo>
                    <a:pt x="185" y="42"/>
                  </a:lnTo>
                  <a:lnTo>
                    <a:pt x="177" y="43"/>
                  </a:lnTo>
                  <a:lnTo>
                    <a:pt x="169" y="43"/>
                  </a:lnTo>
                  <a:lnTo>
                    <a:pt x="156" y="43"/>
                  </a:lnTo>
                  <a:lnTo>
                    <a:pt x="150" y="43"/>
                  </a:lnTo>
                  <a:lnTo>
                    <a:pt x="143" y="45"/>
                  </a:lnTo>
                  <a:lnTo>
                    <a:pt x="135" y="45"/>
                  </a:lnTo>
                  <a:lnTo>
                    <a:pt x="128" y="47"/>
                  </a:lnTo>
                  <a:lnTo>
                    <a:pt x="118" y="45"/>
                  </a:lnTo>
                  <a:lnTo>
                    <a:pt x="107" y="43"/>
                  </a:lnTo>
                  <a:lnTo>
                    <a:pt x="97" y="43"/>
                  </a:lnTo>
                  <a:lnTo>
                    <a:pt x="86" y="43"/>
                  </a:lnTo>
                  <a:lnTo>
                    <a:pt x="76" y="42"/>
                  </a:lnTo>
                  <a:lnTo>
                    <a:pt x="65" y="40"/>
                  </a:lnTo>
                  <a:lnTo>
                    <a:pt x="55" y="40"/>
                  </a:lnTo>
                  <a:lnTo>
                    <a:pt x="46" y="40"/>
                  </a:lnTo>
                  <a:lnTo>
                    <a:pt x="34" y="38"/>
                  </a:lnTo>
                  <a:lnTo>
                    <a:pt x="27" y="36"/>
                  </a:lnTo>
                  <a:lnTo>
                    <a:pt x="19" y="36"/>
                  </a:lnTo>
                  <a:lnTo>
                    <a:pt x="14" y="36"/>
                  </a:lnTo>
                  <a:lnTo>
                    <a:pt x="4" y="36"/>
                  </a:lnTo>
                  <a:lnTo>
                    <a:pt x="0" y="36"/>
                  </a:lnTo>
                  <a:lnTo>
                    <a:pt x="34" y="9"/>
                  </a:lnTo>
                  <a:lnTo>
                    <a:pt x="34" y="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39" name="Freeform 47"/>
            <p:cNvSpPr>
              <a:spLocks/>
            </p:cNvSpPr>
            <p:nvPr/>
          </p:nvSpPr>
          <p:spPr bwMode="auto">
            <a:xfrm>
              <a:off x="1627" y="3909"/>
              <a:ext cx="137" cy="31"/>
            </a:xfrm>
            <a:custGeom>
              <a:avLst/>
              <a:gdLst>
                <a:gd name="T0" fmla="*/ 154 w 274"/>
                <a:gd name="T1" fmla="*/ 0 h 61"/>
                <a:gd name="T2" fmla="*/ 152 w 274"/>
                <a:gd name="T3" fmla="*/ 0 h 61"/>
                <a:gd name="T4" fmla="*/ 147 w 274"/>
                <a:gd name="T5" fmla="*/ 0 h 61"/>
                <a:gd name="T6" fmla="*/ 139 w 274"/>
                <a:gd name="T7" fmla="*/ 2 h 61"/>
                <a:gd name="T8" fmla="*/ 130 w 274"/>
                <a:gd name="T9" fmla="*/ 4 h 61"/>
                <a:gd name="T10" fmla="*/ 116 w 274"/>
                <a:gd name="T11" fmla="*/ 5 h 61"/>
                <a:gd name="T12" fmla="*/ 105 w 274"/>
                <a:gd name="T13" fmla="*/ 7 h 61"/>
                <a:gd name="T14" fmla="*/ 90 w 274"/>
                <a:gd name="T15" fmla="*/ 9 h 61"/>
                <a:gd name="T16" fmla="*/ 78 w 274"/>
                <a:gd name="T17" fmla="*/ 13 h 61"/>
                <a:gd name="T18" fmla="*/ 63 w 274"/>
                <a:gd name="T19" fmla="*/ 13 h 61"/>
                <a:gd name="T20" fmla="*/ 52 w 274"/>
                <a:gd name="T21" fmla="*/ 17 h 61"/>
                <a:gd name="T22" fmla="*/ 38 w 274"/>
                <a:gd name="T23" fmla="*/ 19 h 61"/>
                <a:gd name="T24" fmla="*/ 29 w 274"/>
                <a:gd name="T25" fmla="*/ 21 h 61"/>
                <a:gd name="T26" fmla="*/ 19 w 274"/>
                <a:gd name="T27" fmla="*/ 23 h 61"/>
                <a:gd name="T28" fmla="*/ 15 w 274"/>
                <a:gd name="T29" fmla="*/ 23 h 61"/>
                <a:gd name="T30" fmla="*/ 10 w 274"/>
                <a:gd name="T31" fmla="*/ 24 h 61"/>
                <a:gd name="T32" fmla="*/ 10 w 274"/>
                <a:gd name="T33" fmla="*/ 26 h 61"/>
                <a:gd name="T34" fmla="*/ 0 w 274"/>
                <a:gd name="T35" fmla="*/ 42 h 61"/>
                <a:gd name="T36" fmla="*/ 4 w 274"/>
                <a:gd name="T37" fmla="*/ 42 h 61"/>
                <a:gd name="T38" fmla="*/ 8 w 274"/>
                <a:gd name="T39" fmla="*/ 43 h 61"/>
                <a:gd name="T40" fmla="*/ 17 w 274"/>
                <a:gd name="T41" fmla="*/ 47 h 61"/>
                <a:gd name="T42" fmla="*/ 25 w 274"/>
                <a:gd name="T43" fmla="*/ 47 h 61"/>
                <a:gd name="T44" fmla="*/ 36 w 274"/>
                <a:gd name="T45" fmla="*/ 51 h 61"/>
                <a:gd name="T46" fmla="*/ 44 w 274"/>
                <a:gd name="T47" fmla="*/ 51 h 61"/>
                <a:gd name="T48" fmla="*/ 50 w 274"/>
                <a:gd name="T49" fmla="*/ 53 h 61"/>
                <a:gd name="T50" fmla="*/ 57 w 274"/>
                <a:gd name="T51" fmla="*/ 53 h 61"/>
                <a:gd name="T52" fmla="*/ 65 w 274"/>
                <a:gd name="T53" fmla="*/ 57 h 61"/>
                <a:gd name="T54" fmla="*/ 74 w 274"/>
                <a:gd name="T55" fmla="*/ 57 h 61"/>
                <a:gd name="T56" fmla="*/ 82 w 274"/>
                <a:gd name="T57" fmla="*/ 57 h 61"/>
                <a:gd name="T58" fmla="*/ 90 w 274"/>
                <a:gd name="T59" fmla="*/ 57 h 61"/>
                <a:gd name="T60" fmla="*/ 97 w 274"/>
                <a:gd name="T61" fmla="*/ 57 h 61"/>
                <a:gd name="T62" fmla="*/ 105 w 274"/>
                <a:gd name="T63" fmla="*/ 57 h 61"/>
                <a:gd name="T64" fmla="*/ 112 w 274"/>
                <a:gd name="T65" fmla="*/ 57 h 61"/>
                <a:gd name="T66" fmla="*/ 120 w 274"/>
                <a:gd name="T67" fmla="*/ 57 h 61"/>
                <a:gd name="T68" fmla="*/ 130 w 274"/>
                <a:gd name="T69" fmla="*/ 57 h 61"/>
                <a:gd name="T70" fmla="*/ 143 w 274"/>
                <a:gd name="T71" fmla="*/ 57 h 61"/>
                <a:gd name="T72" fmla="*/ 152 w 274"/>
                <a:gd name="T73" fmla="*/ 57 h 61"/>
                <a:gd name="T74" fmla="*/ 160 w 274"/>
                <a:gd name="T75" fmla="*/ 57 h 61"/>
                <a:gd name="T76" fmla="*/ 164 w 274"/>
                <a:gd name="T77" fmla="*/ 57 h 61"/>
                <a:gd name="T78" fmla="*/ 183 w 274"/>
                <a:gd name="T79" fmla="*/ 47 h 61"/>
                <a:gd name="T80" fmla="*/ 204 w 274"/>
                <a:gd name="T81" fmla="*/ 61 h 61"/>
                <a:gd name="T82" fmla="*/ 274 w 274"/>
                <a:gd name="T83" fmla="*/ 53 h 61"/>
                <a:gd name="T84" fmla="*/ 266 w 274"/>
                <a:gd name="T85" fmla="*/ 9 h 61"/>
                <a:gd name="T86" fmla="*/ 154 w 274"/>
                <a:gd name="T87" fmla="*/ 0 h 61"/>
                <a:gd name="T88" fmla="*/ 154 w 274"/>
                <a:gd name="T8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4" h="61">
                  <a:moveTo>
                    <a:pt x="154" y="0"/>
                  </a:moveTo>
                  <a:lnTo>
                    <a:pt x="152" y="0"/>
                  </a:lnTo>
                  <a:lnTo>
                    <a:pt x="147" y="0"/>
                  </a:lnTo>
                  <a:lnTo>
                    <a:pt x="139" y="2"/>
                  </a:lnTo>
                  <a:lnTo>
                    <a:pt x="130" y="4"/>
                  </a:lnTo>
                  <a:lnTo>
                    <a:pt x="116" y="5"/>
                  </a:lnTo>
                  <a:lnTo>
                    <a:pt x="105" y="7"/>
                  </a:lnTo>
                  <a:lnTo>
                    <a:pt x="90" y="9"/>
                  </a:lnTo>
                  <a:lnTo>
                    <a:pt x="78" y="13"/>
                  </a:lnTo>
                  <a:lnTo>
                    <a:pt x="63" y="13"/>
                  </a:lnTo>
                  <a:lnTo>
                    <a:pt x="52" y="17"/>
                  </a:lnTo>
                  <a:lnTo>
                    <a:pt x="38" y="19"/>
                  </a:lnTo>
                  <a:lnTo>
                    <a:pt x="29" y="21"/>
                  </a:lnTo>
                  <a:lnTo>
                    <a:pt x="19" y="23"/>
                  </a:lnTo>
                  <a:lnTo>
                    <a:pt x="15" y="23"/>
                  </a:lnTo>
                  <a:lnTo>
                    <a:pt x="10" y="24"/>
                  </a:lnTo>
                  <a:lnTo>
                    <a:pt x="10" y="26"/>
                  </a:lnTo>
                  <a:lnTo>
                    <a:pt x="0" y="42"/>
                  </a:lnTo>
                  <a:lnTo>
                    <a:pt x="4" y="42"/>
                  </a:lnTo>
                  <a:lnTo>
                    <a:pt x="8" y="43"/>
                  </a:lnTo>
                  <a:lnTo>
                    <a:pt x="17" y="47"/>
                  </a:lnTo>
                  <a:lnTo>
                    <a:pt x="25" y="47"/>
                  </a:lnTo>
                  <a:lnTo>
                    <a:pt x="36" y="51"/>
                  </a:lnTo>
                  <a:lnTo>
                    <a:pt x="44" y="51"/>
                  </a:lnTo>
                  <a:lnTo>
                    <a:pt x="50" y="53"/>
                  </a:lnTo>
                  <a:lnTo>
                    <a:pt x="57" y="53"/>
                  </a:lnTo>
                  <a:lnTo>
                    <a:pt x="65" y="57"/>
                  </a:lnTo>
                  <a:lnTo>
                    <a:pt x="74" y="57"/>
                  </a:lnTo>
                  <a:lnTo>
                    <a:pt x="82" y="57"/>
                  </a:lnTo>
                  <a:lnTo>
                    <a:pt x="90" y="57"/>
                  </a:lnTo>
                  <a:lnTo>
                    <a:pt x="97" y="57"/>
                  </a:lnTo>
                  <a:lnTo>
                    <a:pt x="105" y="57"/>
                  </a:lnTo>
                  <a:lnTo>
                    <a:pt x="112" y="57"/>
                  </a:lnTo>
                  <a:lnTo>
                    <a:pt x="120" y="57"/>
                  </a:lnTo>
                  <a:lnTo>
                    <a:pt x="130" y="57"/>
                  </a:lnTo>
                  <a:lnTo>
                    <a:pt x="143" y="57"/>
                  </a:lnTo>
                  <a:lnTo>
                    <a:pt x="152" y="57"/>
                  </a:lnTo>
                  <a:lnTo>
                    <a:pt x="160" y="57"/>
                  </a:lnTo>
                  <a:lnTo>
                    <a:pt x="164" y="57"/>
                  </a:lnTo>
                  <a:lnTo>
                    <a:pt x="183" y="47"/>
                  </a:lnTo>
                  <a:lnTo>
                    <a:pt x="204" y="61"/>
                  </a:lnTo>
                  <a:lnTo>
                    <a:pt x="274" y="53"/>
                  </a:lnTo>
                  <a:lnTo>
                    <a:pt x="266" y="9"/>
                  </a:lnTo>
                  <a:lnTo>
                    <a:pt x="154" y="0"/>
                  </a:lnTo>
                  <a:lnTo>
                    <a:pt x="154" y="0"/>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40" name="Freeform 48"/>
            <p:cNvSpPr>
              <a:spLocks/>
            </p:cNvSpPr>
            <p:nvPr/>
          </p:nvSpPr>
          <p:spPr bwMode="auto">
            <a:xfrm>
              <a:off x="1455" y="3926"/>
              <a:ext cx="113" cy="29"/>
            </a:xfrm>
            <a:custGeom>
              <a:avLst/>
              <a:gdLst>
                <a:gd name="T0" fmla="*/ 139 w 224"/>
                <a:gd name="T1" fmla="*/ 0 h 59"/>
                <a:gd name="T2" fmla="*/ 49 w 224"/>
                <a:gd name="T3" fmla="*/ 11 h 59"/>
                <a:gd name="T4" fmla="*/ 0 w 224"/>
                <a:gd name="T5" fmla="*/ 21 h 59"/>
                <a:gd name="T6" fmla="*/ 0 w 224"/>
                <a:gd name="T7" fmla="*/ 38 h 59"/>
                <a:gd name="T8" fmla="*/ 4 w 224"/>
                <a:gd name="T9" fmla="*/ 40 h 59"/>
                <a:gd name="T10" fmla="*/ 13 w 224"/>
                <a:gd name="T11" fmla="*/ 40 h 59"/>
                <a:gd name="T12" fmla="*/ 23 w 224"/>
                <a:gd name="T13" fmla="*/ 44 h 59"/>
                <a:gd name="T14" fmla="*/ 34 w 224"/>
                <a:gd name="T15" fmla="*/ 46 h 59"/>
                <a:gd name="T16" fmla="*/ 46 w 224"/>
                <a:gd name="T17" fmla="*/ 49 h 59"/>
                <a:gd name="T18" fmla="*/ 57 w 224"/>
                <a:gd name="T19" fmla="*/ 49 h 59"/>
                <a:gd name="T20" fmla="*/ 70 w 224"/>
                <a:gd name="T21" fmla="*/ 53 h 59"/>
                <a:gd name="T22" fmla="*/ 80 w 224"/>
                <a:gd name="T23" fmla="*/ 51 h 59"/>
                <a:gd name="T24" fmla="*/ 93 w 224"/>
                <a:gd name="T25" fmla="*/ 51 h 59"/>
                <a:gd name="T26" fmla="*/ 103 w 224"/>
                <a:gd name="T27" fmla="*/ 49 h 59"/>
                <a:gd name="T28" fmla="*/ 112 w 224"/>
                <a:gd name="T29" fmla="*/ 49 h 59"/>
                <a:gd name="T30" fmla="*/ 118 w 224"/>
                <a:gd name="T31" fmla="*/ 49 h 59"/>
                <a:gd name="T32" fmla="*/ 124 w 224"/>
                <a:gd name="T33" fmla="*/ 48 h 59"/>
                <a:gd name="T34" fmla="*/ 125 w 224"/>
                <a:gd name="T35" fmla="*/ 48 h 59"/>
                <a:gd name="T36" fmla="*/ 129 w 224"/>
                <a:gd name="T37" fmla="*/ 48 h 59"/>
                <a:gd name="T38" fmla="*/ 135 w 224"/>
                <a:gd name="T39" fmla="*/ 59 h 59"/>
                <a:gd name="T40" fmla="*/ 224 w 224"/>
                <a:gd name="T41" fmla="*/ 59 h 59"/>
                <a:gd name="T42" fmla="*/ 221 w 224"/>
                <a:gd name="T43" fmla="*/ 15 h 59"/>
                <a:gd name="T44" fmla="*/ 139 w 224"/>
                <a:gd name="T45" fmla="*/ 0 h 59"/>
                <a:gd name="T46" fmla="*/ 139 w 224"/>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9">
                  <a:moveTo>
                    <a:pt x="139" y="0"/>
                  </a:moveTo>
                  <a:lnTo>
                    <a:pt x="49" y="11"/>
                  </a:lnTo>
                  <a:lnTo>
                    <a:pt x="0" y="21"/>
                  </a:lnTo>
                  <a:lnTo>
                    <a:pt x="0" y="38"/>
                  </a:lnTo>
                  <a:lnTo>
                    <a:pt x="4" y="40"/>
                  </a:lnTo>
                  <a:lnTo>
                    <a:pt x="13" y="40"/>
                  </a:lnTo>
                  <a:lnTo>
                    <a:pt x="23" y="44"/>
                  </a:lnTo>
                  <a:lnTo>
                    <a:pt x="34" y="46"/>
                  </a:lnTo>
                  <a:lnTo>
                    <a:pt x="46" y="49"/>
                  </a:lnTo>
                  <a:lnTo>
                    <a:pt x="57" y="49"/>
                  </a:lnTo>
                  <a:lnTo>
                    <a:pt x="70" y="53"/>
                  </a:lnTo>
                  <a:lnTo>
                    <a:pt x="80" y="51"/>
                  </a:lnTo>
                  <a:lnTo>
                    <a:pt x="93" y="51"/>
                  </a:lnTo>
                  <a:lnTo>
                    <a:pt x="103" y="49"/>
                  </a:lnTo>
                  <a:lnTo>
                    <a:pt x="112" y="49"/>
                  </a:lnTo>
                  <a:lnTo>
                    <a:pt x="118" y="49"/>
                  </a:lnTo>
                  <a:lnTo>
                    <a:pt x="124" y="48"/>
                  </a:lnTo>
                  <a:lnTo>
                    <a:pt x="125" y="48"/>
                  </a:lnTo>
                  <a:lnTo>
                    <a:pt x="129" y="48"/>
                  </a:lnTo>
                  <a:lnTo>
                    <a:pt x="135" y="59"/>
                  </a:lnTo>
                  <a:lnTo>
                    <a:pt x="224" y="59"/>
                  </a:lnTo>
                  <a:lnTo>
                    <a:pt x="221" y="15"/>
                  </a:lnTo>
                  <a:lnTo>
                    <a:pt x="139" y="0"/>
                  </a:lnTo>
                  <a:lnTo>
                    <a:pt x="139" y="0"/>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41" name="Freeform 49"/>
            <p:cNvSpPr>
              <a:spLocks/>
            </p:cNvSpPr>
            <p:nvPr/>
          </p:nvSpPr>
          <p:spPr bwMode="auto">
            <a:xfrm>
              <a:off x="1821" y="3128"/>
              <a:ext cx="252" cy="402"/>
            </a:xfrm>
            <a:custGeom>
              <a:avLst/>
              <a:gdLst>
                <a:gd name="T0" fmla="*/ 344 w 506"/>
                <a:gd name="T1" fmla="*/ 2 h 804"/>
                <a:gd name="T2" fmla="*/ 361 w 506"/>
                <a:gd name="T3" fmla="*/ 10 h 804"/>
                <a:gd name="T4" fmla="*/ 382 w 506"/>
                <a:gd name="T5" fmla="*/ 21 h 804"/>
                <a:gd name="T6" fmla="*/ 409 w 506"/>
                <a:gd name="T7" fmla="*/ 36 h 804"/>
                <a:gd name="T8" fmla="*/ 437 w 506"/>
                <a:gd name="T9" fmla="*/ 53 h 804"/>
                <a:gd name="T10" fmla="*/ 457 w 506"/>
                <a:gd name="T11" fmla="*/ 69 h 804"/>
                <a:gd name="T12" fmla="*/ 487 w 506"/>
                <a:gd name="T13" fmla="*/ 97 h 804"/>
                <a:gd name="T14" fmla="*/ 504 w 506"/>
                <a:gd name="T15" fmla="*/ 118 h 804"/>
                <a:gd name="T16" fmla="*/ 504 w 506"/>
                <a:gd name="T17" fmla="*/ 124 h 804"/>
                <a:gd name="T18" fmla="*/ 495 w 506"/>
                <a:gd name="T19" fmla="*/ 145 h 804"/>
                <a:gd name="T20" fmla="*/ 487 w 506"/>
                <a:gd name="T21" fmla="*/ 166 h 804"/>
                <a:gd name="T22" fmla="*/ 474 w 506"/>
                <a:gd name="T23" fmla="*/ 190 h 804"/>
                <a:gd name="T24" fmla="*/ 458 w 506"/>
                <a:gd name="T25" fmla="*/ 223 h 804"/>
                <a:gd name="T26" fmla="*/ 439 w 506"/>
                <a:gd name="T27" fmla="*/ 257 h 804"/>
                <a:gd name="T28" fmla="*/ 424 w 506"/>
                <a:gd name="T29" fmla="*/ 289 h 804"/>
                <a:gd name="T30" fmla="*/ 407 w 506"/>
                <a:gd name="T31" fmla="*/ 314 h 804"/>
                <a:gd name="T32" fmla="*/ 399 w 506"/>
                <a:gd name="T33" fmla="*/ 337 h 804"/>
                <a:gd name="T34" fmla="*/ 399 w 506"/>
                <a:gd name="T35" fmla="*/ 354 h 804"/>
                <a:gd name="T36" fmla="*/ 403 w 506"/>
                <a:gd name="T37" fmla="*/ 384 h 804"/>
                <a:gd name="T38" fmla="*/ 407 w 506"/>
                <a:gd name="T39" fmla="*/ 428 h 804"/>
                <a:gd name="T40" fmla="*/ 407 w 506"/>
                <a:gd name="T41" fmla="*/ 481 h 804"/>
                <a:gd name="T42" fmla="*/ 407 w 506"/>
                <a:gd name="T43" fmla="*/ 538 h 804"/>
                <a:gd name="T44" fmla="*/ 403 w 506"/>
                <a:gd name="T45" fmla="*/ 595 h 804"/>
                <a:gd name="T46" fmla="*/ 396 w 506"/>
                <a:gd name="T47" fmla="*/ 650 h 804"/>
                <a:gd name="T48" fmla="*/ 386 w 506"/>
                <a:gd name="T49" fmla="*/ 696 h 804"/>
                <a:gd name="T50" fmla="*/ 382 w 506"/>
                <a:gd name="T51" fmla="*/ 730 h 804"/>
                <a:gd name="T52" fmla="*/ 379 w 506"/>
                <a:gd name="T53" fmla="*/ 747 h 804"/>
                <a:gd name="T54" fmla="*/ 369 w 506"/>
                <a:gd name="T55" fmla="*/ 757 h 804"/>
                <a:gd name="T56" fmla="*/ 352 w 506"/>
                <a:gd name="T57" fmla="*/ 770 h 804"/>
                <a:gd name="T58" fmla="*/ 327 w 506"/>
                <a:gd name="T59" fmla="*/ 785 h 804"/>
                <a:gd name="T60" fmla="*/ 293 w 506"/>
                <a:gd name="T61" fmla="*/ 797 h 804"/>
                <a:gd name="T62" fmla="*/ 251 w 506"/>
                <a:gd name="T63" fmla="*/ 804 h 804"/>
                <a:gd name="T64" fmla="*/ 202 w 506"/>
                <a:gd name="T65" fmla="*/ 802 h 804"/>
                <a:gd name="T66" fmla="*/ 148 w 506"/>
                <a:gd name="T67" fmla="*/ 795 h 804"/>
                <a:gd name="T68" fmla="*/ 101 w 506"/>
                <a:gd name="T69" fmla="*/ 785 h 804"/>
                <a:gd name="T70" fmla="*/ 67 w 506"/>
                <a:gd name="T71" fmla="*/ 778 h 804"/>
                <a:gd name="T72" fmla="*/ 46 w 506"/>
                <a:gd name="T73" fmla="*/ 772 h 804"/>
                <a:gd name="T74" fmla="*/ 0 w 506"/>
                <a:gd name="T75" fmla="*/ 477 h 804"/>
                <a:gd name="T76" fmla="*/ 13 w 506"/>
                <a:gd name="T77" fmla="*/ 460 h 804"/>
                <a:gd name="T78" fmla="*/ 31 w 506"/>
                <a:gd name="T79" fmla="*/ 435 h 804"/>
                <a:gd name="T80" fmla="*/ 51 w 506"/>
                <a:gd name="T81" fmla="*/ 407 h 804"/>
                <a:gd name="T82" fmla="*/ 69 w 506"/>
                <a:gd name="T83" fmla="*/ 373 h 804"/>
                <a:gd name="T84" fmla="*/ 76 w 506"/>
                <a:gd name="T85" fmla="*/ 342 h 804"/>
                <a:gd name="T86" fmla="*/ 93 w 506"/>
                <a:gd name="T87" fmla="*/ 318 h 804"/>
                <a:gd name="T88" fmla="*/ 124 w 506"/>
                <a:gd name="T89" fmla="*/ 287 h 804"/>
                <a:gd name="T90" fmla="*/ 154 w 506"/>
                <a:gd name="T91" fmla="*/ 264 h 804"/>
                <a:gd name="T92" fmla="*/ 259 w 506"/>
                <a:gd name="T93" fmla="*/ 25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804">
                  <a:moveTo>
                    <a:pt x="335" y="0"/>
                  </a:moveTo>
                  <a:lnTo>
                    <a:pt x="337" y="0"/>
                  </a:lnTo>
                  <a:lnTo>
                    <a:pt x="344" y="2"/>
                  </a:lnTo>
                  <a:lnTo>
                    <a:pt x="348" y="4"/>
                  </a:lnTo>
                  <a:lnTo>
                    <a:pt x="354" y="6"/>
                  </a:lnTo>
                  <a:lnTo>
                    <a:pt x="361" y="10"/>
                  </a:lnTo>
                  <a:lnTo>
                    <a:pt x="369" y="13"/>
                  </a:lnTo>
                  <a:lnTo>
                    <a:pt x="375" y="17"/>
                  </a:lnTo>
                  <a:lnTo>
                    <a:pt x="382" y="21"/>
                  </a:lnTo>
                  <a:lnTo>
                    <a:pt x="392" y="27"/>
                  </a:lnTo>
                  <a:lnTo>
                    <a:pt x="401" y="31"/>
                  </a:lnTo>
                  <a:lnTo>
                    <a:pt x="409" y="36"/>
                  </a:lnTo>
                  <a:lnTo>
                    <a:pt x="418" y="42"/>
                  </a:lnTo>
                  <a:lnTo>
                    <a:pt x="428" y="48"/>
                  </a:lnTo>
                  <a:lnTo>
                    <a:pt x="437" y="53"/>
                  </a:lnTo>
                  <a:lnTo>
                    <a:pt x="443" y="57"/>
                  </a:lnTo>
                  <a:lnTo>
                    <a:pt x="451" y="65"/>
                  </a:lnTo>
                  <a:lnTo>
                    <a:pt x="457" y="69"/>
                  </a:lnTo>
                  <a:lnTo>
                    <a:pt x="464" y="74"/>
                  </a:lnTo>
                  <a:lnTo>
                    <a:pt x="476" y="86"/>
                  </a:lnTo>
                  <a:lnTo>
                    <a:pt x="487" y="97"/>
                  </a:lnTo>
                  <a:lnTo>
                    <a:pt x="495" y="105"/>
                  </a:lnTo>
                  <a:lnTo>
                    <a:pt x="500" y="112"/>
                  </a:lnTo>
                  <a:lnTo>
                    <a:pt x="504" y="118"/>
                  </a:lnTo>
                  <a:lnTo>
                    <a:pt x="506" y="120"/>
                  </a:lnTo>
                  <a:lnTo>
                    <a:pt x="504" y="120"/>
                  </a:lnTo>
                  <a:lnTo>
                    <a:pt x="504" y="124"/>
                  </a:lnTo>
                  <a:lnTo>
                    <a:pt x="500" y="131"/>
                  </a:lnTo>
                  <a:lnTo>
                    <a:pt x="498" y="141"/>
                  </a:lnTo>
                  <a:lnTo>
                    <a:pt x="495" y="145"/>
                  </a:lnTo>
                  <a:lnTo>
                    <a:pt x="491" y="152"/>
                  </a:lnTo>
                  <a:lnTo>
                    <a:pt x="489" y="158"/>
                  </a:lnTo>
                  <a:lnTo>
                    <a:pt x="487" y="166"/>
                  </a:lnTo>
                  <a:lnTo>
                    <a:pt x="483" y="175"/>
                  </a:lnTo>
                  <a:lnTo>
                    <a:pt x="477" y="183"/>
                  </a:lnTo>
                  <a:lnTo>
                    <a:pt x="474" y="190"/>
                  </a:lnTo>
                  <a:lnTo>
                    <a:pt x="470" y="204"/>
                  </a:lnTo>
                  <a:lnTo>
                    <a:pt x="464" y="213"/>
                  </a:lnTo>
                  <a:lnTo>
                    <a:pt x="458" y="223"/>
                  </a:lnTo>
                  <a:lnTo>
                    <a:pt x="453" y="234"/>
                  </a:lnTo>
                  <a:lnTo>
                    <a:pt x="447" y="245"/>
                  </a:lnTo>
                  <a:lnTo>
                    <a:pt x="439" y="257"/>
                  </a:lnTo>
                  <a:lnTo>
                    <a:pt x="434" y="266"/>
                  </a:lnTo>
                  <a:lnTo>
                    <a:pt x="428" y="278"/>
                  </a:lnTo>
                  <a:lnTo>
                    <a:pt x="424" y="289"/>
                  </a:lnTo>
                  <a:lnTo>
                    <a:pt x="417" y="299"/>
                  </a:lnTo>
                  <a:lnTo>
                    <a:pt x="411" y="308"/>
                  </a:lnTo>
                  <a:lnTo>
                    <a:pt x="407" y="314"/>
                  </a:lnTo>
                  <a:lnTo>
                    <a:pt x="405" y="321"/>
                  </a:lnTo>
                  <a:lnTo>
                    <a:pt x="399" y="333"/>
                  </a:lnTo>
                  <a:lnTo>
                    <a:pt x="399" y="337"/>
                  </a:lnTo>
                  <a:lnTo>
                    <a:pt x="399" y="340"/>
                  </a:lnTo>
                  <a:lnTo>
                    <a:pt x="399" y="344"/>
                  </a:lnTo>
                  <a:lnTo>
                    <a:pt x="399" y="354"/>
                  </a:lnTo>
                  <a:lnTo>
                    <a:pt x="399" y="361"/>
                  </a:lnTo>
                  <a:lnTo>
                    <a:pt x="401" y="373"/>
                  </a:lnTo>
                  <a:lnTo>
                    <a:pt x="403" y="384"/>
                  </a:lnTo>
                  <a:lnTo>
                    <a:pt x="405" y="397"/>
                  </a:lnTo>
                  <a:lnTo>
                    <a:pt x="405" y="411"/>
                  </a:lnTo>
                  <a:lnTo>
                    <a:pt x="407" y="428"/>
                  </a:lnTo>
                  <a:lnTo>
                    <a:pt x="407" y="443"/>
                  </a:lnTo>
                  <a:lnTo>
                    <a:pt x="407" y="462"/>
                  </a:lnTo>
                  <a:lnTo>
                    <a:pt x="407" y="481"/>
                  </a:lnTo>
                  <a:lnTo>
                    <a:pt x="407" y="498"/>
                  </a:lnTo>
                  <a:lnTo>
                    <a:pt x="407" y="519"/>
                  </a:lnTo>
                  <a:lnTo>
                    <a:pt x="407" y="538"/>
                  </a:lnTo>
                  <a:lnTo>
                    <a:pt x="405" y="557"/>
                  </a:lnTo>
                  <a:lnTo>
                    <a:pt x="403" y="576"/>
                  </a:lnTo>
                  <a:lnTo>
                    <a:pt x="403" y="595"/>
                  </a:lnTo>
                  <a:lnTo>
                    <a:pt x="401" y="614"/>
                  </a:lnTo>
                  <a:lnTo>
                    <a:pt x="398" y="631"/>
                  </a:lnTo>
                  <a:lnTo>
                    <a:pt x="396" y="650"/>
                  </a:lnTo>
                  <a:lnTo>
                    <a:pt x="392" y="665"/>
                  </a:lnTo>
                  <a:lnTo>
                    <a:pt x="390" y="683"/>
                  </a:lnTo>
                  <a:lnTo>
                    <a:pt x="386" y="696"/>
                  </a:lnTo>
                  <a:lnTo>
                    <a:pt x="386" y="709"/>
                  </a:lnTo>
                  <a:lnTo>
                    <a:pt x="382" y="721"/>
                  </a:lnTo>
                  <a:lnTo>
                    <a:pt x="382" y="730"/>
                  </a:lnTo>
                  <a:lnTo>
                    <a:pt x="380" y="738"/>
                  </a:lnTo>
                  <a:lnTo>
                    <a:pt x="379" y="743"/>
                  </a:lnTo>
                  <a:lnTo>
                    <a:pt x="379" y="747"/>
                  </a:lnTo>
                  <a:lnTo>
                    <a:pt x="379" y="751"/>
                  </a:lnTo>
                  <a:lnTo>
                    <a:pt x="377" y="751"/>
                  </a:lnTo>
                  <a:lnTo>
                    <a:pt x="369" y="757"/>
                  </a:lnTo>
                  <a:lnTo>
                    <a:pt x="365" y="761"/>
                  </a:lnTo>
                  <a:lnTo>
                    <a:pt x="360" y="764"/>
                  </a:lnTo>
                  <a:lnTo>
                    <a:pt x="352" y="770"/>
                  </a:lnTo>
                  <a:lnTo>
                    <a:pt x="346" y="776"/>
                  </a:lnTo>
                  <a:lnTo>
                    <a:pt x="337" y="780"/>
                  </a:lnTo>
                  <a:lnTo>
                    <a:pt x="327" y="785"/>
                  </a:lnTo>
                  <a:lnTo>
                    <a:pt x="316" y="789"/>
                  </a:lnTo>
                  <a:lnTo>
                    <a:pt x="306" y="793"/>
                  </a:lnTo>
                  <a:lnTo>
                    <a:pt x="293" y="797"/>
                  </a:lnTo>
                  <a:lnTo>
                    <a:pt x="280" y="800"/>
                  </a:lnTo>
                  <a:lnTo>
                    <a:pt x="264" y="802"/>
                  </a:lnTo>
                  <a:lnTo>
                    <a:pt x="251" y="804"/>
                  </a:lnTo>
                  <a:lnTo>
                    <a:pt x="234" y="804"/>
                  </a:lnTo>
                  <a:lnTo>
                    <a:pt x="219" y="804"/>
                  </a:lnTo>
                  <a:lnTo>
                    <a:pt x="202" y="802"/>
                  </a:lnTo>
                  <a:lnTo>
                    <a:pt x="185" y="800"/>
                  </a:lnTo>
                  <a:lnTo>
                    <a:pt x="166" y="799"/>
                  </a:lnTo>
                  <a:lnTo>
                    <a:pt x="148" y="795"/>
                  </a:lnTo>
                  <a:lnTo>
                    <a:pt x="133" y="793"/>
                  </a:lnTo>
                  <a:lnTo>
                    <a:pt x="118" y="789"/>
                  </a:lnTo>
                  <a:lnTo>
                    <a:pt x="101" y="785"/>
                  </a:lnTo>
                  <a:lnTo>
                    <a:pt x="88" y="783"/>
                  </a:lnTo>
                  <a:lnTo>
                    <a:pt x="76" y="780"/>
                  </a:lnTo>
                  <a:lnTo>
                    <a:pt x="67" y="778"/>
                  </a:lnTo>
                  <a:lnTo>
                    <a:pt x="57" y="774"/>
                  </a:lnTo>
                  <a:lnTo>
                    <a:pt x="51" y="772"/>
                  </a:lnTo>
                  <a:lnTo>
                    <a:pt x="46" y="772"/>
                  </a:lnTo>
                  <a:lnTo>
                    <a:pt x="71" y="608"/>
                  </a:lnTo>
                  <a:lnTo>
                    <a:pt x="69" y="523"/>
                  </a:lnTo>
                  <a:lnTo>
                    <a:pt x="0" y="477"/>
                  </a:lnTo>
                  <a:lnTo>
                    <a:pt x="0" y="475"/>
                  </a:lnTo>
                  <a:lnTo>
                    <a:pt x="6" y="470"/>
                  </a:lnTo>
                  <a:lnTo>
                    <a:pt x="13" y="460"/>
                  </a:lnTo>
                  <a:lnTo>
                    <a:pt x="23" y="449"/>
                  </a:lnTo>
                  <a:lnTo>
                    <a:pt x="27" y="443"/>
                  </a:lnTo>
                  <a:lnTo>
                    <a:pt x="31" y="435"/>
                  </a:lnTo>
                  <a:lnTo>
                    <a:pt x="36" y="428"/>
                  </a:lnTo>
                  <a:lnTo>
                    <a:pt x="42" y="422"/>
                  </a:lnTo>
                  <a:lnTo>
                    <a:pt x="51" y="407"/>
                  </a:lnTo>
                  <a:lnTo>
                    <a:pt x="59" y="396"/>
                  </a:lnTo>
                  <a:lnTo>
                    <a:pt x="63" y="382"/>
                  </a:lnTo>
                  <a:lnTo>
                    <a:pt x="69" y="373"/>
                  </a:lnTo>
                  <a:lnTo>
                    <a:pt x="72" y="359"/>
                  </a:lnTo>
                  <a:lnTo>
                    <a:pt x="74" y="352"/>
                  </a:lnTo>
                  <a:lnTo>
                    <a:pt x="76" y="342"/>
                  </a:lnTo>
                  <a:lnTo>
                    <a:pt x="80" y="335"/>
                  </a:lnTo>
                  <a:lnTo>
                    <a:pt x="84" y="325"/>
                  </a:lnTo>
                  <a:lnTo>
                    <a:pt x="93" y="318"/>
                  </a:lnTo>
                  <a:lnTo>
                    <a:pt x="101" y="306"/>
                  </a:lnTo>
                  <a:lnTo>
                    <a:pt x="112" y="297"/>
                  </a:lnTo>
                  <a:lnTo>
                    <a:pt x="124" y="287"/>
                  </a:lnTo>
                  <a:lnTo>
                    <a:pt x="135" y="280"/>
                  </a:lnTo>
                  <a:lnTo>
                    <a:pt x="145" y="270"/>
                  </a:lnTo>
                  <a:lnTo>
                    <a:pt x="154" y="264"/>
                  </a:lnTo>
                  <a:lnTo>
                    <a:pt x="160" y="261"/>
                  </a:lnTo>
                  <a:lnTo>
                    <a:pt x="162" y="261"/>
                  </a:lnTo>
                  <a:lnTo>
                    <a:pt x="259" y="251"/>
                  </a:lnTo>
                  <a:lnTo>
                    <a:pt x="335" y="0"/>
                  </a:lnTo>
                  <a:lnTo>
                    <a:pt x="335" y="0"/>
                  </a:lnTo>
                  <a:close/>
                </a:path>
              </a:pathLst>
            </a:custGeom>
            <a:solidFill>
              <a:srgbClr val="FF85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42" name="Freeform 50"/>
            <p:cNvSpPr>
              <a:spLocks/>
            </p:cNvSpPr>
            <p:nvPr/>
          </p:nvSpPr>
          <p:spPr bwMode="auto">
            <a:xfrm>
              <a:off x="1875" y="3131"/>
              <a:ext cx="108" cy="135"/>
            </a:xfrm>
            <a:custGeom>
              <a:avLst/>
              <a:gdLst>
                <a:gd name="T0" fmla="*/ 30 w 216"/>
                <a:gd name="T1" fmla="*/ 0 h 270"/>
                <a:gd name="T2" fmla="*/ 28 w 216"/>
                <a:gd name="T3" fmla="*/ 0 h 270"/>
                <a:gd name="T4" fmla="*/ 26 w 216"/>
                <a:gd name="T5" fmla="*/ 6 h 270"/>
                <a:gd name="T6" fmla="*/ 24 w 216"/>
                <a:gd name="T7" fmla="*/ 11 h 270"/>
                <a:gd name="T8" fmla="*/ 22 w 216"/>
                <a:gd name="T9" fmla="*/ 21 h 270"/>
                <a:gd name="T10" fmla="*/ 20 w 216"/>
                <a:gd name="T11" fmla="*/ 28 h 270"/>
                <a:gd name="T12" fmla="*/ 17 w 216"/>
                <a:gd name="T13" fmla="*/ 38 h 270"/>
                <a:gd name="T14" fmla="*/ 15 w 216"/>
                <a:gd name="T15" fmla="*/ 47 h 270"/>
                <a:gd name="T16" fmla="*/ 13 w 216"/>
                <a:gd name="T17" fmla="*/ 59 h 270"/>
                <a:gd name="T18" fmla="*/ 9 w 216"/>
                <a:gd name="T19" fmla="*/ 66 h 270"/>
                <a:gd name="T20" fmla="*/ 5 w 216"/>
                <a:gd name="T21" fmla="*/ 74 h 270"/>
                <a:gd name="T22" fmla="*/ 3 w 216"/>
                <a:gd name="T23" fmla="*/ 80 h 270"/>
                <a:gd name="T24" fmla="*/ 1 w 216"/>
                <a:gd name="T25" fmla="*/ 85 h 270"/>
                <a:gd name="T26" fmla="*/ 0 w 216"/>
                <a:gd name="T27" fmla="*/ 93 h 270"/>
                <a:gd name="T28" fmla="*/ 0 w 216"/>
                <a:gd name="T29" fmla="*/ 97 h 270"/>
                <a:gd name="T30" fmla="*/ 17 w 216"/>
                <a:gd name="T31" fmla="*/ 108 h 270"/>
                <a:gd name="T32" fmla="*/ 13 w 216"/>
                <a:gd name="T33" fmla="*/ 175 h 270"/>
                <a:gd name="T34" fmla="*/ 19 w 216"/>
                <a:gd name="T35" fmla="*/ 177 h 270"/>
                <a:gd name="T36" fmla="*/ 24 w 216"/>
                <a:gd name="T37" fmla="*/ 177 h 270"/>
                <a:gd name="T38" fmla="*/ 34 w 216"/>
                <a:gd name="T39" fmla="*/ 180 h 270"/>
                <a:gd name="T40" fmla="*/ 41 w 216"/>
                <a:gd name="T41" fmla="*/ 184 h 270"/>
                <a:gd name="T42" fmla="*/ 51 w 216"/>
                <a:gd name="T43" fmla="*/ 186 h 270"/>
                <a:gd name="T44" fmla="*/ 58 w 216"/>
                <a:gd name="T45" fmla="*/ 190 h 270"/>
                <a:gd name="T46" fmla="*/ 68 w 216"/>
                <a:gd name="T47" fmla="*/ 194 h 270"/>
                <a:gd name="T48" fmla="*/ 78 w 216"/>
                <a:gd name="T49" fmla="*/ 194 h 270"/>
                <a:gd name="T50" fmla="*/ 85 w 216"/>
                <a:gd name="T51" fmla="*/ 194 h 270"/>
                <a:gd name="T52" fmla="*/ 85 w 216"/>
                <a:gd name="T53" fmla="*/ 194 h 270"/>
                <a:gd name="T54" fmla="*/ 87 w 216"/>
                <a:gd name="T55" fmla="*/ 194 h 270"/>
                <a:gd name="T56" fmla="*/ 89 w 216"/>
                <a:gd name="T57" fmla="*/ 196 h 270"/>
                <a:gd name="T58" fmla="*/ 93 w 216"/>
                <a:gd name="T59" fmla="*/ 201 h 270"/>
                <a:gd name="T60" fmla="*/ 93 w 216"/>
                <a:gd name="T61" fmla="*/ 205 h 270"/>
                <a:gd name="T62" fmla="*/ 95 w 216"/>
                <a:gd name="T63" fmla="*/ 211 h 270"/>
                <a:gd name="T64" fmla="*/ 93 w 216"/>
                <a:gd name="T65" fmla="*/ 215 h 270"/>
                <a:gd name="T66" fmla="*/ 93 w 216"/>
                <a:gd name="T67" fmla="*/ 224 h 270"/>
                <a:gd name="T68" fmla="*/ 89 w 216"/>
                <a:gd name="T69" fmla="*/ 230 h 270"/>
                <a:gd name="T70" fmla="*/ 87 w 216"/>
                <a:gd name="T71" fmla="*/ 236 h 270"/>
                <a:gd name="T72" fmla="*/ 83 w 216"/>
                <a:gd name="T73" fmla="*/ 239 h 270"/>
                <a:gd name="T74" fmla="*/ 79 w 216"/>
                <a:gd name="T75" fmla="*/ 245 h 270"/>
                <a:gd name="T76" fmla="*/ 76 w 216"/>
                <a:gd name="T77" fmla="*/ 251 h 270"/>
                <a:gd name="T78" fmla="*/ 74 w 216"/>
                <a:gd name="T79" fmla="*/ 253 h 270"/>
                <a:gd name="T80" fmla="*/ 142 w 216"/>
                <a:gd name="T81" fmla="*/ 270 h 270"/>
                <a:gd name="T82" fmla="*/ 146 w 216"/>
                <a:gd name="T83" fmla="*/ 270 h 270"/>
                <a:gd name="T84" fmla="*/ 152 w 216"/>
                <a:gd name="T85" fmla="*/ 266 h 270"/>
                <a:gd name="T86" fmla="*/ 163 w 216"/>
                <a:gd name="T87" fmla="*/ 262 h 270"/>
                <a:gd name="T88" fmla="*/ 174 w 216"/>
                <a:gd name="T89" fmla="*/ 258 h 270"/>
                <a:gd name="T90" fmla="*/ 186 w 216"/>
                <a:gd name="T91" fmla="*/ 253 h 270"/>
                <a:gd name="T92" fmla="*/ 193 w 216"/>
                <a:gd name="T93" fmla="*/ 247 h 270"/>
                <a:gd name="T94" fmla="*/ 199 w 216"/>
                <a:gd name="T95" fmla="*/ 239 h 270"/>
                <a:gd name="T96" fmla="*/ 201 w 216"/>
                <a:gd name="T97" fmla="*/ 232 h 270"/>
                <a:gd name="T98" fmla="*/ 197 w 216"/>
                <a:gd name="T99" fmla="*/ 222 h 270"/>
                <a:gd name="T100" fmla="*/ 193 w 216"/>
                <a:gd name="T101" fmla="*/ 211 h 270"/>
                <a:gd name="T102" fmla="*/ 190 w 216"/>
                <a:gd name="T103" fmla="*/ 201 h 270"/>
                <a:gd name="T104" fmla="*/ 186 w 216"/>
                <a:gd name="T105" fmla="*/ 192 h 270"/>
                <a:gd name="T106" fmla="*/ 182 w 216"/>
                <a:gd name="T107" fmla="*/ 180 h 270"/>
                <a:gd name="T108" fmla="*/ 180 w 216"/>
                <a:gd name="T109" fmla="*/ 175 h 270"/>
                <a:gd name="T110" fmla="*/ 180 w 216"/>
                <a:gd name="T111" fmla="*/ 169 h 270"/>
                <a:gd name="T112" fmla="*/ 180 w 216"/>
                <a:gd name="T113" fmla="*/ 169 h 270"/>
                <a:gd name="T114" fmla="*/ 216 w 216"/>
                <a:gd name="T115" fmla="*/ 47 h 270"/>
                <a:gd name="T116" fmla="*/ 30 w 216"/>
                <a:gd name="T117" fmla="*/ 0 h 270"/>
                <a:gd name="T118" fmla="*/ 30 w 216"/>
                <a:gd name="T11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70">
                  <a:moveTo>
                    <a:pt x="30" y="0"/>
                  </a:moveTo>
                  <a:lnTo>
                    <a:pt x="28" y="0"/>
                  </a:lnTo>
                  <a:lnTo>
                    <a:pt x="26" y="6"/>
                  </a:lnTo>
                  <a:lnTo>
                    <a:pt x="24" y="11"/>
                  </a:lnTo>
                  <a:lnTo>
                    <a:pt x="22" y="21"/>
                  </a:lnTo>
                  <a:lnTo>
                    <a:pt x="20" y="28"/>
                  </a:lnTo>
                  <a:lnTo>
                    <a:pt x="17" y="38"/>
                  </a:lnTo>
                  <a:lnTo>
                    <a:pt x="15" y="47"/>
                  </a:lnTo>
                  <a:lnTo>
                    <a:pt x="13" y="59"/>
                  </a:lnTo>
                  <a:lnTo>
                    <a:pt x="9" y="66"/>
                  </a:lnTo>
                  <a:lnTo>
                    <a:pt x="5" y="74"/>
                  </a:lnTo>
                  <a:lnTo>
                    <a:pt x="3" y="80"/>
                  </a:lnTo>
                  <a:lnTo>
                    <a:pt x="1" y="85"/>
                  </a:lnTo>
                  <a:lnTo>
                    <a:pt x="0" y="93"/>
                  </a:lnTo>
                  <a:lnTo>
                    <a:pt x="0" y="97"/>
                  </a:lnTo>
                  <a:lnTo>
                    <a:pt x="17" y="108"/>
                  </a:lnTo>
                  <a:lnTo>
                    <a:pt x="13" y="175"/>
                  </a:lnTo>
                  <a:lnTo>
                    <a:pt x="19" y="177"/>
                  </a:lnTo>
                  <a:lnTo>
                    <a:pt x="24" y="177"/>
                  </a:lnTo>
                  <a:lnTo>
                    <a:pt x="34" y="180"/>
                  </a:lnTo>
                  <a:lnTo>
                    <a:pt x="41" y="184"/>
                  </a:lnTo>
                  <a:lnTo>
                    <a:pt x="51" y="186"/>
                  </a:lnTo>
                  <a:lnTo>
                    <a:pt x="58" y="190"/>
                  </a:lnTo>
                  <a:lnTo>
                    <a:pt x="68" y="194"/>
                  </a:lnTo>
                  <a:lnTo>
                    <a:pt x="78" y="194"/>
                  </a:lnTo>
                  <a:lnTo>
                    <a:pt x="85" y="194"/>
                  </a:lnTo>
                  <a:lnTo>
                    <a:pt x="85" y="194"/>
                  </a:lnTo>
                  <a:lnTo>
                    <a:pt x="87" y="194"/>
                  </a:lnTo>
                  <a:lnTo>
                    <a:pt x="89" y="196"/>
                  </a:lnTo>
                  <a:lnTo>
                    <a:pt x="93" y="201"/>
                  </a:lnTo>
                  <a:lnTo>
                    <a:pt x="93" y="205"/>
                  </a:lnTo>
                  <a:lnTo>
                    <a:pt x="95" y="211"/>
                  </a:lnTo>
                  <a:lnTo>
                    <a:pt x="93" y="215"/>
                  </a:lnTo>
                  <a:lnTo>
                    <a:pt x="93" y="224"/>
                  </a:lnTo>
                  <a:lnTo>
                    <a:pt x="89" y="230"/>
                  </a:lnTo>
                  <a:lnTo>
                    <a:pt x="87" y="236"/>
                  </a:lnTo>
                  <a:lnTo>
                    <a:pt x="83" y="239"/>
                  </a:lnTo>
                  <a:lnTo>
                    <a:pt x="79" y="245"/>
                  </a:lnTo>
                  <a:lnTo>
                    <a:pt x="76" y="251"/>
                  </a:lnTo>
                  <a:lnTo>
                    <a:pt x="74" y="253"/>
                  </a:lnTo>
                  <a:lnTo>
                    <a:pt x="142" y="270"/>
                  </a:lnTo>
                  <a:lnTo>
                    <a:pt x="146" y="270"/>
                  </a:lnTo>
                  <a:lnTo>
                    <a:pt x="152" y="266"/>
                  </a:lnTo>
                  <a:lnTo>
                    <a:pt x="163" y="262"/>
                  </a:lnTo>
                  <a:lnTo>
                    <a:pt x="174" y="258"/>
                  </a:lnTo>
                  <a:lnTo>
                    <a:pt x="186" y="253"/>
                  </a:lnTo>
                  <a:lnTo>
                    <a:pt x="193" y="247"/>
                  </a:lnTo>
                  <a:lnTo>
                    <a:pt x="199" y="239"/>
                  </a:lnTo>
                  <a:lnTo>
                    <a:pt x="201" y="232"/>
                  </a:lnTo>
                  <a:lnTo>
                    <a:pt x="197" y="222"/>
                  </a:lnTo>
                  <a:lnTo>
                    <a:pt x="193" y="211"/>
                  </a:lnTo>
                  <a:lnTo>
                    <a:pt x="190" y="201"/>
                  </a:lnTo>
                  <a:lnTo>
                    <a:pt x="186" y="192"/>
                  </a:lnTo>
                  <a:lnTo>
                    <a:pt x="182" y="180"/>
                  </a:lnTo>
                  <a:lnTo>
                    <a:pt x="180" y="175"/>
                  </a:lnTo>
                  <a:lnTo>
                    <a:pt x="180" y="169"/>
                  </a:lnTo>
                  <a:lnTo>
                    <a:pt x="180" y="169"/>
                  </a:lnTo>
                  <a:lnTo>
                    <a:pt x="216" y="47"/>
                  </a:lnTo>
                  <a:lnTo>
                    <a:pt x="30" y="0"/>
                  </a:lnTo>
                  <a:lnTo>
                    <a:pt x="30"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43" name="Freeform 51"/>
            <p:cNvSpPr>
              <a:spLocks/>
            </p:cNvSpPr>
            <p:nvPr/>
          </p:nvSpPr>
          <p:spPr bwMode="auto">
            <a:xfrm>
              <a:off x="1871" y="3087"/>
              <a:ext cx="136" cy="151"/>
            </a:xfrm>
            <a:custGeom>
              <a:avLst/>
              <a:gdLst>
                <a:gd name="T0" fmla="*/ 182 w 272"/>
                <a:gd name="T1" fmla="*/ 4 h 303"/>
                <a:gd name="T2" fmla="*/ 163 w 272"/>
                <a:gd name="T3" fmla="*/ 2 h 303"/>
                <a:gd name="T4" fmla="*/ 143 w 272"/>
                <a:gd name="T5" fmla="*/ 0 h 303"/>
                <a:gd name="T6" fmla="*/ 127 w 272"/>
                <a:gd name="T7" fmla="*/ 0 h 303"/>
                <a:gd name="T8" fmla="*/ 112 w 272"/>
                <a:gd name="T9" fmla="*/ 0 h 303"/>
                <a:gd name="T10" fmla="*/ 97 w 272"/>
                <a:gd name="T11" fmla="*/ 0 h 303"/>
                <a:gd name="T12" fmla="*/ 78 w 272"/>
                <a:gd name="T13" fmla="*/ 0 h 303"/>
                <a:gd name="T14" fmla="*/ 59 w 272"/>
                <a:gd name="T15" fmla="*/ 4 h 303"/>
                <a:gd name="T16" fmla="*/ 46 w 272"/>
                <a:gd name="T17" fmla="*/ 14 h 303"/>
                <a:gd name="T18" fmla="*/ 34 w 272"/>
                <a:gd name="T19" fmla="*/ 29 h 303"/>
                <a:gd name="T20" fmla="*/ 25 w 272"/>
                <a:gd name="T21" fmla="*/ 50 h 303"/>
                <a:gd name="T22" fmla="*/ 13 w 272"/>
                <a:gd name="T23" fmla="*/ 75 h 303"/>
                <a:gd name="T24" fmla="*/ 6 w 272"/>
                <a:gd name="T25" fmla="*/ 95 h 303"/>
                <a:gd name="T26" fmla="*/ 0 w 272"/>
                <a:gd name="T27" fmla="*/ 111 h 303"/>
                <a:gd name="T28" fmla="*/ 2 w 272"/>
                <a:gd name="T29" fmla="*/ 113 h 303"/>
                <a:gd name="T30" fmla="*/ 13 w 272"/>
                <a:gd name="T31" fmla="*/ 120 h 303"/>
                <a:gd name="T32" fmla="*/ 36 w 272"/>
                <a:gd name="T33" fmla="*/ 130 h 303"/>
                <a:gd name="T34" fmla="*/ 59 w 272"/>
                <a:gd name="T35" fmla="*/ 141 h 303"/>
                <a:gd name="T36" fmla="*/ 78 w 272"/>
                <a:gd name="T37" fmla="*/ 147 h 303"/>
                <a:gd name="T38" fmla="*/ 93 w 272"/>
                <a:gd name="T39" fmla="*/ 151 h 303"/>
                <a:gd name="T40" fmla="*/ 105 w 272"/>
                <a:gd name="T41" fmla="*/ 154 h 303"/>
                <a:gd name="T42" fmla="*/ 108 w 272"/>
                <a:gd name="T43" fmla="*/ 156 h 303"/>
                <a:gd name="T44" fmla="*/ 108 w 272"/>
                <a:gd name="T45" fmla="*/ 168 h 303"/>
                <a:gd name="T46" fmla="*/ 106 w 272"/>
                <a:gd name="T47" fmla="*/ 190 h 303"/>
                <a:gd name="T48" fmla="*/ 103 w 272"/>
                <a:gd name="T49" fmla="*/ 217 h 303"/>
                <a:gd name="T50" fmla="*/ 91 w 272"/>
                <a:gd name="T51" fmla="*/ 244 h 303"/>
                <a:gd name="T52" fmla="*/ 74 w 272"/>
                <a:gd name="T53" fmla="*/ 265 h 303"/>
                <a:gd name="T54" fmla="*/ 57 w 272"/>
                <a:gd name="T55" fmla="*/ 282 h 303"/>
                <a:gd name="T56" fmla="*/ 46 w 272"/>
                <a:gd name="T57" fmla="*/ 289 h 303"/>
                <a:gd name="T58" fmla="*/ 46 w 272"/>
                <a:gd name="T59" fmla="*/ 291 h 303"/>
                <a:gd name="T60" fmla="*/ 61 w 272"/>
                <a:gd name="T61" fmla="*/ 295 h 303"/>
                <a:gd name="T62" fmla="*/ 80 w 272"/>
                <a:gd name="T63" fmla="*/ 299 h 303"/>
                <a:gd name="T64" fmla="*/ 95 w 272"/>
                <a:gd name="T65" fmla="*/ 303 h 303"/>
                <a:gd name="T66" fmla="*/ 110 w 272"/>
                <a:gd name="T67" fmla="*/ 303 h 303"/>
                <a:gd name="T68" fmla="*/ 125 w 272"/>
                <a:gd name="T69" fmla="*/ 303 h 303"/>
                <a:gd name="T70" fmla="*/ 143 w 272"/>
                <a:gd name="T71" fmla="*/ 301 h 303"/>
                <a:gd name="T72" fmla="*/ 160 w 272"/>
                <a:gd name="T73" fmla="*/ 299 h 303"/>
                <a:gd name="T74" fmla="*/ 173 w 272"/>
                <a:gd name="T75" fmla="*/ 295 h 303"/>
                <a:gd name="T76" fmla="*/ 188 w 272"/>
                <a:gd name="T77" fmla="*/ 289 h 303"/>
                <a:gd name="T78" fmla="*/ 209 w 272"/>
                <a:gd name="T79" fmla="*/ 282 h 303"/>
                <a:gd name="T80" fmla="*/ 234 w 272"/>
                <a:gd name="T81" fmla="*/ 267 h 303"/>
                <a:gd name="T82" fmla="*/ 251 w 272"/>
                <a:gd name="T83" fmla="*/ 251 h 303"/>
                <a:gd name="T84" fmla="*/ 260 w 272"/>
                <a:gd name="T85" fmla="*/ 232 h 303"/>
                <a:gd name="T86" fmla="*/ 268 w 272"/>
                <a:gd name="T87" fmla="*/ 210 h 303"/>
                <a:gd name="T88" fmla="*/ 270 w 272"/>
                <a:gd name="T89" fmla="*/ 185 h 303"/>
                <a:gd name="T90" fmla="*/ 270 w 272"/>
                <a:gd name="T91" fmla="*/ 164 h 303"/>
                <a:gd name="T92" fmla="*/ 270 w 272"/>
                <a:gd name="T93" fmla="*/ 147 h 303"/>
                <a:gd name="T94" fmla="*/ 268 w 272"/>
                <a:gd name="T95" fmla="*/ 132 h 303"/>
                <a:gd name="T96" fmla="*/ 266 w 272"/>
                <a:gd name="T97" fmla="*/ 116 h 303"/>
                <a:gd name="T98" fmla="*/ 262 w 272"/>
                <a:gd name="T99" fmla="*/ 101 h 303"/>
                <a:gd name="T100" fmla="*/ 257 w 272"/>
                <a:gd name="T101" fmla="*/ 86 h 303"/>
                <a:gd name="T102" fmla="*/ 251 w 272"/>
                <a:gd name="T103" fmla="*/ 63 h 303"/>
                <a:gd name="T104" fmla="*/ 236 w 272"/>
                <a:gd name="T105" fmla="*/ 40 h 303"/>
                <a:gd name="T106" fmla="*/ 215 w 272"/>
                <a:gd name="T107" fmla="*/ 21 h 303"/>
                <a:gd name="T108" fmla="*/ 198 w 272"/>
                <a:gd name="T109" fmla="*/ 12 h 303"/>
                <a:gd name="T110" fmla="*/ 186 w 272"/>
                <a:gd name="T111" fmla="*/ 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 h="303">
                  <a:moveTo>
                    <a:pt x="186" y="6"/>
                  </a:moveTo>
                  <a:lnTo>
                    <a:pt x="182" y="4"/>
                  </a:lnTo>
                  <a:lnTo>
                    <a:pt x="177" y="4"/>
                  </a:lnTo>
                  <a:lnTo>
                    <a:pt x="163" y="2"/>
                  </a:lnTo>
                  <a:lnTo>
                    <a:pt x="150" y="2"/>
                  </a:lnTo>
                  <a:lnTo>
                    <a:pt x="143" y="0"/>
                  </a:lnTo>
                  <a:lnTo>
                    <a:pt x="135" y="0"/>
                  </a:lnTo>
                  <a:lnTo>
                    <a:pt x="127" y="0"/>
                  </a:lnTo>
                  <a:lnTo>
                    <a:pt x="120" y="0"/>
                  </a:lnTo>
                  <a:lnTo>
                    <a:pt x="112" y="0"/>
                  </a:lnTo>
                  <a:lnTo>
                    <a:pt x="105" y="0"/>
                  </a:lnTo>
                  <a:lnTo>
                    <a:pt x="97" y="0"/>
                  </a:lnTo>
                  <a:lnTo>
                    <a:pt x="91" y="0"/>
                  </a:lnTo>
                  <a:lnTo>
                    <a:pt x="78" y="0"/>
                  </a:lnTo>
                  <a:lnTo>
                    <a:pt x="66" y="2"/>
                  </a:lnTo>
                  <a:lnTo>
                    <a:pt x="59" y="4"/>
                  </a:lnTo>
                  <a:lnTo>
                    <a:pt x="51" y="10"/>
                  </a:lnTo>
                  <a:lnTo>
                    <a:pt x="46" y="14"/>
                  </a:lnTo>
                  <a:lnTo>
                    <a:pt x="40" y="21"/>
                  </a:lnTo>
                  <a:lnTo>
                    <a:pt x="34" y="29"/>
                  </a:lnTo>
                  <a:lnTo>
                    <a:pt x="30" y="42"/>
                  </a:lnTo>
                  <a:lnTo>
                    <a:pt x="25" y="50"/>
                  </a:lnTo>
                  <a:lnTo>
                    <a:pt x="19" y="63"/>
                  </a:lnTo>
                  <a:lnTo>
                    <a:pt x="13" y="75"/>
                  </a:lnTo>
                  <a:lnTo>
                    <a:pt x="9" y="88"/>
                  </a:lnTo>
                  <a:lnTo>
                    <a:pt x="6" y="95"/>
                  </a:lnTo>
                  <a:lnTo>
                    <a:pt x="4" y="105"/>
                  </a:lnTo>
                  <a:lnTo>
                    <a:pt x="0" y="111"/>
                  </a:lnTo>
                  <a:lnTo>
                    <a:pt x="0" y="113"/>
                  </a:lnTo>
                  <a:lnTo>
                    <a:pt x="2" y="113"/>
                  </a:lnTo>
                  <a:lnTo>
                    <a:pt x="8" y="116"/>
                  </a:lnTo>
                  <a:lnTo>
                    <a:pt x="13" y="120"/>
                  </a:lnTo>
                  <a:lnTo>
                    <a:pt x="25" y="126"/>
                  </a:lnTo>
                  <a:lnTo>
                    <a:pt x="36" y="130"/>
                  </a:lnTo>
                  <a:lnTo>
                    <a:pt x="47" y="135"/>
                  </a:lnTo>
                  <a:lnTo>
                    <a:pt x="59" y="141"/>
                  </a:lnTo>
                  <a:lnTo>
                    <a:pt x="70" y="147"/>
                  </a:lnTo>
                  <a:lnTo>
                    <a:pt x="78" y="147"/>
                  </a:lnTo>
                  <a:lnTo>
                    <a:pt x="86" y="151"/>
                  </a:lnTo>
                  <a:lnTo>
                    <a:pt x="93" y="151"/>
                  </a:lnTo>
                  <a:lnTo>
                    <a:pt x="99" y="154"/>
                  </a:lnTo>
                  <a:lnTo>
                    <a:pt x="105" y="154"/>
                  </a:lnTo>
                  <a:lnTo>
                    <a:pt x="108" y="156"/>
                  </a:lnTo>
                  <a:lnTo>
                    <a:pt x="108" y="156"/>
                  </a:lnTo>
                  <a:lnTo>
                    <a:pt x="108" y="162"/>
                  </a:lnTo>
                  <a:lnTo>
                    <a:pt x="108" y="168"/>
                  </a:lnTo>
                  <a:lnTo>
                    <a:pt x="108" y="181"/>
                  </a:lnTo>
                  <a:lnTo>
                    <a:pt x="106" y="190"/>
                  </a:lnTo>
                  <a:lnTo>
                    <a:pt x="105" y="204"/>
                  </a:lnTo>
                  <a:lnTo>
                    <a:pt x="103" y="217"/>
                  </a:lnTo>
                  <a:lnTo>
                    <a:pt x="99" y="232"/>
                  </a:lnTo>
                  <a:lnTo>
                    <a:pt x="91" y="244"/>
                  </a:lnTo>
                  <a:lnTo>
                    <a:pt x="84" y="255"/>
                  </a:lnTo>
                  <a:lnTo>
                    <a:pt x="74" y="265"/>
                  </a:lnTo>
                  <a:lnTo>
                    <a:pt x="66" y="274"/>
                  </a:lnTo>
                  <a:lnTo>
                    <a:pt x="57" y="282"/>
                  </a:lnTo>
                  <a:lnTo>
                    <a:pt x="49" y="286"/>
                  </a:lnTo>
                  <a:lnTo>
                    <a:pt x="46" y="289"/>
                  </a:lnTo>
                  <a:lnTo>
                    <a:pt x="46" y="291"/>
                  </a:lnTo>
                  <a:lnTo>
                    <a:pt x="46" y="291"/>
                  </a:lnTo>
                  <a:lnTo>
                    <a:pt x="53" y="293"/>
                  </a:lnTo>
                  <a:lnTo>
                    <a:pt x="61" y="295"/>
                  </a:lnTo>
                  <a:lnTo>
                    <a:pt x="74" y="299"/>
                  </a:lnTo>
                  <a:lnTo>
                    <a:pt x="80" y="299"/>
                  </a:lnTo>
                  <a:lnTo>
                    <a:pt x="87" y="301"/>
                  </a:lnTo>
                  <a:lnTo>
                    <a:pt x="95" y="303"/>
                  </a:lnTo>
                  <a:lnTo>
                    <a:pt x="103" y="303"/>
                  </a:lnTo>
                  <a:lnTo>
                    <a:pt x="110" y="303"/>
                  </a:lnTo>
                  <a:lnTo>
                    <a:pt x="118" y="303"/>
                  </a:lnTo>
                  <a:lnTo>
                    <a:pt x="125" y="303"/>
                  </a:lnTo>
                  <a:lnTo>
                    <a:pt x="135" y="303"/>
                  </a:lnTo>
                  <a:lnTo>
                    <a:pt x="143" y="301"/>
                  </a:lnTo>
                  <a:lnTo>
                    <a:pt x="150" y="299"/>
                  </a:lnTo>
                  <a:lnTo>
                    <a:pt x="160" y="299"/>
                  </a:lnTo>
                  <a:lnTo>
                    <a:pt x="167" y="297"/>
                  </a:lnTo>
                  <a:lnTo>
                    <a:pt x="173" y="295"/>
                  </a:lnTo>
                  <a:lnTo>
                    <a:pt x="181" y="291"/>
                  </a:lnTo>
                  <a:lnTo>
                    <a:pt x="188" y="289"/>
                  </a:lnTo>
                  <a:lnTo>
                    <a:pt x="198" y="287"/>
                  </a:lnTo>
                  <a:lnTo>
                    <a:pt x="209" y="282"/>
                  </a:lnTo>
                  <a:lnTo>
                    <a:pt x="222" y="274"/>
                  </a:lnTo>
                  <a:lnTo>
                    <a:pt x="234" y="267"/>
                  </a:lnTo>
                  <a:lnTo>
                    <a:pt x="243" y="261"/>
                  </a:lnTo>
                  <a:lnTo>
                    <a:pt x="251" y="251"/>
                  </a:lnTo>
                  <a:lnTo>
                    <a:pt x="257" y="242"/>
                  </a:lnTo>
                  <a:lnTo>
                    <a:pt x="260" y="232"/>
                  </a:lnTo>
                  <a:lnTo>
                    <a:pt x="266" y="223"/>
                  </a:lnTo>
                  <a:lnTo>
                    <a:pt x="268" y="210"/>
                  </a:lnTo>
                  <a:lnTo>
                    <a:pt x="270" y="198"/>
                  </a:lnTo>
                  <a:lnTo>
                    <a:pt x="270" y="185"/>
                  </a:lnTo>
                  <a:lnTo>
                    <a:pt x="272" y="171"/>
                  </a:lnTo>
                  <a:lnTo>
                    <a:pt x="270" y="164"/>
                  </a:lnTo>
                  <a:lnTo>
                    <a:pt x="270" y="156"/>
                  </a:lnTo>
                  <a:lnTo>
                    <a:pt x="270" y="147"/>
                  </a:lnTo>
                  <a:lnTo>
                    <a:pt x="270" y="139"/>
                  </a:lnTo>
                  <a:lnTo>
                    <a:pt x="268" y="132"/>
                  </a:lnTo>
                  <a:lnTo>
                    <a:pt x="268" y="124"/>
                  </a:lnTo>
                  <a:lnTo>
                    <a:pt x="266" y="116"/>
                  </a:lnTo>
                  <a:lnTo>
                    <a:pt x="264" y="109"/>
                  </a:lnTo>
                  <a:lnTo>
                    <a:pt x="262" y="101"/>
                  </a:lnTo>
                  <a:lnTo>
                    <a:pt x="260" y="94"/>
                  </a:lnTo>
                  <a:lnTo>
                    <a:pt x="257" y="86"/>
                  </a:lnTo>
                  <a:lnTo>
                    <a:pt x="255" y="78"/>
                  </a:lnTo>
                  <a:lnTo>
                    <a:pt x="251" y="63"/>
                  </a:lnTo>
                  <a:lnTo>
                    <a:pt x="243" y="52"/>
                  </a:lnTo>
                  <a:lnTo>
                    <a:pt x="236" y="40"/>
                  </a:lnTo>
                  <a:lnTo>
                    <a:pt x="226" y="31"/>
                  </a:lnTo>
                  <a:lnTo>
                    <a:pt x="215" y="21"/>
                  </a:lnTo>
                  <a:lnTo>
                    <a:pt x="207" y="16"/>
                  </a:lnTo>
                  <a:lnTo>
                    <a:pt x="198" y="12"/>
                  </a:lnTo>
                  <a:lnTo>
                    <a:pt x="192" y="8"/>
                  </a:lnTo>
                  <a:lnTo>
                    <a:pt x="186" y="6"/>
                  </a:lnTo>
                  <a:lnTo>
                    <a:pt x="186" y="6"/>
                  </a:lnTo>
                  <a:close/>
                </a:path>
              </a:pathLst>
            </a:custGeom>
            <a:solidFill>
              <a:srgbClr val="6B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44" name="Freeform 52"/>
            <p:cNvSpPr>
              <a:spLocks/>
            </p:cNvSpPr>
            <p:nvPr/>
          </p:nvSpPr>
          <p:spPr bwMode="auto">
            <a:xfrm>
              <a:off x="1811" y="3369"/>
              <a:ext cx="110" cy="53"/>
            </a:xfrm>
            <a:custGeom>
              <a:avLst/>
              <a:gdLst>
                <a:gd name="T0" fmla="*/ 0 w 221"/>
                <a:gd name="T1" fmla="*/ 2 h 107"/>
                <a:gd name="T2" fmla="*/ 6 w 221"/>
                <a:gd name="T3" fmla="*/ 2 h 107"/>
                <a:gd name="T4" fmla="*/ 12 w 221"/>
                <a:gd name="T5" fmla="*/ 2 h 107"/>
                <a:gd name="T6" fmla="*/ 23 w 221"/>
                <a:gd name="T7" fmla="*/ 2 h 107"/>
                <a:gd name="T8" fmla="*/ 32 w 221"/>
                <a:gd name="T9" fmla="*/ 2 h 107"/>
                <a:gd name="T10" fmla="*/ 46 w 221"/>
                <a:gd name="T11" fmla="*/ 2 h 107"/>
                <a:gd name="T12" fmla="*/ 57 w 221"/>
                <a:gd name="T13" fmla="*/ 2 h 107"/>
                <a:gd name="T14" fmla="*/ 72 w 221"/>
                <a:gd name="T15" fmla="*/ 2 h 107"/>
                <a:gd name="T16" fmla="*/ 82 w 221"/>
                <a:gd name="T17" fmla="*/ 0 h 107"/>
                <a:gd name="T18" fmla="*/ 95 w 221"/>
                <a:gd name="T19" fmla="*/ 0 h 107"/>
                <a:gd name="T20" fmla="*/ 105 w 221"/>
                <a:gd name="T21" fmla="*/ 0 h 107"/>
                <a:gd name="T22" fmla="*/ 116 w 221"/>
                <a:gd name="T23" fmla="*/ 0 h 107"/>
                <a:gd name="T24" fmla="*/ 122 w 221"/>
                <a:gd name="T25" fmla="*/ 0 h 107"/>
                <a:gd name="T26" fmla="*/ 128 w 221"/>
                <a:gd name="T27" fmla="*/ 0 h 107"/>
                <a:gd name="T28" fmla="*/ 131 w 221"/>
                <a:gd name="T29" fmla="*/ 0 h 107"/>
                <a:gd name="T30" fmla="*/ 135 w 221"/>
                <a:gd name="T31" fmla="*/ 0 h 107"/>
                <a:gd name="T32" fmla="*/ 221 w 221"/>
                <a:gd name="T33" fmla="*/ 0 h 107"/>
                <a:gd name="T34" fmla="*/ 221 w 221"/>
                <a:gd name="T35" fmla="*/ 2 h 107"/>
                <a:gd name="T36" fmla="*/ 221 w 221"/>
                <a:gd name="T37" fmla="*/ 6 h 107"/>
                <a:gd name="T38" fmla="*/ 219 w 221"/>
                <a:gd name="T39" fmla="*/ 13 h 107"/>
                <a:gd name="T40" fmla="*/ 217 w 221"/>
                <a:gd name="T41" fmla="*/ 23 h 107"/>
                <a:gd name="T42" fmla="*/ 213 w 221"/>
                <a:gd name="T43" fmla="*/ 34 h 107"/>
                <a:gd name="T44" fmla="*/ 211 w 221"/>
                <a:gd name="T45" fmla="*/ 46 h 107"/>
                <a:gd name="T46" fmla="*/ 207 w 221"/>
                <a:gd name="T47" fmla="*/ 57 h 107"/>
                <a:gd name="T48" fmla="*/ 204 w 221"/>
                <a:gd name="T49" fmla="*/ 69 h 107"/>
                <a:gd name="T50" fmla="*/ 198 w 221"/>
                <a:gd name="T51" fmla="*/ 76 h 107"/>
                <a:gd name="T52" fmla="*/ 194 w 221"/>
                <a:gd name="T53" fmla="*/ 86 h 107"/>
                <a:gd name="T54" fmla="*/ 188 w 221"/>
                <a:gd name="T55" fmla="*/ 91 h 107"/>
                <a:gd name="T56" fmla="*/ 185 w 221"/>
                <a:gd name="T57" fmla="*/ 99 h 107"/>
                <a:gd name="T58" fmla="*/ 177 w 221"/>
                <a:gd name="T59" fmla="*/ 105 h 107"/>
                <a:gd name="T60" fmla="*/ 175 w 221"/>
                <a:gd name="T61" fmla="*/ 107 h 107"/>
                <a:gd name="T62" fmla="*/ 169 w 221"/>
                <a:gd name="T63" fmla="*/ 107 h 107"/>
                <a:gd name="T64" fmla="*/ 162 w 221"/>
                <a:gd name="T65" fmla="*/ 107 h 107"/>
                <a:gd name="T66" fmla="*/ 156 w 221"/>
                <a:gd name="T67" fmla="*/ 105 h 107"/>
                <a:gd name="T68" fmla="*/ 148 w 221"/>
                <a:gd name="T69" fmla="*/ 103 h 107"/>
                <a:gd name="T70" fmla="*/ 141 w 221"/>
                <a:gd name="T71" fmla="*/ 103 h 107"/>
                <a:gd name="T72" fmla="*/ 135 w 221"/>
                <a:gd name="T73" fmla="*/ 103 h 107"/>
                <a:gd name="T74" fmla="*/ 126 w 221"/>
                <a:gd name="T75" fmla="*/ 99 h 107"/>
                <a:gd name="T76" fmla="*/ 116 w 221"/>
                <a:gd name="T77" fmla="*/ 97 h 107"/>
                <a:gd name="T78" fmla="*/ 107 w 221"/>
                <a:gd name="T79" fmla="*/ 93 h 107"/>
                <a:gd name="T80" fmla="*/ 99 w 221"/>
                <a:gd name="T81" fmla="*/ 93 h 107"/>
                <a:gd name="T82" fmla="*/ 91 w 221"/>
                <a:gd name="T83" fmla="*/ 89 h 107"/>
                <a:gd name="T84" fmla="*/ 82 w 221"/>
                <a:gd name="T85" fmla="*/ 86 h 107"/>
                <a:gd name="T86" fmla="*/ 74 w 221"/>
                <a:gd name="T87" fmla="*/ 82 h 107"/>
                <a:gd name="T88" fmla="*/ 65 w 221"/>
                <a:gd name="T89" fmla="*/ 80 h 107"/>
                <a:gd name="T90" fmla="*/ 57 w 221"/>
                <a:gd name="T91" fmla="*/ 72 h 107"/>
                <a:gd name="T92" fmla="*/ 48 w 221"/>
                <a:gd name="T93" fmla="*/ 69 h 107"/>
                <a:gd name="T94" fmla="*/ 40 w 221"/>
                <a:gd name="T95" fmla="*/ 61 h 107"/>
                <a:gd name="T96" fmla="*/ 36 w 221"/>
                <a:gd name="T97" fmla="*/ 55 h 107"/>
                <a:gd name="T98" fmla="*/ 23 w 221"/>
                <a:gd name="T99" fmla="*/ 42 h 107"/>
                <a:gd name="T100" fmla="*/ 15 w 221"/>
                <a:gd name="T101" fmla="*/ 30 h 107"/>
                <a:gd name="T102" fmla="*/ 6 w 221"/>
                <a:gd name="T103" fmla="*/ 17 h 107"/>
                <a:gd name="T104" fmla="*/ 2 w 221"/>
                <a:gd name="T105" fmla="*/ 10 h 107"/>
                <a:gd name="T106" fmla="*/ 0 w 221"/>
                <a:gd name="T107" fmla="*/ 2 h 107"/>
                <a:gd name="T108" fmla="*/ 0 w 221"/>
                <a:gd name="T109" fmla="*/ 2 h 107"/>
                <a:gd name="T110" fmla="*/ 0 w 221"/>
                <a:gd name="T11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107">
                  <a:moveTo>
                    <a:pt x="0" y="2"/>
                  </a:moveTo>
                  <a:lnTo>
                    <a:pt x="6" y="2"/>
                  </a:lnTo>
                  <a:lnTo>
                    <a:pt x="12" y="2"/>
                  </a:lnTo>
                  <a:lnTo>
                    <a:pt x="23" y="2"/>
                  </a:lnTo>
                  <a:lnTo>
                    <a:pt x="32" y="2"/>
                  </a:lnTo>
                  <a:lnTo>
                    <a:pt x="46" y="2"/>
                  </a:lnTo>
                  <a:lnTo>
                    <a:pt x="57" y="2"/>
                  </a:lnTo>
                  <a:lnTo>
                    <a:pt x="72" y="2"/>
                  </a:lnTo>
                  <a:lnTo>
                    <a:pt x="82" y="0"/>
                  </a:lnTo>
                  <a:lnTo>
                    <a:pt x="95" y="0"/>
                  </a:lnTo>
                  <a:lnTo>
                    <a:pt x="105" y="0"/>
                  </a:lnTo>
                  <a:lnTo>
                    <a:pt x="116" y="0"/>
                  </a:lnTo>
                  <a:lnTo>
                    <a:pt x="122" y="0"/>
                  </a:lnTo>
                  <a:lnTo>
                    <a:pt x="128" y="0"/>
                  </a:lnTo>
                  <a:lnTo>
                    <a:pt x="131" y="0"/>
                  </a:lnTo>
                  <a:lnTo>
                    <a:pt x="135" y="0"/>
                  </a:lnTo>
                  <a:lnTo>
                    <a:pt x="221" y="0"/>
                  </a:lnTo>
                  <a:lnTo>
                    <a:pt x="221" y="2"/>
                  </a:lnTo>
                  <a:lnTo>
                    <a:pt x="221" y="6"/>
                  </a:lnTo>
                  <a:lnTo>
                    <a:pt x="219" y="13"/>
                  </a:lnTo>
                  <a:lnTo>
                    <a:pt x="217" y="23"/>
                  </a:lnTo>
                  <a:lnTo>
                    <a:pt x="213" y="34"/>
                  </a:lnTo>
                  <a:lnTo>
                    <a:pt x="211" y="46"/>
                  </a:lnTo>
                  <a:lnTo>
                    <a:pt x="207" y="57"/>
                  </a:lnTo>
                  <a:lnTo>
                    <a:pt x="204" y="69"/>
                  </a:lnTo>
                  <a:lnTo>
                    <a:pt x="198" y="76"/>
                  </a:lnTo>
                  <a:lnTo>
                    <a:pt x="194" y="86"/>
                  </a:lnTo>
                  <a:lnTo>
                    <a:pt x="188" y="91"/>
                  </a:lnTo>
                  <a:lnTo>
                    <a:pt x="185" y="99"/>
                  </a:lnTo>
                  <a:lnTo>
                    <a:pt x="177" y="105"/>
                  </a:lnTo>
                  <a:lnTo>
                    <a:pt x="175" y="107"/>
                  </a:lnTo>
                  <a:lnTo>
                    <a:pt x="169" y="107"/>
                  </a:lnTo>
                  <a:lnTo>
                    <a:pt x="162" y="107"/>
                  </a:lnTo>
                  <a:lnTo>
                    <a:pt x="156" y="105"/>
                  </a:lnTo>
                  <a:lnTo>
                    <a:pt x="148" y="103"/>
                  </a:lnTo>
                  <a:lnTo>
                    <a:pt x="141" y="103"/>
                  </a:lnTo>
                  <a:lnTo>
                    <a:pt x="135" y="103"/>
                  </a:lnTo>
                  <a:lnTo>
                    <a:pt x="126" y="99"/>
                  </a:lnTo>
                  <a:lnTo>
                    <a:pt x="116" y="97"/>
                  </a:lnTo>
                  <a:lnTo>
                    <a:pt x="107" y="93"/>
                  </a:lnTo>
                  <a:lnTo>
                    <a:pt x="99" y="93"/>
                  </a:lnTo>
                  <a:lnTo>
                    <a:pt x="91" y="89"/>
                  </a:lnTo>
                  <a:lnTo>
                    <a:pt x="82" y="86"/>
                  </a:lnTo>
                  <a:lnTo>
                    <a:pt x="74" y="82"/>
                  </a:lnTo>
                  <a:lnTo>
                    <a:pt x="65" y="80"/>
                  </a:lnTo>
                  <a:lnTo>
                    <a:pt x="57" y="72"/>
                  </a:lnTo>
                  <a:lnTo>
                    <a:pt x="48" y="69"/>
                  </a:lnTo>
                  <a:lnTo>
                    <a:pt x="40" y="61"/>
                  </a:lnTo>
                  <a:lnTo>
                    <a:pt x="36" y="55"/>
                  </a:lnTo>
                  <a:lnTo>
                    <a:pt x="23" y="42"/>
                  </a:lnTo>
                  <a:lnTo>
                    <a:pt x="15" y="30"/>
                  </a:lnTo>
                  <a:lnTo>
                    <a:pt x="6" y="17"/>
                  </a:lnTo>
                  <a:lnTo>
                    <a:pt x="2" y="10"/>
                  </a:lnTo>
                  <a:lnTo>
                    <a:pt x="0" y="2"/>
                  </a:lnTo>
                  <a:lnTo>
                    <a:pt x="0" y="2"/>
                  </a:lnTo>
                  <a:lnTo>
                    <a:pt x="0" y="2"/>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45" name="Freeform 53"/>
            <p:cNvSpPr>
              <a:spLocks/>
            </p:cNvSpPr>
            <p:nvPr/>
          </p:nvSpPr>
          <p:spPr bwMode="auto">
            <a:xfrm>
              <a:off x="457" y="2546"/>
              <a:ext cx="164" cy="563"/>
            </a:xfrm>
            <a:custGeom>
              <a:avLst/>
              <a:gdLst>
                <a:gd name="T0" fmla="*/ 322 w 327"/>
                <a:gd name="T1" fmla="*/ 528 h 1125"/>
                <a:gd name="T2" fmla="*/ 314 w 327"/>
                <a:gd name="T3" fmla="*/ 462 h 1125"/>
                <a:gd name="T4" fmla="*/ 307 w 327"/>
                <a:gd name="T5" fmla="*/ 370 h 1125"/>
                <a:gd name="T6" fmla="*/ 299 w 327"/>
                <a:gd name="T7" fmla="*/ 292 h 1125"/>
                <a:gd name="T8" fmla="*/ 289 w 327"/>
                <a:gd name="T9" fmla="*/ 220 h 1125"/>
                <a:gd name="T10" fmla="*/ 272 w 327"/>
                <a:gd name="T11" fmla="*/ 150 h 1125"/>
                <a:gd name="T12" fmla="*/ 246 w 327"/>
                <a:gd name="T13" fmla="*/ 81 h 1125"/>
                <a:gd name="T14" fmla="*/ 225 w 327"/>
                <a:gd name="T15" fmla="*/ 45 h 1125"/>
                <a:gd name="T16" fmla="*/ 202 w 327"/>
                <a:gd name="T17" fmla="*/ 26 h 1125"/>
                <a:gd name="T18" fmla="*/ 69 w 327"/>
                <a:gd name="T19" fmla="*/ 19 h 1125"/>
                <a:gd name="T20" fmla="*/ 35 w 327"/>
                <a:gd name="T21" fmla="*/ 57 h 1125"/>
                <a:gd name="T22" fmla="*/ 6 w 327"/>
                <a:gd name="T23" fmla="*/ 104 h 1125"/>
                <a:gd name="T24" fmla="*/ 0 w 327"/>
                <a:gd name="T25" fmla="*/ 148 h 1125"/>
                <a:gd name="T26" fmla="*/ 16 w 327"/>
                <a:gd name="T27" fmla="*/ 186 h 1125"/>
                <a:gd name="T28" fmla="*/ 46 w 327"/>
                <a:gd name="T29" fmla="*/ 228 h 1125"/>
                <a:gd name="T30" fmla="*/ 84 w 327"/>
                <a:gd name="T31" fmla="*/ 292 h 1125"/>
                <a:gd name="T32" fmla="*/ 126 w 327"/>
                <a:gd name="T33" fmla="*/ 393 h 1125"/>
                <a:gd name="T34" fmla="*/ 166 w 327"/>
                <a:gd name="T35" fmla="*/ 530 h 1125"/>
                <a:gd name="T36" fmla="*/ 200 w 327"/>
                <a:gd name="T37" fmla="*/ 669 h 1125"/>
                <a:gd name="T38" fmla="*/ 221 w 327"/>
                <a:gd name="T39" fmla="*/ 770 h 1125"/>
                <a:gd name="T40" fmla="*/ 269 w 327"/>
                <a:gd name="T41" fmla="*/ 1125 h 1125"/>
                <a:gd name="T42" fmla="*/ 320 w 327"/>
                <a:gd name="T43" fmla="*/ 808 h 1125"/>
                <a:gd name="T44" fmla="*/ 303 w 327"/>
                <a:gd name="T45" fmla="*/ 724 h 1125"/>
                <a:gd name="T46" fmla="*/ 276 w 327"/>
                <a:gd name="T47" fmla="*/ 604 h 1125"/>
                <a:gd name="T48" fmla="*/ 248 w 327"/>
                <a:gd name="T49" fmla="*/ 475 h 1125"/>
                <a:gd name="T50" fmla="*/ 213 w 327"/>
                <a:gd name="T51" fmla="*/ 353 h 1125"/>
                <a:gd name="T52" fmla="*/ 185 w 327"/>
                <a:gd name="T53" fmla="*/ 260 h 1125"/>
                <a:gd name="T54" fmla="*/ 156 w 327"/>
                <a:gd name="T55" fmla="*/ 196 h 1125"/>
                <a:gd name="T56" fmla="*/ 141 w 327"/>
                <a:gd name="T57" fmla="*/ 173 h 1125"/>
                <a:gd name="T58" fmla="*/ 135 w 327"/>
                <a:gd name="T59" fmla="*/ 190 h 1125"/>
                <a:gd name="T60" fmla="*/ 139 w 327"/>
                <a:gd name="T61" fmla="*/ 235 h 1125"/>
                <a:gd name="T62" fmla="*/ 147 w 327"/>
                <a:gd name="T63" fmla="*/ 285 h 1125"/>
                <a:gd name="T64" fmla="*/ 151 w 327"/>
                <a:gd name="T65" fmla="*/ 317 h 1125"/>
                <a:gd name="T66" fmla="*/ 141 w 327"/>
                <a:gd name="T67" fmla="*/ 306 h 1125"/>
                <a:gd name="T68" fmla="*/ 115 w 327"/>
                <a:gd name="T69" fmla="*/ 268 h 1125"/>
                <a:gd name="T70" fmla="*/ 80 w 327"/>
                <a:gd name="T71" fmla="*/ 213 h 1125"/>
                <a:gd name="T72" fmla="*/ 59 w 327"/>
                <a:gd name="T73" fmla="*/ 159 h 1125"/>
                <a:gd name="T74" fmla="*/ 63 w 327"/>
                <a:gd name="T75" fmla="*/ 121 h 1125"/>
                <a:gd name="T76" fmla="*/ 88 w 327"/>
                <a:gd name="T77" fmla="*/ 104 h 1125"/>
                <a:gd name="T78" fmla="*/ 122 w 327"/>
                <a:gd name="T79" fmla="*/ 99 h 1125"/>
                <a:gd name="T80" fmla="*/ 158 w 327"/>
                <a:gd name="T81" fmla="*/ 102 h 1125"/>
                <a:gd name="T82" fmla="*/ 200 w 327"/>
                <a:gd name="T83" fmla="*/ 120 h 1125"/>
                <a:gd name="T84" fmla="*/ 213 w 327"/>
                <a:gd name="T85" fmla="*/ 146 h 1125"/>
                <a:gd name="T86" fmla="*/ 219 w 327"/>
                <a:gd name="T87" fmla="*/ 184 h 1125"/>
                <a:gd name="T88" fmla="*/ 230 w 327"/>
                <a:gd name="T89" fmla="*/ 256 h 1125"/>
                <a:gd name="T90" fmla="*/ 263 w 327"/>
                <a:gd name="T91" fmla="*/ 380 h 1125"/>
                <a:gd name="T92" fmla="*/ 305 w 327"/>
                <a:gd name="T93" fmla="*/ 504 h 1125"/>
                <a:gd name="T94" fmla="*/ 327 w 327"/>
                <a:gd name="T95" fmla="*/ 57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 h="1125">
                  <a:moveTo>
                    <a:pt x="327" y="570"/>
                  </a:moveTo>
                  <a:lnTo>
                    <a:pt x="327" y="559"/>
                  </a:lnTo>
                  <a:lnTo>
                    <a:pt x="324" y="542"/>
                  </a:lnTo>
                  <a:lnTo>
                    <a:pt x="322" y="528"/>
                  </a:lnTo>
                  <a:lnTo>
                    <a:pt x="322" y="517"/>
                  </a:lnTo>
                  <a:lnTo>
                    <a:pt x="318" y="500"/>
                  </a:lnTo>
                  <a:lnTo>
                    <a:pt x="318" y="483"/>
                  </a:lnTo>
                  <a:lnTo>
                    <a:pt x="314" y="462"/>
                  </a:lnTo>
                  <a:lnTo>
                    <a:pt x="314" y="441"/>
                  </a:lnTo>
                  <a:lnTo>
                    <a:pt x="310" y="414"/>
                  </a:lnTo>
                  <a:lnTo>
                    <a:pt x="310" y="393"/>
                  </a:lnTo>
                  <a:lnTo>
                    <a:pt x="307" y="370"/>
                  </a:lnTo>
                  <a:lnTo>
                    <a:pt x="307" y="351"/>
                  </a:lnTo>
                  <a:lnTo>
                    <a:pt x="303" y="331"/>
                  </a:lnTo>
                  <a:lnTo>
                    <a:pt x="303" y="310"/>
                  </a:lnTo>
                  <a:lnTo>
                    <a:pt x="299" y="292"/>
                  </a:lnTo>
                  <a:lnTo>
                    <a:pt x="297" y="275"/>
                  </a:lnTo>
                  <a:lnTo>
                    <a:pt x="295" y="254"/>
                  </a:lnTo>
                  <a:lnTo>
                    <a:pt x="293" y="237"/>
                  </a:lnTo>
                  <a:lnTo>
                    <a:pt x="289" y="220"/>
                  </a:lnTo>
                  <a:lnTo>
                    <a:pt x="286" y="203"/>
                  </a:lnTo>
                  <a:lnTo>
                    <a:pt x="280" y="184"/>
                  </a:lnTo>
                  <a:lnTo>
                    <a:pt x="276" y="167"/>
                  </a:lnTo>
                  <a:lnTo>
                    <a:pt x="272" y="150"/>
                  </a:lnTo>
                  <a:lnTo>
                    <a:pt x="267" y="133"/>
                  </a:lnTo>
                  <a:lnTo>
                    <a:pt x="259" y="112"/>
                  </a:lnTo>
                  <a:lnTo>
                    <a:pt x="251" y="97"/>
                  </a:lnTo>
                  <a:lnTo>
                    <a:pt x="246" y="81"/>
                  </a:lnTo>
                  <a:lnTo>
                    <a:pt x="240" y="72"/>
                  </a:lnTo>
                  <a:lnTo>
                    <a:pt x="234" y="61"/>
                  </a:lnTo>
                  <a:lnTo>
                    <a:pt x="229" y="53"/>
                  </a:lnTo>
                  <a:lnTo>
                    <a:pt x="225" y="45"/>
                  </a:lnTo>
                  <a:lnTo>
                    <a:pt x="221" y="40"/>
                  </a:lnTo>
                  <a:lnTo>
                    <a:pt x="211" y="32"/>
                  </a:lnTo>
                  <a:lnTo>
                    <a:pt x="206" y="28"/>
                  </a:lnTo>
                  <a:lnTo>
                    <a:pt x="202" y="26"/>
                  </a:lnTo>
                  <a:lnTo>
                    <a:pt x="92" y="0"/>
                  </a:lnTo>
                  <a:lnTo>
                    <a:pt x="88" y="2"/>
                  </a:lnTo>
                  <a:lnTo>
                    <a:pt x="76" y="13"/>
                  </a:lnTo>
                  <a:lnTo>
                    <a:pt x="69" y="19"/>
                  </a:lnTo>
                  <a:lnTo>
                    <a:pt x="61" y="28"/>
                  </a:lnTo>
                  <a:lnTo>
                    <a:pt x="52" y="36"/>
                  </a:lnTo>
                  <a:lnTo>
                    <a:pt x="44" y="47"/>
                  </a:lnTo>
                  <a:lnTo>
                    <a:pt x="35" y="57"/>
                  </a:lnTo>
                  <a:lnTo>
                    <a:pt x="25" y="68"/>
                  </a:lnTo>
                  <a:lnTo>
                    <a:pt x="18" y="80"/>
                  </a:lnTo>
                  <a:lnTo>
                    <a:pt x="12" y="91"/>
                  </a:lnTo>
                  <a:lnTo>
                    <a:pt x="6" y="104"/>
                  </a:lnTo>
                  <a:lnTo>
                    <a:pt x="2" y="116"/>
                  </a:lnTo>
                  <a:lnTo>
                    <a:pt x="0" y="127"/>
                  </a:lnTo>
                  <a:lnTo>
                    <a:pt x="0" y="139"/>
                  </a:lnTo>
                  <a:lnTo>
                    <a:pt x="0" y="148"/>
                  </a:lnTo>
                  <a:lnTo>
                    <a:pt x="4" y="158"/>
                  </a:lnTo>
                  <a:lnTo>
                    <a:pt x="6" y="167"/>
                  </a:lnTo>
                  <a:lnTo>
                    <a:pt x="12" y="178"/>
                  </a:lnTo>
                  <a:lnTo>
                    <a:pt x="16" y="186"/>
                  </a:lnTo>
                  <a:lnTo>
                    <a:pt x="21" y="196"/>
                  </a:lnTo>
                  <a:lnTo>
                    <a:pt x="29" y="205"/>
                  </a:lnTo>
                  <a:lnTo>
                    <a:pt x="37" y="216"/>
                  </a:lnTo>
                  <a:lnTo>
                    <a:pt x="46" y="228"/>
                  </a:lnTo>
                  <a:lnTo>
                    <a:pt x="54" y="241"/>
                  </a:lnTo>
                  <a:lnTo>
                    <a:pt x="63" y="256"/>
                  </a:lnTo>
                  <a:lnTo>
                    <a:pt x="75" y="273"/>
                  </a:lnTo>
                  <a:lnTo>
                    <a:pt x="84" y="292"/>
                  </a:lnTo>
                  <a:lnTo>
                    <a:pt x="95" y="313"/>
                  </a:lnTo>
                  <a:lnTo>
                    <a:pt x="105" y="336"/>
                  </a:lnTo>
                  <a:lnTo>
                    <a:pt x="116" y="365"/>
                  </a:lnTo>
                  <a:lnTo>
                    <a:pt x="126" y="393"/>
                  </a:lnTo>
                  <a:lnTo>
                    <a:pt x="137" y="426"/>
                  </a:lnTo>
                  <a:lnTo>
                    <a:pt x="147" y="460"/>
                  </a:lnTo>
                  <a:lnTo>
                    <a:pt x="156" y="496"/>
                  </a:lnTo>
                  <a:lnTo>
                    <a:pt x="166" y="530"/>
                  </a:lnTo>
                  <a:lnTo>
                    <a:pt x="175" y="566"/>
                  </a:lnTo>
                  <a:lnTo>
                    <a:pt x="185" y="600"/>
                  </a:lnTo>
                  <a:lnTo>
                    <a:pt x="192" y="638"/>
                  </a:lnTo>
                  <a:lnTo>
                    <a:pt x="200" y="669"/>
                  </a:lnTo>
                  <a:lnTo>
                    <a:pt x="206" y="699"/>
                  </a:lnTo>
                  <a:lnTo>
                    <a:pt x="211" y="728"/>
                  </a:lnTo>
                  <a:lnTo>
                    <a:pt x="217" y="751"/>
                  </a:lnTo>
                  <a:lnTo>
                    <a:pt x="221" y="770"/>
                  </a:lnTo>
                  <a:lnTo>
                    <a:pt x="225" y="785"/>
                  </a:lnTo>
                  <a:lnTo>
                    <a:pt x="227" y="794"/>
                  </a:lnTo>
                  <a:lnTo>
                    <a:pt x="229" y="798"/>
                  </a:lnTo>
                  <a:lnTo>
                    <a:pt x="269" y="1125"/>
                  </a:lnTo>
                  <a:lnTo>
                    <a:pt x="326" y="829"/>
                  </a:lnTo>
                  <a:lnTo>
                    <a:pt x="324" y="825"/>
                  </a:lnTo>
                  <a:lnTo>
                    <a:pt x="324" y="819"/>
                  </a:lnTo>
                  <a:lnTo>
                    <a:pt x="320" y="808"/>
                  </a:lnTo>
                  <a:lnTo>
                    <a:pt x="318" y="791"/>
                  </a:lnTo>
                  <a:lnTo>
                    <a:pt x="312" y="772"/>
                  </a:lnTo>
                  <a:lnTo>
                    <a:pt x="308" y="751"/>
                  </a:lnTo>
                  <a:lnTo>
                    <a:pt x="303" y="724"/>
                  </a:lnTo>
                  <a:lnTo>
                    <a:pt x="297" y="697"/>
                  </a:lnTo>
                  <a:lnTo>
                    <a:pt x="291" y="667"/>
                  </a:lnTo>
                  <a:lnTo>
                    <a:pt x="286" y="637"/>
                  </a:lnTo>
                  <a:lnTo>
                    <a:pt x="276" y="604"/>
                  </a:lnTo>
                  <a:lnTo>
                    <a:pt x="270" y="572"/>
                  </a:lnTo>
                  <a:lnTo>
                    <a:pt x="263" y="538"/>
                  </a:lnTo>
                  <a:lnTo>
                    <a:pt x="255" y="507"/>
                  </a:lnTo>
                  <a:lnTo>
                    <a:pt x="248" y="475"/>
                  </a:lnTo>
                  <a:lnTo>
                    <a:pt x="240" y="443"/>
                  </a:lnTo>
                  <a:lnTo>
                    <a:pt x="230" y="410"/>
                  </a:lnTo>
                  <a:lnTo>
                    <a:pt x="223" y="382"/>
                  </a:lnTo>
                  <a:lnTo>
                    <a:pt x="213" y="353"/>
                  </a:lnTo>
                  <a:lnTo>
                    <a:pt x="206" y="329"/>
                  </a:lnTo>
                  <a:lnTo>
                    <a:pt x="198" y="304"/>
                  </a:lnTo>
                  <a:lnTo>
                    <a:pt x="191" y="281"/>
                  </a:lnTo>
                  <a:lnTo>
                    <a:pt x="185" y="260"/>
                  </a:lnTo>
                  <a:lnTo>
                    <a:pt x="177" y="243"/>
                  </a:lnTo>
                  <a:lnTo>
                    <a:pt x="170" y="224"/>
                  </a:lnTo>
                  <a:lnTo>
                    <a:pt x="164" y="209"/>
                  </a:lnTo>
                  <a:lnTo>
                    <a:pt x="156" y="196"/>
                  </a:lnTo>
                  <a:lnTo>
                    <a:pt x="153" y="188"/>
                  </a:lnTo>
                  <a:lnTo>
                    <a:pt x="147" y="178"/>
                  </a:lnTo>
                  <a:lnTo>
                    <a:pt x="143" y="175"/>
                  </a:lnTo>
                  <a:lnTo>
                    <a:pt x="141" y="173"/>
                  </a:lnTo>
                  <a:lnTo>
                    <a:pt x="139" y="175"/>
                  </a:lnTo>
                  <a:lnTo>
                    <a:pt x="137" y="177"/>
                  </a:lnTo>
                  <a:lnTo>
                    <a:pt x="135" y="184"/>
                  </a:lnTo>
                  <a:lnTo>
                    <a:pt x="135" y="190"/>
                  </a:lnTo>
                  <a:lnTo>
                    <a:pt x="137" y="201"/>
                  </a:lnTo>
                  <a:lnTo>
                    <a:pt x="137" y="211"/>
                  </a:lnTo>
                  <a:lnTo>
                    <a:pt x="137" y="224"/>
                  </a:lnTo>
                  <a:lnTo>
                    <a:pt x="139" y="235"/>
                  </a:lnTo>
                  <a:lnTo>
                    <a:pt x="141" y="251"/>
                  </a:lnTo>
                  <a:lnTo>
                    <a:pt x="141" y="262"/>
                  </a:lnTo>
                  <a:lnTo>
                    <a:pt x="145" y="275"/>
                  </a:lnTo>
                  <a:lnTo>
                    <a:pt x="147" y="285"/>
                  </a:lnTo>
                  <a:lnTo>
                    <a:pt x="149" y="298"/>
                  </a:lnTo>
                  <a:lnTo>
                    <a:pt x="149" y="306"/>
                  </a:lnTo>
                  <a:lnTo>
                    <a:pt x="151" y="313"/>
                  </a:lnTo>
                  <a:lnTo>
                    <a:pt x="151" y="317"/>
                  </a:lnTo>
                  <a:lnTo>
                    <a:pt x="153" y="319"/>
                  </a:lnTo>
                  <a:lnTo>
                    <a:pt x="151" y="317"/>
                  </a:lnTo>
                  <a:lnTo>
                    <a:pt x="147" y="313"/>
                  </a:lnTo>
                  <a:lnTo>
                    <a:pt x="141" y="306"/>
                  </a:lnTo>
                  <a:lnTo>
                    <a:pt x="137" y="300"/>
                  </a:lnTo>
                  <a:lnTo>
                    <a:pt x="130" y="289"/>
                  </a:lnTo>
                  <a:lnTo>
                    <a:pt x="122" y="279"/>
                  </a:lnTo>
                  <a:lnTo>
                    <a:pt x="115" y="268"/>
                  </a:lnTo>
                  <a:lnTo>
                    <a:pt x="107" y="254"/>
                  </a:lnTo>
                  <a:lnTo>
                    <a:pt x="97" y="241"/>
                  </a:lnTo>
                  <a:lnTo>
                    <a:pt x="88" y="228"/>
                  </a:lnTo>
                  <a:lnTo>
                    <a:pt x="80" y="213"/>
                  </a:lnTo>
                  <a:lnTo>
                    <a:pt x="75" y="201"/>
                  </a:lnTo>
                  <a:lnTo>
                    <a:pt x="67" y="184"/>
                  </a:lnTo>
                  <a:lnTo>
                    <a:pt x="63" y="173"/>
                  </a:lnTo>
                  <a:lnTo>
                    <a:pt x="59" y="159"/>
                  </a:lnTo>
                  <a:lnTo>
                    <a:pt x="59" y="150"/>
                  </a:lnTo>
                  <a:lnTo>
                    <a:pt x="57" y="137"/>
                  </a:lnTo>
                  <a:lnTo>
                    <a:pt x="59" y="129"/>
                  </a:lnTo>
                  <a:lnTo>
                    <a:pt x="63" y="121"/>
                  </a:lnTo>
                  <a:lnTo>
                    <a:pt x="67" y="116"/>
                  </a:lnTo>
                  <a:lnTo>
                    <a:pt x="71" y="110"/>
                  </a:lnTo>
                  <a:lnTo>
                    <a:pt x="80" y="108"/>
                  </a:lnTo>
                  <a:lnTo>
                    <a:pt x="88" y="104"/>
                  </a:lnTo>
                  <a:lnTo>
                    <a:pt x="95" y="102"/>
                  </a:lnTo>
                  <a:lnTo>
                    <a:pt x="105" y="99"/>
                  </a:lnTo>
                  <a:lnTo>
                    <a:pt x="115" y="99"/>
                  </a:lnTo>
                  <a:lnTo>
                    <a:pt x="122" y="99"/>
                  </a:lnTo>
                  <a:lnTo>
                    <a:pt x="134" y="99"/>
                  </a:lnTo>
                  <a:lnTo>
                    <a:pt x="141" y="99"/>
                  </a:lnTo>
                  <a:lnTo>
                    <a:pt x="151" y="100"/>
                  </a:lnTo>
                  <a:lnTo>
                    <a:pt x="158" y="102"/>
                  </a:lnTo>
                  <a:lnTo>
                    <a:pt x="168" y="104"/>
                  </a:lnTo>
                  <a:lnTo>
                    <a:pt x="181" y="108"/>
                  </a:lnTo>
                  <a:lnTo>
                    <a:pt x="192" y="114"/>
                  </a:lnTo>
                  <a:lnTo>
                    <a:pt x="200" y="120"/>
                  </a:lnTo>
                  <a:lnTo>
                    <a:pt x="208" y="129"/>
                  </a:lnTo>
                  <a:lnTo>
                    <a:pt x="210" y="133"/>
                  </a:lnTo>
                  <a:lnTo>
                    <a:pt x="213" y="139"/>
                  </a:lnTo>
                  <a:lnTo>
                    <a:pt x="213" y="146"/>
                  </a:lnTo>
                  <a:lnTo>
                    <a:pt x="217" y="154"/>
                  </a:lnTo>
                  <a:lnTo>
                    <a:pt x="217" y="161"/>
                  </a:lnTo>
                  <a:lnTo>
                    <a:pt x="219" y="171"/>
                  </a:lnTo>
                  <a:lnTo>
                    <a:pt x="219" y="184"/>
                  </a:lnTo>
                  <a:lnTo>
                    <a:pt x="221" y="196"/>
                  </a:lnTo>
                  <a:lnTo>
                    <a:pt x="221" y="211"/>
                  </a:lnTo>
                  <a:lnTo>
                    <a:pt x="225" y="232"/>
                  </a:lnTo>
                  <a:lnTo>
                    <a:pt x="230" y="256"/>
                  </a:lnTo>
                  <a:lnTo>
                    <a:pt x="238" y="285"/>
                  </a:lnTo>
                  <a:lnTo>
                    <a:pt x="246" y="315"/>
                  </a:lnTo>
                  <a:lnTo>
                    <a:pt x="255" y="348"/>
                  </a:lnTo>
                  <a:lnTo>
                    <a:pt x="263" y="380"/>
                  </a:lnTo>
                  <a:lnTo>
                    <a:pt x="276" y="414"/>
                  </a:lnTo>
                  <a:lnTo>
                    <a:pt x="286" y="445"/>
                  </a:lnTo>
                  <a:lnTo>
                    <a:pt x="295" y="475"/>
                  </a:lnTo>
                  <a:lnTo>
                    <a:pt x="305" y="504"/>
                  </a:lnTo>
                  <a:lnTo>
                    <a:pt x="314" y="530"/>
                  </a:lnTo>
                  <a:lnTo>
                    <a:pt x="320" y="551"/>
                  </a:lnTo>
                  <a:lnTo>
                    <a:pt x="327" y="570"/>
                  </a:lnTo>
                  <a:lnTo>
                    <a:pt x="327" y="570"/>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46" name="Freeform 54"/>
            <p:cNvSpPr>
              <a:spLocks/>
            </p:cNvSpPr>
            <p:nvPr/>
          </p:nvSpPr>
          <p:spPr bwMode="auto">
            <a:xfrm>
              <a:off x="517" y="2360"/>
              <a:ext cx="198" cy="159"/>
            </a:xfrm>
            <a:custGeom>
              <a:avLst/>
              <a:gdLst>
                <a:gd name="T0" fmla="*/ 0 w 396"/>
                <a:gd name="T1" fmla="*/ 283 h 318"/>
                <a:gd name="T2" fmla="*/ 8 w 396"/>
                <a:gd name="T3" fmla="*/ 278 h 318"/>
                <a:gd name="T4" fmla="*/ 23 w 396"/>
                <a:gd name="T5" fmla="*/ 270 h 318"/>
                <a:gd name="T6" fmla="*/ 44 w 396"/>
                <a:gd name="T7" fmla="*/ 257 h 318"/>
                <a:gd name="T8" fmla="*/ 69 w 396"/>
                <a:gd name="T9" fmla="*/ 243 h 318"/>
                <a:gd name="T10" fmla="*/ 95 w 396"/>
                <a:gd name="T11" fmla="*/ 226 h 318"/>
                <a:gd name="T12" fmla="*/ 124 w 396"/>
                <a:gd name="T13" fmla="*/ 205 h 318"/>
                <a:gd name="T14" fmla="*/ 152 w 396"/>
                <a:gd name="T15" fmla="*/ 183 h 318"/>
                <a:gd name="T16" fmla="*/ 179 w 396"/>
                <a:gd name="T17" fmla="*/ 156 h 318"/>
                <a:gd name="T18" fmla="*/ 202 w 396"/>
                <a:gd name="T19" fmla="*/ 128 h 318"/>
                <a:gd name="T20" fmla="*/ 223 w 396"/>
                <a:gd name="T21" fmla="*/ 101 h 318"/>
                <a:gd name="T22" fmla="*/ 240 w 396"/>
                <a:gd name="T23" fmla="*/ 76 h 318"/>
                <a:gd name="T24" fmla="*/ 253 w 396"/>
                <a:gd name="T25" fmla="*/ 51 h 318"/>
                <a:gd name="T26" fmla="*/ 266 w 396"/>
                <a:gd name="T27" fmla="*/ 31 h 318"/>
                <a:gd name="T28" fmla="*/ 276 w 396"/>
                <a:gd name="T29" fmla="*/ 13 h 318"/>
                <a:gd name="T30" fmla="*/ 282 w 396"/>
                <a:gd name="T31" fmla="*/ 8 h 318"/>
                <a:gd name="T32" fmla="*/ 295 w 396"/>
                <a:gd name="T33" fmla="*/ 4 h 318"/>
                <a:gd name="T34" fmla="*/ 310 w 396"/>
                <a:gd name="T35" fmla="*/ 2 h 318"/>
                <a:gd name="T36" fmla="*/ 327 w 396"/>
                <a:gd name="T37" fmla="*/ 0 h 318"/>
                <a:gd name="T38" fmla="*/ 342 w 396"/>
                <a:gd name="T39" fmla="*/ 0 h 318"/>
                <a:gd name="T40" fmla="*/ 358 w 396"/>
                <a:gd name="T41" fmla="*/ 4 h 318"/>
                <a:gd name="T42" fmla="*/ 373 w 396"/>
                <a:gd name="T43" fmla="*/ 12 h 318"/>
                <a:gd name="T44" fmla="*/ 386 w 396"/>
                <a:gd name="T45" fmla="*/ 29 h 318"/>
                <a:gd name="T46" fmla="*/ 392 w 396"/>
                <a:gd name="T47" fmla="*/ 48 h 318"/>
                <a:gd name="T48" fmla="*/ 396 w 396"/>
                <a:gd name="T49" fmla="*/ 65 h 318"/>
                <a:gd name="T50" fmla="*/ 396 w 396"/>
                <a:gd name="T51" fmla="*/ 80 h 318"/>
                <a:gd name="T52" fmla="*/ 394 w 396"/>
                <a:gd name="T53" fmla="*/ 99 h 318"/>
                <a:gd name="T54" fmla="*/ 390 w 396"/>
                <a:gd name="T55" fmla="*/ 118 h 318"/>
                <a:gd name="T56" fmla="*/ 382 w 396"/>
                <a:gd name="T57" fmla="*/ 137 h 318"/>
                <a:gd name="T58" fmla="*/ 373 w 396"/>
                <a:gd name="T59" fmla="*/ 158 h 318"/>
                <a:gd name="T60" fmla="*/ 358 w 396"/>
                <a:gd name="T61" fmla="*/ 179 h 318"/>
                <a:gd name="T62" fmla="*/ 342 w 396"/>
                <a:gd name="T63" fmla="*/ 200 h 318"/>
                <a:gd name="T64" fmla="*/ 325 w 396"/>
                <a:gd name="T65" fmla="*/ 221 h 318"/>
                <a:gd name="T66" fmla="*/ 306 w 396"/>
                <a:gd name="T67" fmla="*/ 242 h 318"/>
                <a:gd name="T68" fmla="*/ 285 w 396"/>
                <a:gd name="T69" fmla="*/ 257 h 318"/>
                <a:gd name="T70" fmla="*/ 263 w 396"/>
                <a:gd name="T71" fmla="*/ 274 h 318"/>
                <a:gd name="T72" fmla="*/ 242 w 396"/>
                <a:gd name="T73" fmla="*/ 287 h 318"/>
                <a:gd name="T74" fmla="*/ 219 w 396"/>
                <a:gd name="T75" fmla="*/ 299 h 318"/>
                <a:gd name="T76" fmla="*/ 198 w 396"/>
                <a:gd name="T77" fmla="*/ 306 h 318"/>
                <a:gd name="T78" fmla="*/ 177 w 396"/>
                <a:gd name="T79" fmla="*/ 312 h 318"/>
                <a:gd name="T80" fmla="*/ 160 w 396"/>
                <a:gd name="T81" fmla="*/ 316 h 318"/>
                <a:gd name="T82" fmla="*/ 143 w 396"/>
                <a:gd name="T83" fmla="*/ 316 h 318"/>
                <a:gd name="T84" fmla="*/ 130 w 396"/>
                <a:gd name="T85" fmla="*/ 314 h 318"/>
                <a:gd name="T86" fmla="*/ 116 w 396"/>
                <a:gd name="T87" fmla="*/ 310 h 318"/>
                <a:gd name="T88" fmla="*/ 112 w 396"/>
                <a:gd name="T89" fmla="*/ 301 h 318"/>
                <a:gd name="T90" fmla="*/ 122 w 396"/>
                <a:gd name="T91" fmla="*/ 287 h 318"/>
                <a:gd name="T92" fmla="*/ 135 w 396"/>
                <a:gd name="T93" fmla="*/ 272 h 318"/>
                <a:gd name="T94" fmla="*/ 150 w 396"/>
                <a:gd name="T95" fmla="*/ 262 h 318"/>
                <a:gd name="T96" fmla="*/ 156 w 396"/>
                <a:gd name="T97" fmla="*/ 257 h 318"/>
                <a:gd name="T98" fmla="*/ 149 w 396"/>
                <a:gd name="T99" fmla="*/ 259 h 318"/>
                <a:gd name="T100" fmla="*/ 131 w 396"/>
                <a:gd name="T101" fmla="*/ 266 h 318"/>
                <a:gd name="T102" fmla="*/ 112 w 396"/>
                <a:gd name="T103" fmla="*/ 270 h 318"/>
                <a:gd name="T104" fmla="*/ 97 w 396"/>
                <a:gd name="T105" fmla="*/ 274 h 318"/>
                <a:gd name="T106" fmla="*/ 82 w 396"/>
                <a:gd name="T107" fmla="*/ 278 h 318"/>
                <a:gd name="T108" fmla="*/ 67 w 396"/>
                <a:gd name="T109" fmla="*/ 278 h 318"/>
                <a:gd name="T110" fmla="*/ 52 w 396"/>
                <a:gd name="T111" fmla="*/ 280 h 318"/>
                <a:gd name="T112" fmla="*/ 36 w 396"/>
                <a:gd name="T113" fmla="*/ 281 h 318"/>
                <a:gd name="T114" fmla="*/ 17 w 396"/>
                <a:gd name="T115" fmla="*/ 283 h 318"/>
                <a:gd name="T116" fmla="*/ 2 w 396"/>
                <a:gd name="T117" fmla="*/ 283 h 318"/>
                <a:gd name="T118" fmla="*/ 0 w 396"/>
                <a:gd name="T119" fmla="*/ 28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18">
                  <a:moveTo>
                    <a:pt x="0" y="283"/>
                  </a:moveTo>
                  <a:lnTo>
                    <a:pt x="0" y="283"/>
                  </a:lnTo>
                  <a:lnTo>
                    <a:pt x="4" y="281"/>
                  </a:lnTo>
                  <a:lnTo>
                    <a:pt x="8" y="278"/>
                  </a:lnTo>
                  <a:lnTo>
                    <a:pt x="15" y="274"/>
                  </a:lnTo>
                  <a:lnTo>
                    <a:pt x="23" y="270"/>
                  </a:lnTo>
                  <a:lnTo>
                    <a:pt x="34" y="264"/>
                  </a:lnTo>
                  <a:lnTo>
                    <a:pt x="44" y="257"/>
                  </a:lnTo>
                  <a:lnTo>
                    <a:pt x="57" y="253"/>
                  </a:lnTo>
                  <a:lnTo>
                    <a:pt x="69" y="243"/>
                  </a:lnTo>
                  <a:lnTo>
                    <a:pt x="82" y="236"/>
                  </a:lnTo>
                  <a:lnTo>
                    <a:pt x="95" y="226"/>
                  </a:lnTo>
                  <a:lnTo>
                    <a:pt x="110" y="217"/>
                  </a:lnTo>
                  <a:lnTo>
                    <a:pt x="124" y="205"/>
                  </a:lnTo>
                  <a:lnTo>
                    <a:pt x="139" y="194"/>
                  </a:lnTo>
                  <a:lnTo>
                    <a:pt x="152" y="183"/>
                  </a:lnTo>
                  <a:lnTo>
                    <a:pt x="168" y="171"/>
                  </a:lnTo>
                  <a:lnTo>
                    <a:pt x="179" y="156"/>
                  </a:lnTo>
                  <a:lnTo>
                    <a:pt x="190" y="143"/>
                  </a:lnTo>
                  <a:lnTo>
                    <a:pt x="202" y="128"/>
                  </a:lnTo>
                  <a:lnTo>
                    <a:pt x="213" y="114"/>
                  </a:lnTo>
                  <a:lnTo>
                    <a:pt x="223" y="101"/>
                  </a:lnTo>
                  <a:lnTo>
                    <a:pt x="232" y="88"/>
                  </a:lnTo>
                  <a:lnTo>
                    <a:pt x="240" y="76"/>
                  </a:lnTo>
                  <a:lnTo>
                    <a:pt x="249" y="65"/>
                  </a:lnTo>
                  <a:lnTo>
                    <a:pt x="253" y="51"/>
                  </a:lnTo>
                  <a:lnTo>
                    <a:pt x="261" y="42"/>
                  </a:lnTo>
                  <a:lnTo>
                    <a:pt x="266" y="31"/>
                  </a:lnTo>
                  <a:lnTo>
                    <a:pt x="270" y="25"/>
                  </a:lnTo>
                  <a:lnTo>
                    <a:pt x="276" y="13"/>
                  </a:lnTo>
                  <a:lnTo>
                    <a:pt x="278" y="10"/>
                  </a:lnTo>
                  <a:lnTo>
                    <a:pt x="282" y="8"/>
                  </a:lnTo>
                  <a:lnTo>
                    <a:pt x="291" y="6"/>
                  </a:lnTo>
                  <a:lnTo>
                    <a:pt x="295" y="4"/>
                  </a:lnTo>
                  <a:lnTo>
                    <a:pt x="303" y="4"/>
                  </a:lnTo>
                  <a:lnTo>
                    <a:pt x="310" y="2"/>
                  </a:lnTo>
                  <a:lnTo>
                    <a:pt x="320" y="2"/>
                  </a:lnTo>
                  <a:lnTo>
                    <a:pt x="327" y="0"/>
                  </a:lnTo>
                  <a:lnTo>
                    <a:pt x="335" y="0"/>
                  </a:lnTo>
                  <a:lnTo>
                    <a:pt x="342" y="0"/>
                  </a:lnTo>
                  <a:lnTo>
                    <a:pt x="352" y="4"/>
                  </a:lnTo>
                  <a:lnTo>
                    <a:pt x="358" y="4"/>
                  </a:lnTo>
                  <a:lnTo>
                    <a:pt x="365" y="8"/>
                  </a:lnTo>
                  <a:lnTo>
                    <a:pt x="373" y="12"/>
                  </a:lnTo>
                  <a:lnTo>
                    <a:pt x="379" y="17"/>
                  </a:lnTo>
                  <a:lnTo>
                    <a:pt x="386" y="29"/>
                  </a:lnTo>
                  <a:lnTo>
                    <a:pt x="392" y="42"/>
                  </a:lnTo>
                  <a:lnTo>
                    <a:pt x="392" y="48"/>
                  </a:lnTo>
                  <a:lnTo>
                    <a:pt x="394" y="55"/>
                  </a:lnTo>
                  <a:lnTo>
                    <a:pt x="396" y="65"/>
                  </a:lnTo>
                  <a:lnTo>
                    <a:pt x="396" y="72"/>
                  </a:lnTo>
                  <a:lnTo>
                    <a:pt x="396" y="80"/>
                  </a:lnTo>
                  <a:lnTo>
                    <a:pt x="396" y="90"/>
                  </a:lnTo>
                  <a:lnTo>
                    <a:pt x="394" y="99"/>
                  </a:lnTo>
                  <a:lnTo>
                    <a:pt x="392" y="109"/>
                  </a:lnTo>
                  <a:lnTo>
                    <a:pt x="390" y="118"/>
                  </a:lnTo>
                  <a:lnTo>
                    <a:pt x="388" y="128"/>
                  </a:lnTo>
                  <a:lnTo>
                    <a:pt x="382" y="137"/>
                  </a:lnTo>
                  <a:lnTo>
                    <a:pt x="379" y="148"/>
                  </a:lnTo>
                  <a:lnTo>
                    <a:pt x="373" y="158"/>
                  </a:lnTo>
                  <a:lnTo>
                    <a:pt x="365" y="169"/>
                  </a:lnTo>
                  <a:lnTo>
                    <a:pt x="358" y="179"/>
                  </a:lnTo>
                  <a:lnTo>
                    <a:pt x="352" y="190"/>
                  </a:lnTo>
                  <a:lnTo>
                    <a:pt x="342" y="200"/>
                  </a:lnTo>
                  <a:lnTo>
                    <a:pt x="335" y="211"/>
                  </a:lnTo>
                  <a:lnTo>
                    <a:pt x="325" y="221"/>
                  </a:lnTo>
                  <a:lnTo>
                    <a:pt x="316" y="232"/>
                  </a:lnTo>
                  <a:lnTo>
                    <a:pt x="306" y="242"/>
                  </a:lnTo>
                  <a:lnTo>
                    <a:pt x="295" y="249"/>
                  </a:lnTo>
                  <a:lnTo>
                    <a:pt x="285" y="257"/>
                  </a:lnTo>
                  <a:lnTo>
                    <a:pt x="274" y="266"/>
                  </a:lnTo>
                  <a:lnTo>
                    <a:pt x="263" y="274"/>
                  </a:lnTo>
                  <a:lnTo>
                    <a:pt x="253" y="281"/>
                  </a:lnTo>
                  <a:lnTo>
                    <a:pt x="242" y="287"/>
                  </a:lnTo>
                  <a:lnTo>
                    <a:pt x="232" y="295"/>
                  </a:lnTo>
                  <a:lnTo>
                    <a:pt x="219" y="299"/>
                  </a:lnTo>
                  <a:lnTo>
                    <a:pt x="209" y="302"/>
                  </a:lnTo>
                  <a:lnTo>
                    <a:pt x="198" y="306"/>
                  </a:lnTo>
                  <a:lnTo>
                    <a:pt x="188" y="310"/>
                  </a:lnTo>
                  <a:lnTo>
                    <a:pt x="177" y="312"/>
                  </a:lnTo>
                  <a:lnTo>
                    <a:pt x="169" y="314"/>
                  </a:lnTo>
                  <a:lnTo>
                    <a:pt x="160" y="316"/>
                  </a:lnTo>
                  <a:lnTo>
                    <a:pt x="152" y="318"/>
                  </a:lnTo>
                  <a:lnTo>
                    <a:pt x="143" y="316"/>
                  </a:lnTo>
                  <a:lnTo>
                    <a:pt x="135" y="316"/>
                  </a:lnTo>
                  <a:lnTo>
                    <a:pt x="130" y="314"/>
                  </a:lnTo>
                  <a:lnTo>
                    <a:pt x="124" y="314"/>
                  </a:lnTo>
                  <a:lnTo>
                    <a:pt x="116" y="310"/>
                  </a:lnTo>
                  <a:lnTo>
                    <a:pt x="114" y="308"/>
                  </a:lnTo>
                  <a:lnTo>
                    <a:pt x="112" y="301"/>
                  </a:lnTo>
                  <a:lnTo>
                    <a:pt x="114" y="293"/>
                  </a:lnTo>
                  <a:lnTo>
                    <a:pt x="122" y="287"/>
                  </a:lnTo>
                  <a:lnTo>
                    <a:pt x="130" y="280"/>
                  </a:lnTo>
                  <a:lnTo>
                    <a:pt x="135" y="272"/>
                  </a:lnTo>
                  <a:lnTo>
                    <a:pt x="143" y="266"/>
                  </a:lnTo>
                  <a:lnTo>
                    <a:pt x="150" y="262"/>
                  </a:lnTo>
                  <a:lnTo>
                    <a:pt x="156" y="259"/>
                  </a:lnTo>
                  <a:lnTo>
                    <a:pt x="156" y="257"/>
                  </a:lnTo>
                  <a:lnTo>
                    <a:pt x="152" y="257"/>
                  </a:lnTo>
                  <a:lnTo>
                    <a:pt x="149" y="259"/>
                  </a:lnTo>
                  <a:lnTo>
                    <a:pt x="141" y="262"/>
                  </a:lnTo>
                  <a:lnTo>
                    <a:pt x="131" y="266"/>
                  </a:lnTo>
                  <a:lnTo>
                    <a:pt x="118" y="270"/>
                  </a:lnTo>
                  <a:lnTo>
                    <a:pt x="112" y="270"/>
                  </a:lnTo>
                  <a:lnTo>
                    <a:pt x="107" y="274"/>
                  </a:lnTo>
                  <a:lnTo>
                    <a:pt x="97" y="274"/>
                  </a:lnTo>
                  <a:lnTo>
                    <a:pt x="91" y="278"/>
                  </a:lnTo>
                  <a:lnTo>
                    <a:pt x="82" y="278"/>
                  </a:lnTo>
                  <a:lnTo>
                    <a:pt x="74" y="278"/>
                  </a:lnTo>
                  <a:lnTo>
                    <a:pt x="67" y="278"/>
                  </a:lnTo>
                  <a:lnTo>
                    <a:pt x="59" y="280"/>
                  </a:lnTo>
                  <a:lnTo>
                    <a:pt x="52" y="280"/>
                  </a:lnTo>
                  <a:lnTo>
                    <a:pt x="44" y="281"/>
                  </a:lnTo>
                  <a:lnTo>
                    <a:pt x="36" y="281"/>
                  </a:lnTo>
                  <a:lnTo>
                    <a:pt x="31" y="283"/>
                  </a:lnTo>
                  <a:lnTo>
                    <a:pt x="17" y="283"/>
                  </a:lnTo>
                  <a:lnTo>
                    <a:pt x="8" y="283"/>
                  </a:lnTo>
                  <a:lnTo>
                    <a:pt x="2" y="283"/>
                  </a:lnTo>
                  <a:lnTo>
                    <a:pt x="0" y="283"/>
                  </a:lnTo>
                  <a:lnTo>
                    <a:pt x="0" y="283"/>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47" name="Freeform 55"/>
            <p:cNvSpPr>
              <a:spLocks/>
            </p:cNvSpPr>
            <p:nvPr/>
          </p:nvSpPr>
          <p:spPr bwMode="auto">
            <a:xfrm>
              <a:off x="743" y="2227"/>
              <a:ext cx="691" cy="171"/>
            </a:xfrm>
            <a:custGeom>
              <a:avLst/>
              <a:gdLst>
                <a:gd name="T0" fmla="*/ 36 w 1380"/>
                <a:gd name="T1" fmla="*/ 342 h 342"/>
                <a:gd name="T2" fmla="*/ 43 w 1380"/>
                <a:gd name="T3" fmla="*/ 338 h 342"/>
                <a:gd name="T4" fmla="*/ 70 w 1380"/>
                <a:gd name="T5" fmla="*/ 331 h 342"/>
                <a:gd name="T6" fmla="*/ 110 w 1380"/>
                <a:gd name="T7" fmla="*/ 317 h 342"/>
                <a:gd name="T8" fmla="*/ 165 w 1380"/>
                <a:gd name="T9" fmla="*/ 302 h 342"/>
                <a:gd name="T10" fmla="*/ 228 w 1380"/>
                <a:gd name="T11" fmla="*/ 283 h 342"/>
                <a:gd name="T12" fmla="*/ 304 w 1380"/>
                <a:gd name="T13" fmla="*/ 264 h 342"/>
                <a:gd name="T14" fmla="*/ 384 w 1380"/>
                <a:gd name="T15" fmla="*/ 245 h 342"/>
                <a:gd name="T16" fmla="*/ 471 w 1380"/>
                <a:gd name="T17" fmla="*/ 228 h 342"/>
                <a:gd name="T18" fmla="*/ 559 w 1380"/>
                <a:gd name="T19" fmla="*/ 207 h 342"/>
                <a:gd name="T20" fmla="*/ 648 w 1380"/>
                <a:gd name="T21" fmla="*/ 190 h 342"/>
                <a:gd name="T22" fmla="*/ 736 w 1380"/>
                <a:gd name="T23" fmla="*/ 169 h 342"/>
                <a:gd name="T24" fmla="*/ 823 w 1380"/>
                <a:gd name="T25" fmla="*/ 152 h 342"/>
                <a:gd name="T26" fmla="*/ 905 w 1380"/>
                <a:gd name="T27" fmla="*/ 131 h 342"/>
                <a:gd name="T28" fmla="*/ 983 w 1380"/>
                <a:gd name="T29" fmla="*/ 116 h 342"/>
                <a:gd name="T30" fmla="*/ 1057 w 1380"/>
                <a:gd name="T31" fmla="*/ 103 h 342"/>
                <a:gd name="T32" fmla="*/ 1124 w 1380"/>
                <a:gd name="T33" fmla="*/ 91 h 342"/>
                <a:gd name="T34" fmla="*/ 1181 w 1380"/>
                <a:gd name="T35" fmla="*/ 82 h 342"/>
                <a:gd name="T36" fmla="*/ 1232 w 1380"/>
                <a:gd name="T37" fmla="*/ 78 h 342"/>
                <a:gd name="T38" fmla="*/ 1276 w 1380"/>
                <a:gd name="T39" fmla="*/ 74 h 342"/>
                <a:gd name="T40" fmla="*/ 1310 w 1380"/>
                <a:gd name="T41" fmla="*/ 74 h 342"/>
                <a:gd name="T42" fmla="*/ 1338 w 1380"/>
                <a:gd name="T43" fmla="*/ 74 h 342"/>
                <a:gd name="T44" fmla="*/ 1357 w 1380"/>
                <a:gd name="T45" fmla="*/ 76 h 342"/>
                <a:gd name="T46" fmla="*/ 1369 w 1380"/>
                <a:gd name="T47" fmla="*/ 78 h 342"/>
                <a:gd name="T48" fmla="*/ 1375 w 1380"/>
                <a:gd name="T49" fmla="*/ 78 h 342"/>
                <a:gd name="T50" fmla="*/ 1376 w 1380"/>
                <a:gd name="T51" fmla="*/ 0 h 342"/>
                <a:gd name="T52" fmla="*/ 1357 w 1380"/>
                <a:gd name="T53" fmla="*/ 2 h 342"/>
                <a:gd name="T54" fmla="*/ 1323 w 1380"/>
                <a:gd name="T55" fmla="*/ 8 h 342"/>
                <a:gd name="T56" fmla="*/ 1276 w 1380"/>
                <a:gd name="T57" fmla="*/ 15 h 342"/>
                <a:gd name="T58" fmla="*/ 1215 w 1380"/>
                <a:gd name="T59" fmla="*/ 25 h 342"/>
                <a:gd name="T60" fmla="*/ 1146 w 1380"/>
                <a:gd name="T61" fmla="*/ 34 h 342"/>
                <a:gd name="T62" fmla="*/ 1067 w 1380"/>
                <a:gd name="T63" fmla="*/ 48 h 342"/>
                <a:gd name="T64" fmla="*/ 985 w 1380"/>
                <a:gd name="T65" fmla="*/ 63 h 342"/>
                <a:gd name="T66" fmla="*/ 897 w 1380"/>
                <a:gd name="T67" fmla="*/ 78 h 342"/>
                <a:gd name="T68" fmla="*/ 810 w 1380"/>
                <a:gd name="T69" fmla="*/ 95 h 342"/>
                <a:gd name="T70" fmla="*/ 722 w 1380"/>
                <a:gd name="T71" fmla="*/ 118 h 342"/>
                <a:gd name="T72" fmla="*/ 641 w 1380"/>
                <a:gd name="T73" fmla="*/ 139 h 342"/>
                <a:gd name="T74" fmla="*/ 570 w 1380"/>
                <a:gd name="T75" fmla="*/ 160 h 342"/>
                <a:gd name="T76" fmla="*/ 511 w 1380"/>
                <a:gd name="T77" fmla="*/ 177 h 342"/>
                <a:gd name="T78" fmla="*/ 469 w 1380"/>
                <a:gd name="T79" fmla="*/ 190 h 342"/>
                <a:gd name="T80" fmla="*/ 447 w 1380"/>
                <a:gd name="T81" fmla="*/ 198 h 342"/>
                <a:gd name="T82" fmla="*/ 443 w 1380"/>
                <a:gd name="T83" fmla="*/ 200 h 342"/>
                <a:gd name="T84" fmla="*/ 430 w 1380"/>
                <a:gd name="T85" fmla="*/ 202 h 342"/>
                <a:gd name="T86" fmla="*/ 407 w 1380"/>
                <a:gd name="T87" fmla="*/ 207 h 342"/>
                <a:gd name="T88" fmla="*/ 376 w 1380"/>
                <a:gd name="T89" fmla="*/ 215 h 342"/>
                <a:gd name="T90" fmla="*/ 342 w 1380"/>
                <a:gd name="T91" fmla="*/ 224 h 342"/>
                <a:gd name="T92" fmla="*/ 300 w 1380"/>
                <a:gd name="T93" fmla="*/ 232 h 342"/>
                <a:gd name="T94" fmla="*/ 256 w 1380"/>
                <a:gd name="T95" fmla="*/ 241 h 342"/>
                <a:gd name="T96" fmla="*/ 215 w 1380"/>
                <a:gd name="T97" fmla="*/ 251 h 342"/>
                <a:gd name="T98" fmla="*/ 173 w 1380"/>
                <a:gd name="T99" fmla="*/ 259 h 342"/>
                <a:gd name="T100" fmla="*/ 135 w 1380"/>
                <a:gd name="T101" fmla="*/ 266 h 342"/>
                <a:gd name="T102" fmla="*/ 99 w 1380"/>
                <a:gd name="T103" fmla="*/ 274 h 342"/>
                <a:gd name="T104" fmla="*/ 68 w 1380"/>
                <a:gd name="T105" fmla="*/ 279 h 342"/>
                <a:gd name="T106" fmla="*/ 42 w 1380"/>
                <a:gd name="T107" fmla="*/ 283 h 342"/>
                <a:gd name="T108" fmla="*/ 21 w 1380"/>
                <a:gd name="T109" fmla="*/ 285 h 342"/>
                <a:gd name="T110" fmla="*/ 2 w 1380"/>
                <a:gd name="T111" fmla="*/ 289 h 342"/>
                <a:gd name="T112" fmla="*/ 0 w 1380"/>
                <a:gd name="T113" fmla="*/ 29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342">
                  <a:moveTo>
                    <a:pt x="0" y="291"/>
                  </a:moveTo>
                  <a:lnTo>
                    <a:pt x="36" y="342"/>
                  </a:lnTo>
                  <a:lnTo>
                    <a:pt x="38" y="340"/>
                  </a:lnTo>
                  <a:lnTo>
                    <a:pt x="43" y="338"/>
                  </a:lnTo>
                  <a:lnTo>
                    <a:pt x="55" y="335"/>
                  </a:lnTo>
                  <a:lnTo>
                    <a:pt x="70" y="331"/>
                  </a:lnTo>
                  <a:lnTo>
                    <a:pt x="89" y="323"/>
                  </a:lnTo>
                  <a:lnTo>
                    <a:pt x="110" y="317"/>
                  </a:lnTo>
                  <a:lnTo>
                    <a:pt x="137" y="308"/>
                  </a:lnTo>
                  <a:lnTo>
                    <a:pt x="165" y="302"/>
                  </a:lnTo>
                  <a:lnTo>
                    <a:pt x="194" y="291"/>
                  </a:lnTo>
                  <a:lnTo>
                    <a:pt x="228" y="283"/>
                  </a:lnTo>
                  <a:lnTo>
                    <a:pt x="264" y="274"/>
                  </a:lnTo>
                  <a:lnTo>
                    <a:pt x="304" y="264"/>
                  </a:lnTo>
                  <a:lnTo>
                    <a:pt x="342" y="255"/>
                  </a:lnTo>
                  <a:lnTo>
                    <a:pt x="384" y="245"/>
                  </a:lnTo>
                  <a:lnTo>
                    <a:pt x="426" y="236"/>
                  </a:lnTo>
                  <a:lnTo>
                    <a:pt x="471" y="228"/>
                  </a:lnTo>
                  <a:lnTo>
                    <a:pt x="513" y="217"/>
                  </a:lnTo>
                  <a:lnTo>
                    <a:pt x="559" y="207"/>
                  </a:lnTo>
                  <a:lnTo>
                    <a:pt x="603" y="200"/>
                  </a:lnTo>
                  <a:lnTo>
                    <a:pt x="648" y="190"/>
                  </a:lnTo>
                  <a:lnTo>
                    <a:pt x="690" y="179"/>
                  </a:lnTo>
                  <a:lnTo>
                    <a:pt x="736" y="169"/>
                  </a:lnTo>
                  <a:lnTo>
                    <a:pt x="777" y="160"/>
                  </a:lnTo>
                  <a:lnTo>
                    <a:pt x="823" y="152"/>
                  </a:lnTo>
                  <a:lnTo>
                    <a:pt x="863" y="141"/>
                  </a:lnTo>
                  <a:lnTo>
                    <a:pt x="905" y="131"/>
                  </a:lnTo>
                  <a:lnTo>
                    <a:pt x="945" y="124"/>
                  </a:lnTo>
                  <a:lnTo>
                    <a:pt x="983" y="116"/>
                  </a:lnTo>
                  <a:lnTo>
                    <a:pt x="1021" y="108"/>
                  </a:lnTo>
                  <a:lnTo>
                    <a:pt x="1057" y="103"/>
                  </a:lnTo>
                  <a:lnTo>
                    <a:pt x="1091" y="95"/>
                  </a:lnTo>
                  <a:lnTo>
                    <a:pt x="1124" y="91"/>
                  </a:lnTo>
                  <a:lnTo>
                    <a:pt x="1152" y="86"/>
                  </a:lnTo>
                  <a:lnTo>
                    <a:pt x="1181" y="82"/>
                  </a:lnTo>
                  <a:lnTo>
                    <a:pt x="1207" y="80"/>
                  </a:lnTo>
                  <a:lnTo>
                    <a:pt x="1232" y="78"/>
                  </a:lnTo>
                  <a:lnTo>
                    <a:pt x="1255" y="76"/>
                  </a:lnTo>
                  <a:lnTo>
                    <a:pt x="1276" y="74"/>
                  </a:lnTo>
                  <a:lnTo>
                    <a:pt x="1295" y="74"/>
                  </a:lnTo>
                  <a:lnTo>
                    <a:pt x="1310" y="74"/>
                  </a:lnTo>
                  <a:lnTo>
                    <a:pt x="1325" y="74"/>
                  </a:lnTo>
                  <a:lnTo>
                    <a:pt x="1338" y="74"/>
                  </a:lnTo>
                  <a:lnTo>
                    <a:pt x="1348" y="74"/>
                  </a:lnTo>
                  <a:lnTo>
                    <a:pt x="1357" y="76"/>
                  </a:lnTo>
                  <a:lnTo>
                    <a:pt x="1365" y="76"/>
                  </a:lnTo>
                  <a:lnTo>
                    <a:pt x="1369" y="78"/>
                  </a:lnTo>
                  <a:lnTo>
                    <a:pt x="1373" y="78"/>
                  </a:lnTo>
                  <a:lnTo>
                    <a:pt x="1375" y="78"/>
                  </a:lnTo>
                  <a:lnTo>
                    <a:pt x="1380" y="0"/>
                  </a:lnTo>
                  <a:lnTo>
                    <a:pt x="1376" y="0"/>
                  </a:lnTo>
                  <a:lnTo>
                    <a:pt x="1369" y="0"/>
                  </a:lnTo>
                  <a:lnTo>
                    <a:pt x="1357" y="2"/>
                  </a:lnTo>
                  <a:lnTo>
                    <a:pt x="1344" y="6"/>
                  </a:lnTo>
                  <a:lnTo>
                    <a:pt x="1323" y="8"/>
                  </a:lnTo>
                  <a:lnTo>
                    <a:pt x="1302" y="11"/>
                  </a:lnTo>
                  <a:lnTo>
                    <a:pt x="1276" y="15"/>
                  </a:lnTo>
                  <a:lnTo>
                    <a:pt x="1247" y="21"/>
                  </a:lnTo>
                  <a:lnTo>
                    <a:pt x="1215" y="25"/>
                  </a:lnTo>
                  <a:lnTo>
                    <a:pt x="1181" y="30"/>
                  </a:lnTo>
                  <a:lnTo>
                    <a:pt x="1146" y="34"/>
                  </a:lnTo>
                  <a:lnTo>
                    <a:pt x="1108" y="44"/>
                  </a:lnTo>
                  <a:lnTo>
                    <a:pt x="1067" y="48"/>
                  </a:lnTo>
                  <a:lnTo>
                    <a:pt x="1027" y="55"/>
                  </a:lnTo>
                  <a:lnTo>
                    <a:pt x="985" y="63"/>
                  </a:lnTo>
                  <a:lnTo>
                    <a:pt x="943" y="70"/>
                  </a:lnTo>
                  <a:lnTo>
                    <a:pt x="897" y="78"/>
                  </a:lnTo>
                  <a:lnTo>
                    <a:pt x="854" y="86"/>
                  </a:lnTo>
                  <a:lnTo>
                    <a:pt x="810" y="95"/>
                  </a:lnTo>
                  <a:lnTo>
                    <a:pt x="766" y="106"/>
                  </a:lnTo>
                  <a:lnTo>
                    <a:pt x="722" y="118"/>
                  </a:lnTo>
                  <a:lnTo>
                    <a:pt x="682" y="127"/>
                  </a:lnTo>
                  <a:lnTo>
                    <a:pt x="641" y="139"/>
                  </a:lnTo>
                  <a:lnTo>
                    <a:pt x="606" y="150"/>
                  </a:lnTo>
                  <a:lnTo>
                    <a:pt x="570" y="160"/>
                  </a:lnTo>
                  <a:lnTo>
                    <a:pt x="538" y="169"/>
                  </a:lnTo>
                  <a:lnTo>
                    <a:pt x="511" y="177"/>
                  </a:lnTo>
                  <a:lnTo>
                    <a:pt x="488" y="184"/>
                  </a:lnTo>
                  <a:lnTo>
                    <a:pt x="469" y="190"/>
                  </a:lnTo>
                  <a:lnTo>
                    <a:pt x="454" y="194"/>
                  </a:lnTo>
                  <a:lnTo>
                    <a:pt x="447" y="198"/>
                  </a:lnTo>
                  <a:lnTo>
                    <a:pt x="445" y="200"/>
                  </a:lnTo>
                  <a:lnTo>
                    <a:pt x="443" y="200"/>
                  </a:lnTo>
                  <a:lnTo>
                    <a:pt x="439" y="200"/>
                  </a:lnTo>
                  <a:lnTo>
                    <a:pt x="430" y="202"/>
                  </a:lnTo>
                  <a:lnTo>
                    <a:pt x="420" y="205"/>
                  </a:lnTo>
                  <a:lnTo>
                    <a:pt x="407" y="207"/>
                  </a:lnTo>
                  <a:lnTo>
                    <a:pt x="393" y="211"/>
                  </a:lnTo>
                  <a:lnTo>
                    <a:pt x="376" y="215"/>
                  </a:lnTo>
                  <a:lnTo>
                    <a:pt x="361" y="221"/>
                  </a:lnTo>
                  <a:lnTo>
                    <a:pt x="342" y="224"/>
                  </a:lnTo>
                  <a:lnTo>
                    <a:pt x="321" y="228"/>
                  </a:lnTo>
                  <a:lnTo>
                    <a:pt x="300" y="232"/>
                  </a:lnTo>
                  <a:lnTo>
                    <a:pt x="279" y="238"/>
                  </a:lnTo>
                  <a:lnTo>
                    <a:pt x="256" y="241"/>
                  </a:lnTo>
                  <a:lnTo>
                    <a:pt x="237" y="245"/>
                  </a:lnTo>
                  <a:lnTo>
                    <a:pt x="215" y="251"/>
                  </a:lnTo>
                  <a:lnTo>
                    <a:pt x="194" y="257"/>
                  </a:lnTo>
                  <a:lnTo>
                    <a:pt x="173" y="259"/>
                  </a:lnTo>
                  <a:lnTo>
                    <a:pt x="154" y="262"/>
                  </a:lnTo>
                  <a:lnTo>
                    <a:pt x="135" y="266"/>
                  </a:lnTo>
                  <a:lnTo>
                    <a:pt x="118" y="270"/>
                  </a:lnTo>
                  <a:lnTo>
                    <a:pt x="99" y="274"/>
                  </a:lnTo>
                  <a:lnTo>
                    <a:pt x="83" y="276"/>
                  </a:lnTo>
                  <a:lnTo>
                    <a:pt x="68" y="279"/>
                  </a:lnTo>
                  <a:lnTo>
                    <a:pt x="57" y="281"/>
                  </a:lnTo>
                  <a:lnTo>
                    <a:pt x="42" y="283"/>
                  </a:lnTo>
                  <a:lnTo>
                    <a:pt x="30" y="283"/>
                  </a:lnTo>
                  <a:lnTo>
                    <a:pt x="21" y="285"/>
                  </a:lnTo>
                  <a:lnTo>
                    <a:pt x="15" y="287"/>
                  </a:lnTo>
                  <a:lnTo>
                    <a:pt x="2" y="289"/>
                  </a:lnTo>
                  <a:lnTo>
                    <a:pt x="0" y="291"/>
                  </a:lnTo>
                  <a:lnTo>
                    <a:pt x="0" y="29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48" name="Freeform 56"/>
            <p:cNvSpPr>
              <a:spLocks/>
            </p:cNvSpPr>
            <p:nvPr/>
          </p:nvSpPr>
          <p:spPr bwMode="auto">
            <a:xfrm>
              <a:off x="724" y="2552"/>
              <a:ext cx="645" cy="126"/>
            </a:xfrm>
            <a:custGeom>
              <a:avLst/>
              <a:gdLst>
                <a:gd name="T0" fmla="*/ 57 w 1289"/>
                <a:gd name="T1" fmla="*/ 183 h 253"/>
                <a:gd name="T2" fmla="*/ 83 w 1289"/>
                <a:gd name="T3" fmla="*/ 175 h 253"/>
                <a:gd name="T4" fmla="*/ 135 w 1289"/>
                <a:gd name="T5" fmla="*/ 160 h 253"/>
                <a:gd name="T6" fmla="*/ 207 w 1289"/>
                <a:gd name="T7" fmla="*/ 143 h 253"/>
                <a:gd name="T8" fmla="*/ 294 w 1289"/>
                <a:gd name="T9" fmla="*/ 122 h 253"/>
                <a:gd name="T10" fmla="*/ 397 w 1289"/>
                <a:gd name="T11" fmla="*/ 99 h 253"/>
                <a:gd name="T12" fmla="*/ 507 w 1289"/>
                <a:gd name="T13" fmla="*/ 76 h 253"/>
                <a:gd name="T14" fmla="*/ 623 w 1289"/>
                <a:gd name="T15" fmla="*/ 57 h 253"/>
                <a:gd name="T16" fmla="*/ 738 w 1289"/>
                <a:gd name="T17" fmla="*/ 40 h 253"/>
                <a:gd name="T18" fmla="*/ 850 w 1289"/>
                <a:gd name="T19" fmla="*/ 25 h 253"/>
                <a:gd name="T20" fmla="*/ 958 w 1289"/>
                <a:gd name="T21" fmla="*/ 15 h 253"/>
                <a:gd name="T22" fmla="*/ 1055 w 1289"/>
                <a:gd name="T23" fmla="*/ 8 h 253"/>
                <a:gd name="T24" fmla="*/ 1139 w 1289"/>
                <a:gd name="T25" fmla="*/ 4 h 253"/>
                <a:gd name="T26" fmla="*/ 1207 w 1289"/>
                <a:gd name="T27" fmla="*/ 0 h 253"/>
                <a:gd name="T28" fmla="*/ 1257 w 1289"/>
                <a:gd name="T29" fmla="*/ 0 h 253"/>
                <a:gd name="T30" fmla="*/ 1285 w 1289"/>
                <a:gd name="T31" fmla="*/ 0 h 253"/>
                <a:gd name="T32" fmla="*/ 1285 w 1289"/>
                <a:gd name="T33" fmla="*/ 0 h 253"/>
                <a:gd name="T34" fmla="*/ 1270 w 1289"/>
                <a:gd name="T35" fmla="*/ 0 h 253"/>
                <a:gd name="T36" fmla="*/ 1241 w 1289"/>
                <a:gd name="T37" fmla="*/ 0 h 253"/>
                <a:gd name="T38" fmla="*/ 1198 w 1289"/>
                <a:gd name="T39" fmla="*/ 6 h 253"/>
                <a:gd name="T40" fmla="*/ 1139 w 1289"/>
                <a:gd name="T41" fmla="*/ 13 h 253"/>
                <a:gd name="T42" fmla="*/ 1063 w 1289"/>
                <a:gd name="T43" fmla="*/ 21 h 253"/>
                <a:gd name="T44" fmla="*/ 973 w 1289"/>
                <a:gd name="T45" fmla="*/ 38 h 253"/>
                <a:gd name="T46" fmla="*/ 869 w 1289"/>
                <a:gd name="T47" fmla="*/ 55 h 253"/>
                <a:gd name="T48" fmla="*/ 749 w 1289"/>
                <a:gd name="T49" fmla="*/ 80 h 253"/>
                <a:gd name="T50" fmla="*/ 614 w 1289"/>
                <a:gd name="T51" fmla="*/ 109 h 253"/>
                <a:gd name="T52" fmla="*/ 479 w 1289"/>
                <a:gd name="T53" fmla="*/ 139 h 253"/>
                <a:gd name="T54" fmla="*/ 346 w 1289"/>
                <a:gd name="T55" fmla="*/ 167 h 253"/>
                <a:gd name="T56" fmla="*/ 224 w 1289"/>
                <a:gd name="T57" fmla="*/ 196 h 253"/>
                <a:gd name="T58" fmla="*/ 121 w 1289"/>
                <a:gd name="T59" fmla="*/ 221 h 253"/>
                <a:gd name="T60" fmla="*/ 45 w 1289"/>
                <a:gd name="T61" fmla="*/ 240 h 253"/>
                <a:gd name="T62" fmla="*/ 4 w 1289"/>
                <a:gd name="T63" fmla="*/ 249 h 253"/>
                <a:gd name="T64" fmla="*/ 53 w 1289"/>
                <a:gd name="T65" fmla="*/ 18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9" h="253">
                  <a:moveTo>
                    <a:pt x="53" y="185"/>
                  </a:moveTo>
                  <a:lnTo>
                    <a:pt x="57" y="183"/>
                  </a:lnTo>
                  <a:lnTo>
                    <a:pt x="66" y="181"/>
                  </a:lnTo>
                  <a:lnTo>
                    <a:pt x="83" y="175"/>
                  </a:lnTo>
                  <a:lnTo>
                    <a:pt x="106" y="169"/>
                  </a:lnTo>
                  <a:lnTo>
                    <a:pt x="135" y="160"/>
                  </a:lnTo>
                  <a:lnTo>
                    <a:pt x="169" y="152"/>
                  </a:lnTo>
                  <a:lnTo>
                    <a:pt x="207" y="143"/>
                  </a:lnTo>
                  <a:lnTo>
                    <a:pt x="251" y="133"/>
                  </a:lnTo>
                  <a:lnTo>
                    <a:pt x="294" y="122"/>
                  </a:lnTo>
                  <a:lnTo>
                    <a:pt x="346" y="110"/>
                  </a:lnTo>
                  <a:lnTo>
                    <a:pt x="397" y="99"/>
                  </a:lnTo>
                  <a:lnTo>
                    <a:pt x="452" y="88"/>
                  </a:lnTo>
                  <a:lnTo>
                    <a:pt x="507" y="76"/>
                  </a:lnTo>
                  <a:lnTo>
                    <a:pt x="564" y="67"/>
                  </a:lnTo>
                  <a:lnTo>
                    <a:pt x="623" y="57"/>
                  </a:lnTo>
                  <a:lnTo>
                    <a:pt x="680" y="50"/>
                  </a:lnTo>
                  <a:lnTo>
                    <a:pt x="738" y="40"/>
                  </a:lnTo>
                  <a:lnTo>
                    <a:pt x="795" y="32"/>
                  </a:lnTo>
                  <a:lnTo>
                    <a:pt x="850" y="25"/>
                  </a:lnTo>
                  <a:lnTo>
                    <a:pt x="907" y="21"/>
                  </a:lnTo>
                  <a:lnTo>
                    <a:pt x="958" y="15"/>
                  </a:lnTo>
                  <a:lnTo>
                    <a:pt x="1009" y="12"/>
                  </a:lnTo>
                  <a:lnTo>
                    <a:pt x="1055" y="8"/>
                  </a:lnTo>
                  <a:lnTo>
                    <a:pt x="1101" y="8"/>
                  </a:lnTo>
                  <a:lnTo>
                    <a:pt x="1139" y="4"/>
                  </a:lnTo>
                  <a:lnTo>
                    <a:pt x="1177" y="2"/>
                  </a:lnTo>
                  <a:lnTo>
                    <a:pt x="1207" y="0"/>
                  </a:lnTo>
                  <a:lnTo>
                    <a:pt x="1236" y="0"/>
                  </a:lnTo>
                  <a:lnTo>
                    <a:pt x="1257" y="0"/>
                  </a:lnTo>
                  <a:lnTo>
                    <a:pt x="1274" y="0"/>
                  </a:lnTo>
                  <a:lnTo>
                    <a:pt x="1285" y="0"/>
                  </a:lnTo>
                  <a:lnTo>
                    <a:pt x="1289" y="0"/>
                  </a:lnTo>
                  <a:lnTo>
                    <a:pt x="1285" y="0"/>
                  </a:lnTo>
                  <a:lnTo>
                    <a:pt x="1281" y="0"/>
                  </a:lnTo>
                  <a:lnTo>
                    <a:pt x="1270" y="0"/>
                  </a:lnTo>
                  <a:lnTo>
                    <a:pt x="1259" y="0"/>
                  </a:lnTo>
                  <a:lnTo>
                    <a:pt x="1241" y="0"/>
                  </a:lnTo>
                  <a:lnTo>
                    <a:pt x="1222" y="4"/>
                  </a:lnTo>
                  <a:lnTo>
                    <a:pt x="1198" y="6"/>
                  </a:lnTo>
                  <a:lnTo>
                    <a:pt x="1171" y="10"/>
                  </a:lnTo>
                  <a:lnTo>
                    <a:pt x="1139" y="13"/>
                  </a:lnTo>
                  <a:lnTo>
                    <a:pt x="1103" y="17"/>
                  </a:lnTo>
                  <a:lnTo>
                    <a:pt x="1063" y="21"/>
                  </a:lnTo>
                  <a:lnTo>
                    <a:pt x="1021" y="29"/>
                  </a:lnTo>
                  <a:lnTo>
                    <a:pt x="973" y="38"/>
                  </a:lnTo>
                  <a:lnTo>
                    <a:pt x="924" y="46"/>
                  </a:lnTo>
                  <a:lnTo>
                    <a:pt x="869" y="55"/>
                  </a:lnTo>
                  <a:lnTo>
                    <a:pt x="812" y="69"/>
                  </a:lnTo>
                  <a:lnTo>
                    <a:pt x="749" y="80"/>
                  </a:lnTo>
                  <a:lnTo>
                    <a:pt x="682" y="93"/>
                  </a:lnTo>
                  <a:lnTo>
                    <a:pt x="614" y="109"/>
                  </a:lnTo>
                  <a:lnTo>
                    <a:pt x="547" y="124"/>
                  </a:lnTo>
                  <a:lnTo>
                    <a:pt x="479" y="139"/>
                  </a:lnTo>
                  <a:lnTo>
                    <a:pt x="412" y="154"/>
                  </a:lnTo>
                  <a:lnTo>
                    <a:pt x="346" y="167"/>
                  </a:lnTo>
                  <a:lnTo>
                    <a:pt x="283" y="185"/>
                  </a:lnTo>
                  <a:lnTo>
                    <a:pt x="224" y="196"/>
                  </a:lnTo>
                  <a:lnTo>
                    <a:pt x="169" y="209"/>
                  </a:lnTo>
                  <a:lnTo>
                    <a:pt x="121" y="221"/>
                  </a:lnTo>
                  <a:lnTo>
                    <a:pt x="81" y="232"/>
                  </a:lnTo>
                  <a:lnTo>
                    <a:pt x="45" y="240"/>
                  </a:lnTo>
                  <a:lnTo>
                    <a:pt x="21" y="245"/>
                  </a:lnTo>
                  <a:lnTo>
                    <a:pt x="4" y="249"/>
                  </a:lnTo>
                  <a:lnTo>
                    <a:pt x="0" y="253"/>
                  </a:lnTo>
                  <a:lnTo>
                    <a:pt x="53" y="185"/>
                  </a:lnTo>
                  <a:lnTo>
                    <a:pt x="53" y="18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49" name="Freeform 57"/>
            <p:cNvSpPr>
              <a:spLocks/>
            </p:cNvSpPr>
            <p:nvPr/>
          </p:nvSpPr>
          <p:spPr bwMode="auto">
            <a:xfrm>
              <a:off x="859" y="2419"/>
              <a:ext cx="427" cy="91"/>
            </a:xfrm>
            <a:custGeom>
              <a:avLst/>
              <a:gdLst>
                <a:gd name="T0" fmla="*/ 2 w 854"/>
                <a:gd name="T1" fmla="*/ 183 h 183"/>
                <a:gd name="T2" fmla="*/ 15 w 854"/>
                <a:gd name="T3" fmla="*/ 181 h 183"/>
                <a:gd name="T4" fmla="*/ 42 w 854"/>
                <a:gd name="T5" fmla="*/ 177 h 183"/>
                <a:gd name="T6" fmla="*/ 80 w 854"/>
                <a:gd name="T7" fmla="*/ 169 h 183"/>
                <a:gd name="T8" fmla="*/ 129 w 854"/>
                <a:gd name="T9" fmla="*/ 162 h 183"/>
                <a:gd name="T10" fmla="*/ 188 w 854"/>
                <a:gd name="T11" fmla="*/ 150 h 183"/>
                <a:gd name="T12" fmla="*/ 255 w 854"/>
                <a:gd name="T13" fmla="*/ 139 h 183"/>
                <a:gd name="T14" fmla="*/ 329 w 854"/>
                <a:gd name="T15" fmla="*/ 124 h 183"/>
                <a:gd name="T16" fmla="*/ 407 w 854"/>
                <a:gd name="T17" fmla="*/ 106 h 183"/>
                <a:gd name="T18" fmla="*/ 490 w 854"/>
                <a:gd name="T19" fmla="*/ 86 h 183"/>
                <a:gd name="T20" fmla="*/ 574 w 854"/>
                <a:gd name="T21" fmla="*/ 67 h 183"/>
                <a:gd name="T22" fmla="*/ 654 w 854"/>
                <a:gd name="T23" fmla="*/ 48 h 183"/>
                <a:gd name="T24" fmla="*/ 724 w 854"/>
                <a:gd name="T25" fmla="*/ 30 h 183"/>
                <a:gd name="T26" fmla="*/ 783 w 854"/>
                <a:gd name="T27" fmla="*/ 15 h 183"/>
                <a:gd name="T28" fmla="*/ 827 w 854"/>
                <a:gd name="T29" fmla="*/ 4 h 183"/>
                <a:gd name="T30" fmla="*/ 850 w 854"/>
                <a:gd name="T31" fmla="*/ 0 h 183"/>
                <a:gd name="T32" fmla="*/ 850 w 854"/>
                <a:gd name="T33" fmla="*/ 0 h 183"/>
                <a:gd name="T34" fmla="*/ 825 w 854"/>
                <a:gd name="T35" fmla="*/ 0 h 183"/>
                <a:gd name="T36" fmla="*/ 779 w 854"/>
                <a:gd name="T37" fmla="*/ 6 h 183"/>
                <a:gd name="T38" fmla="*/ 719 w 854"/>
                <a:gd name="T39" fmla="*/ 13 h 183"/>
                <a:gd name="T40" fmla="*/ 646 w 854"/>
                <a:gd name="T41" fmla="*/ 23 h 183"/>
                <a:gd name="T42" fmla="*/ 564 w 854"/>
                <a:gd name="T43" fmla="*/ 34 h 183"/>
                <a:gd name="T44" fmla="*/ 479 w 854"/>
                <a:gd name="T45" fmla="*/ 51 h 183"/>
                <a:gd name="T46" fmla="*/ 395 w 854"/>
                <a:gd name="T47" fmla="*/ 67 h 183"/>
                <a:gd name="T48" fmla="*/ 315 w 854"/>
                <a:gd name="T49" fmla="*/ 84 h 183"/>
                <a:gd name="T50" fmla="*/ 243 w 854"/>
                <a:gd name="T51" fmla="*/ 101 h 183"/>
                <a:gd name="T52" fmla="*/ 177 w 854"/>
                <a:gd name="T53" fmla="*/ 118 h 183"/>
                <a:gd name="T54" fmla="*/ 121 w 854"/>
                <a:gd name="T55" fmla="*/ 137 h 183"/>
                <a:gd name="T56" fmla="*/ 74 w 854"/>
                <a:gd name="T57" fmla="*/ 152 h 183"/>
                <a:gd name="T58" fmla="*/ 38 w 854"/>
                <a:gd name="T59" fmla="*/ 165 h 183"/>
                <a:gd name="T60" fmla="*/ 13 w 854"/>
                <a:gd name="T61" fmla="*/ 175 h 183"/>
                <a:gd name="T62" fmla="*/ 0 w 854"/>
                <a:gd name="T63" fmla="*/ 183 h 183"/>
                <a:gd name="T64" fmla="*/ 0 w 854"/>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4" h="183">
                  <a:moveTo>
                    <a:pt x="0" y="183"/>
                  </a:moveTo>
                  <a:lnTo>
                    <a:pt x="2" y="183"/>
                  </a:lnTo>
                  <a:lnTo>
                    <a:pt x="7" y="183"/>
                  </a:lnTo>
                  <a:lnTo>
                    <a:pt x="15" y="181"/>
                  </a:lnTo>
                  <a:lnTo>
                    <a:pt x="26" y="179"/>
                  </a:lnTo>
                  <a:lnTo>
                    <a:pt x="42" y="177"/>
                  </a:lnTo>
                  <a:lnTo>
                    <a:pt x="59" y="173"/>
                  </a:lnTo>
                  <a:lnTo>
                    <a:pt x="80" y="169"/>
                  </a:lnTo>
                  <a:lnTo>
                    <a:pt x="104" y="167"/>
                  </a:lnTo>
                  <a:lnTo>
                    <a:pt x="129" y="162"/>
                  </a:lnTo>
                  <a:lnTo>
                    <a:pt x="158" y="156"/>
                  </a:lnTo>
                  <a:lnTo>
                    <a:pt x="188" y="150"/>
                  </a:lnTo>
                  <a:lnTo>
                    <a:pt x="220" y="144"/>
                  </a:lnTo>
                  <a:lnTo>
                    <a:pt x="255" y="139"/>
                  </a:lnTo>
                  <a:lnTo>
                    <a:pt x="289" y="131"/>
                  </a:lnTo>
                  <a:lnTo>
                    <a:pt x="329" y="124"/>
                  </a:lnTo>
                  <a:lnTo>
                    <a:pt x="369" y="116"/>
                  </a:lnTo>
                  <a:lnTo>
                    <a:pt x="407" y="106"/>
                  </a:lnTo>
                  <a:lnTo>
                    <a:pt x="450" y="97"/>
                  </a:lnTo>
                  <a:lnTo>
                    <a:pt x="490" y="86"/>
                  </a:lnTo>
                  <a:lnTo>
                    <a:pt x="534" y="76"/>
                  </a:lnTo>
                  <a:lnTo>
                    <a:pt x="574" y="67"/>
                  </a:lnTo>
                  <a:lnTo>
                    <a:pt x="614" y="57"/>
                  </a:lnTo>
                  <a:lnTo>
                    <a:pt x="654" y="48"/>
                  </a:lnTo>
                  <a:lnTo>
                    <a:pt x="692" y="40"/>
                  </a:lnTo>
                  <a:lnTo>
                    <a:pt x="724" y="30"/>
                  </a:lnTo>
                  <a:lnTo>
                    <a:pt x="755" y="23"/>
                  </a:lnTo>
                  <a:lnTo>
                    <a:pt x="783" y="15"/>
                  </a:lnTo>
                  <a:lnTo>
                    <a:pt x="808" y="10"/>
                  </a:lnTo>
                  <a:lnTo>
                    <a:pt x="827" y="4"/>
                  </a:lnTo>
                  <a:lnTo>
                    <a:pt x="840" y="2"/>
                  </a:lnTo>
                  <a:lnTo>
                    <a:pt x="850" y="0"/>
                  </a:lnTo>
                  <a:lnTo>
                    <a:pt x="854" y="0"/>
                  </a:lnTo>
                  <a:lnTo>
                    <a:pt x="850" y="0"/>
                  </a:lnTo>
                  <a:lnTo>
                    <a:pt x="840" y="0"/>
                  </a:lnTo>
                  <a:lnTo>
                    <a:pt x="825" y="0"/>
                  </a:lnTo>
                  <a:lnTo>
                    <a:pt x="806" y="4"/>
                  </a:lnTo>
                  <a:lnTo>
                    <a:pt x="779" y="6"/>
                  </a:lnTo>
                  <a:lnTo>
                    <a:pt x="751" y="10"/>
                  </a:lnTo>
                  <a:lnTo>
                    <a:pt x="719" y="13"/>
                  </a:lnTo>
                  <a:lnTo>
                    <a:pt x="684" y="19"/>
                  </a:lnTo>
                  <a:lnTo>
                    <a:pt x="646" y="23"/>
                  </a:lnTo>
                  <a:lnTo>
                    <a:pt x="606" y="30"/>
                  </a:lnTo>
                  <a:lnTo>
                    <a:pt x="564" y="34"/>
                  </a:lnTo>
                  <a:lnTo>
                    <a:pt x="523" y="42"/>
                  </a:lnTo>
                  <a:lnTo>
                    <a:pt x="479" y="51"/>
                  </a:lnTo>
                  <a:lnTo>
                    <a:pt x="437" y="59"/>
                  </a:lnTo>
                  <a:lnTo>
                    <a:pt x="395" y="67"/>
                  </a:lnTo>
                  <a:lnTo>
                    <a:pt x="355" y="76"/>
                  </a:lnTo>
                  <a:lnTo>
                    <a:pt x="315" y="84"/>
                  </a:lnTo>
                  <a:lnTo>
                    <a:pt x="277" y="93"/>
                  </a:lnTo>
                  <a:lnTo>
                    <a:pt x="243" y="101"/>
                  </a:lnTo>
                  <a:lnTo>
                    <a:pt x="211" y="110"/>
                  </a:lnTo>
                  <a:lnTo>
                    <a:pt x="177" y="118"/>
                  </a:lnTo>
                  <a:lnTo>
                    <a:pt x="148" y="127"/>
                  </a:lnTo>
                  <a:lnTo>
                    <a:pt x="121" y="137"/>
                  </a:lnTo>
                  <a:lnTo>
                    <a:pt x="97" y="146"/>
                  </a:lnTo>
                  <a:lnTo>
                    <a:pt x="74" y="152"/>
                  </a:lnTo>
                  <a:lnTo>
                    <a:pt x="55" y="160"/>
                  </a:lnTo>
                  <a:lnTo>
                    <a:pt x="38" y="165"/>
                  </a:lnTo>
                  <a:lnTo>
                    <a:pt x="24" y="173"/>
                  </a:lnTo>
                  <a:lnTo>
                    <a:pt x="13" y="175"/>
                  </a:lnTo>
                  <a:lnTo>
                    <a:pt x="5" y="179"/>
                  </a:lnTo>
                  <a:lnTo>
                    <a:pt x="0" y="183"/>
                  </a:lnTo>
                  <a:lnTo>
                    <a:pt x="0" y="183"/>
                  </a:lnTo>
                  <a:lnTo>
                    <a:pt x="0" y="183"/>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50" name="Freeform 58"/>
            <p:cNvSpPr>
              <a:spLocks/>
            </p:cNvSpPr>
            <p:nvPr/>
          </p:nvSpPr>
          <p:spPr bwMode="auto">
            <a:xfrm>
              <a:off x="1315" y="2676"/>
              <a:ext cx="477" cy="285"/>
            </a:xfrm>
            <a:custGeom>
              <a:avLst/>
              <a:gdLst>
                <a:gd name="T0" fmla="*/ 0 w 954"/>
                <a:gd name="T1" fmla="*/ 116 h 571"/>
                <a:gd name="T2" fmla="*/ 20 w 954"/>
                <a:gd name="T3" fmla="*/ 105 h 571"/>
                <a:gd name="T4" fmla="*/ 59 w 954"/>
                <a:gd name="T5" fmla="*/ 90 h 571"/>
                <a:gd name="T6" fmla="*/ 110 w 954"/>
                <a:gd name="T7" fmla="*/ 69 h 571"/>
                <a:gd name="T8" fmla="*/ 173 w 954"/>
                <a:gd name="T9" fmla="*/ 46 h 571"/>
                <a:gd name="T10" fmla="*/ 241 w 954"/>
                <a:gd name="T11" fmla="*/ 25 h 571"/>
                <a:gd name="T12" fmla="*/ 315 w 954"/>
                <a:gd name="T13" fmla="*/ 10 h 571"/>
                <a:gd name="T14" fmla="*/ 389 w 954"/>
                <a:gd name="T15" fmla="*/ 0 h 571"/>
                <a:gd name="T16" fmla="*/ 462 w 954"/>
                <a:gd name="T17" fmla="*/ 2 h 571"/>
                <a:gd name="T18" fmla="*/ 528 w 954"/>
                <a:gd name="T19" fmla="*/ 14 h 571"/>
                <a:gd name="T20" fmla="*/ 591 w 954"/>
                <a:gd name="T21" fmla="*/ 34 h 571"/>
                <a:gd name="T22" fmla="*/ 646 w 954"/>
                <a:gd name="T23" fmla="*/ 65 h 571"/>
                <a:gd name="T24" fmla="*/ 701 w 954"/>
                <a:gd name="T25" fmla="*/ 101 h 571"/>
                <a:gd name="T26" fmla="*/ 747 w 954"/>
                <a:gd name="T27" fmla="*/ 143 h 571"/>
                <a:gd name="T28" fmla="*/ 789 w 954"/>
                <a:gd name="T29" fmla="*/ 190 h 571"/>
                <a:gd name="T30" fmla="*/ 827 w 954"/>
                <a:gd name="T31" fmla="*/ 240 h 571"/>
                <a:gd name="T32" fmla="*/ 859 w 954"/>
                <a:gd name="T33" fmla="*/ 293 h 571"/>
                <a:gd name="T34" fmla="*/ 884 w 954"/>
                <a:gd name="T35" fmla="*/ 346 h 571"/>
                <a:gd name="T36" fmla="*/ 907 w 954"/>
                <a:gd name="T37" fmla="*/ 398 h 571"/>
                <a:gd name="T38" fmla="*/ 924 w 954"/>
                <a:gd name="T39" fmla="*/ 447 h 571"/>
                <a:gd name="T40" fmla="*/ 935 w 954"/>
                <a:gd name="T41" fmla="*/ 491 h 571"/>
                <a:gd name="T42" fmla="*/ 945 w 954"/>
                <a:gd name="T43" fmla="*/ 527 h 571"/>
                <a:gd name="T44" fmla="*/ 948 w 954"/>
                <a:gd name="T45" fmla="*/ 553 h 571"/>
                <a:gd name="T46" fmla="*/ 952 w 954"/>
                <a:gd name="T47" fmla="*/ 567 h 571"/>
                <a:gd name="T48" fmla="*/ 952 w 954"/>
                <a:gd name="T49" fmla="*/ 565 h 571"/>
                <a:gd name="T50" fmla="*/ 935 w 954"/>
                <a:gd name="T51" fmla="*/ 540 h 571"/>
                <a:gd name="T52" fmla="*/ 903 w 954"/>
                <a:gd name="T53" fmla="*/ 498 h 571"/>
                <a:gd name="T54" fmla="*/ 859 w 954"/>
                <a:gd name="T55" fmla="*/ 439 h 571"/>
                <a:gd name="T56" fmla="*/ 804 w 954"/>
                <a:gd name="T57" fmla="*/ 377 h 571"/>
                <a:gd name="T58" fmla="*/ 741 w 954"/>
                <a:gd name="T59" fmla="*/ 308 h 571"/>
                <a:gd name="T60" fmla="*/ 671 w 954"/>
                <a:gd name="T61" fmla="*/ 246 h 571"/>
                <a:gd name="T62" fmla="*/ 595 w 954"/>
                <a:gd name="T63" fmla="*/ 192 h 571"/>
                <a:gd name="T64" fmla="*/ 517 w 954"/>
                <a:gd name="T65" fmla="*/ 152 h 571"/>
                <a:gd name="T66" fmla="*/ 437 w 954"/>
                <a:gd name="T67" fmla="*/ 130 h 571"/>
                <a:gd name="T68" fmla="*/ 357 w 954"/>
                <a:gd name="T69" fmla="*/ 118 h 571"/>
                <a:gd name="T70" fmla="*/ 285 w 954"/>
                <a:gd name="T71" fmla="*/ 118 h 571"/>
                <a:gd name="T72" fmla="*/ 220 w 954"/>
                <a:gd name="T73" fmla="*/ 124 h 571"/>
                <a:gd name="T74" fmla="*/ 167 w 954"/>
                <a:gd name="T75" fmla="*/ 133 h 571"/>
                <a:gd name="T76" fmla="*/ 131 w 954"/>
                <a:gd name="T77" fmla="*/ 143 h 571"/>
                <a:gd name="T78" fmla="*/ 110 w 954"/>
                <a:gd name="T79" fmla="*/ 149 h 571"/>
                <a:gd name="T80" fmla="*/ 0 w 954"/>
                <a:gd name="T81" fmla="*/ 11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4" h="571">
                  <a:moveTo>
                    <a:pt x="0" y="118"/>
                  </a:moveTo>
                  <a:lnTo>
                    <a:pt x="0" y="116"/>
                  </a:lnTo>
                  <a:lnTo>
                    <a:pt x="9" y="111"/>
                  </a:lnTo>
                  <a:lnTo>
                    <a:pt x="20" y="105"/>
                  </a:lnTo>
                  <a:lnTo>
                    <a:pt x="38" y="99"/>
                  </a:lnTo>
                  <a:lnTo>
                    <a:pt x="59" y="90"/>
                  </a:lnTo>
                  <a:lnTo>
                    <a:pt x="83" y="78"/>
                  </a:lnTo>
                  <a:lnTo>
                    <a:pt x="110" y="69"/>
                  </a:lnTo>
                  <a:lnTo>
                    <a:pt x="142" y="57"/>
                  </a:lnTo>
                  <a:lnTo>
                    <a:pt x="173" y="46"/>
                  </a:lnTo>
                  <a:lnTo>
                    <a:pt x="205" y="34"/>
                  </a:lnTo>
                  <a:lnTo>
                    <a:pt x="241" y="25"/>
                  </a:lnTo>
                  <a:lnTo>
                    <a:pt x="279" y="17"/>
                  </a:lnTo>
                  <a:lnTo>
                    <a:pt x="315" y="10"/>
                  </a:lnTo>
                  <a:lnTo>
                    <a:pt x="353" y="4"/>
                  </a:lnTo>
                  <a:lnTo>
                    <a:pt x="389" y="0"/>
                  </a:lnTo>
                  <a:lnTo>
                    <a:pt x="427" y="2"/>
                  </a:lnTo>
                  <a:lnTo>
                    <a:pt x="462" y="2"/>
                  </a:lnTo>
                  <a:lnTo>
                    <a:pt x="496" y="6"/>
                  </a:lnTo>
                  <a:lnTo>
                    <a:pt x="528" y="14"/>
                  </a:lnTo>
                  <a:lnTo>
                    <a:pt x="561" y="23"/>
                  </a:lnTo>
                  <a:lnTo>
                    <a:pt x="591" y="34"/>
                  </a:lnTo>
                  <a:lnTo>
                    <a:pt x="619" y="48"/>
                  </a:lnTo>
                  <a:lnTo>
                    <a:pt x="646" y="65"/>
                  </a:lnTo>
                  <a:lnTo>
                    <a:pt x="675" y="82"/>
                  </a:lnTo>
                  <a:lnTo>
                    <a:pt x="701" y="101"/>
                  </a:lnTo>
                  <a:lnTo>
                    <a:pt x="726" y="120"/>
                  </a:lnTo>
                  <a:lnTo>
                    <a:pt x="747" y="143"/>
                  </a:lnTo>
                  <a:lnTo>
                    <a:pt x="770" y="166"/>
                  </a:lnTo>
                  <a:lnTo>
                    <a:pt x="789" y="190"/>
                  </a:lnTo>
                  <a:lnTo>
                    <a:pt x="810" y="215"/>
                  </a:lnTo>
                  <a:lnTo>
                    <a:pt x="827" y="240"/>
                  </a:lnTo>
                  <a:lnTo>
                    <a:pt x="844" y="266"/>
                  </a:lnTo>
                  <a:lnTo>
                    <a:pt x="859" y="293"/>
                  </a:lnTo>
                  <a:lnTo>
                    <a:pt x="872" y="320"/>
                  </a:lnTo>
                  <a:lnTo>
                    <a:pt x="884" y="346"/>
                  </a:lnTo>
                  <a:lnTo>
                    <a:pt x="897" y="373"/>
                  </a:lnTo>
                  <a:lnTo>
                    <a:pt x="907" y="398"/>
                  </a:lnTo>
                  <a:lnTo>
                    <a:pt x="914" y="424"/>
                  </a:lnTo>
                  <a:lnTo>
                    <a:pt x="924" y="447"/>
                  </a:lnTo>
                  <a:lnTo>
                    <a:pt x="931" y="472"/>
                  </a:lnTo>
                  <a:lnTo>
                    <a:pt x="935" y="491"/>
                  </a:lnTo>
                  <a:lnTo>
                    <a:pt x="941" y="512"/>
                  </a:lnTo>
                  <a:lnTo>
                    <a:pt x="945" y="527"/>
                  </a:lnTo>
                  <a:lnTo>
                    <a:pt x="948" y="542"/>
                  </a:lnTo>
                  <a:lnTo>
                    <a:pt x="948" y="553"/>
                  </a:lnTo>
                  <a:lnTo>
                    <a:pt x="952" y="561"/>
                  </a:lnTo>
                  <a:lnTo>
                    <a:pt x="952" y="567"/>
                  </a:lnTo>
                  <a:lnTo>
                    <a:pt x="954" y="571"/>
                  </a:lnTo>
                  <a:lnTo>
                    <a:pt x="952" y="565"/>
                  </a:lnTo>
                  <a:lnTo>
                    <a:pt x="945" y="557"/>
                  </a:lnTo>
                  <a:lnTo>
                    <a:pt x="935" y="540"/>
                  </a:lnTo>
                  <a:lnTo>
                    <a:pt x="922" y="521"/>
                  </a:lnTo>
                  <a:lnTo>
                    <a:pt x="903" y="498"/>
                  </a:lnTo>
                  <a:lnTo>
                    <a:pt x="884" y="470"/>
                  </a:lnTo>
                  <a:lnTo>
                    <a:pt x="859" y="439"/>
                  </a:lnTo>
                  <a:lnTo>
                    <a:pt x="834" y="409"/>
                  </a:lnTo>
                  <a:lnTo>
                    <a:pt x="804" y="377"/>
                  </a:lnTo>
                  <a:lnTo>
                    <a:pt x="773" y="342"/>
                  </a:lnTo>
                  <a:lnTo>
                    <a:pt x="741" y="308"/>
                  </a:lnTo>
                  <a:lnTo>
                    <a:pt x="707" y="278"/>
                  </a:lnTo>
                  <a:lnTo>
                    <a:pt x="671" y="246"/>
                  </a:lnTo>
                  <a:lnTo>
                    <a:pt x="633" y="219"/>
                  </a:lnTo>
                  <a:lnTo>
                    <a:pt x="595" y="192"/>
                  </a:lnTo>
                  <a:lnTo>
                    <a:pt x="557" y="171"/>
                  </a:lnTo>
                  <a:lnTo>
                    <a:pt x="517" y="152"/>
                  </a:lnTo>
                  <a:lnTo>
                    <a:pt x="477" y="141"/>
                  </a:lnTo>
                  <a:lnTo>
                    <a:pt x="437" y="130"/>
                  </a:lnTo>
                  <a:lnTo>
                    <a:pt x="397" y="124"/>
                  </a:lnTo>
                  <a:lnTo>
                    <a:pt x="357" y="118"/>
                  </a:lnTo>
                  <a:lnTo>
                    <a:pt x="321" y="118"/>
                  </a:lnTo>
                  <a:lnTo>
                    <a:pt x="285" y="118"/>
                  </a:lnTo>
                  <a:lnTo>
                    <a:pt x="252" y="122"/>
                  </a:lnTo>
                  <a:lnTo>
                    <a:pt x="220" y="124"/>
                  </a:lnTo>
                  <a:lnTo>
                    <a:pt x="194" y="128"/>
                  </a:lnTo>
                  <a:lnTo>
                    <a:pt x="167" y="133"/>
                  </a:lnTo>
                  <a:lnTo>
                    <a:pt x="148" y="139"/>
                  </a:lnTo>
                  <a:lnTo>
                    <a:pt x="131" y="143"/>
                  </a:lnTo>
                  <a:lnTo>
                    <a:pt x="117" y="147"/>
                  </a:lnTo>
                  <a:lnTo>
                    <a:pt x="110" y="149"/>
                  </a:lnTo>
                  <a:lnTo>
                    <a:pt x="108" y="150"/>
                  </a:lnTo>
                  <a:lnTo>
                    <a:pt x="0" y="118"/>
                  </a:lnTo>
                  <a:lnTo>
                    <a:pt x="0" y="118"/>
                  </a:lnTo>
                  <a:close/>
                </a:path>
              </a:pathLst>
            </a:custGeom>
            <a:solidFill>
              <a:srgbClr val="BF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51" name="Freeform 59"/>
            <p:cNvSpPr>
              <a:spLocks/>
            </p:cNvSpPr>
            <p:nvPr/>
          </p:nvSpPr>
          <p:spPr bwMode="auto">
            <a:xfrm>
              <a:off x="1219" y="2768"/>
              <a:ext cx="115" cy="178"/>
            </a:xfrm>
            <a:custGeom>
              <a:avLst/>
              <a:gdLst>
                <a:gd name="T0" fmla="*/ 142 w 230"/>
                <a:gd name="T1" fmla="*/ 0 h 355"/>
                <a:gd name="T2" fmla="*/ 230 w 230"/>
                <a:gd name="T3" fmla="*/ 22 h 355"/>
                <a:gd name="T4" fmla="*/ 226 w 230"/>
                <a:gd name="T5" fmla="*/ 24 h 355"/>
                <a:gd name="T6" fmla="*/ 218 w 230"/>
                <a:gd name="T7" fmla="*/ 34 h 355"/>
                <a:gd name="T8" fmla="*/ 212 w 230"/>
                <a:gd name="T9" fmla="*/ 40 h 355"/>
                <a:gd name="T10" fmla="*/ 205 w 230"/>
                <a:gd name="T11" fmla="*/ 47 h 355"/>
                <a:gd name="T12" fmla="*/ 197 w 230"/>
                <a:gd name="T13" fmla="*/ 57 h 355"/>
                <a:gd name="T14" fmla="*/ 190 w 230"/>
                <a:gd name="T15" fmla="*/ 68 h 355"/>
                <a:gd name="T16" fmla="*/ 180 w 230"/>
                <a:gd name="T17" fmla="*/ 78 h 355"/>
                <a:gd name="T18" fmla="*/ 171 w 230"/>
                <a:gd name="T19" fmla="*/ 91 h 355"/>
                <a:gd name="T20" fmla="*/ 159 w 230"/>
                <a:gd name="T21" fmla="*/ 102 h 355"/>
                <a:gd name="T22" fmla="*/ 150 w 230"/>
                <a:gd name="T23" fmla="*/ 118 h 355"/>
                <a:gd name="T24" fmla="*/ 138 w 230"/>
                <a:gd name="T25" fmla="*/ 131 h 355"/>
                <a:gd name="T26" fmla="*/ 129 w 230"/>
                <a:gd name="T27" fmla="*/ 146 h 355"/>
                <a:gd name="T28" fmla="*/ 117 w 230"/>
                <a:gd name="T29" fmla="*/ 161 h 355"/>
                <a:gd name="T30" fmla="*/ 108 w 230"/>
                <a:gd name="T31" fmla="*/ 178 h 355"/>
                <a:gd name="T32" fmla="*/ 96 w 230"/>
                <a:gd name="T33" fmla="*/ 194 h 355"/>
                <a:gd name="T34" fmla="*/ 85 w 230"/>
                <a:gd name="T35" fmla="*/ 209 h 355"/>
                <a:gd name="T36" fmla="*/ 74 w 230"/>
                <a:gd name="T37" fmla="*/ 224 h 355"/>
                <a:gd name="T38" fmla="*/ 66 w 230"/>
                <a:gd name="T39" fmla="*/ 241 h 355"/>
                <a:gd name="T40" fmla="*/ 55 w 230"/>
                <a:gd name="T41" fmla="*/ 254 h 355"/>
                <a:gd name="T42" fmla="*/ 45 w 230"/>
                <a:gd name="T43" fmla="*/ 270 h 355"/>
                <a:gd name="T44" fmla="*/ 38 w 230"/>
                <a:gd name="T45" fmla="*/ 283 h 355"/>
                <a:gd name="T46" fmla="*/ 32 w 230"/>
                <a:gd name="T47" fmla="*/ 296 h 355"/>
                <a:gd name="T48" fmla="*/ 24 w 230"/>
                <a:gd name="T49" fmla="*/ 308 h 355"/>
                <a:gd name="T50" fmla="*/ 17 w 230"/>
                <a:gd name="T51" fmla="*/ 319 h 355"/>
                <a:gd name="T52" fmla="*/ 11 w 230"/>
                <a:gd name="T53" fmla="*/ 329 h 355"/>
                <a:gd name="T54" fmla="*/ 7 w 230"/>
                <a:gd name="T55" fmla="*/ 338 h 355"/>
                <a:gd name="T56" fmla="*/ 3 w 230"/>
                <a:gd name="T57" fmla="*/ 344 h 355"/>
                <a:gd name="T58" fmla="*/ 0 w 230"/>
                <a:gd name="T59" fmla="*/ 349 h 355"/>
                <a:gd name="T60" fmla="*/ 0 w 230"/>
                <a:gd name="T61" fmla="*/ 351 h 355"/>
                <a:gd name="T62" fmla="*/ 0 w 230"/>
                <a:gd name="T63" fmla="*/ 355 h 355"/>
                <a:gd name="T64" fmla="*/ 0 w 230"/>
                <a:gd name="T65" fmla="*/ 351 h 355"/>
                <a:gd name="T66" fmla="*/ 0 w 230"/>
                <a:gd name="T67" fmla="*/ 348 h 355"/>
                <a:gd name="T68" fmla="*/ 0 w 230"/>
                <a:gd name="T69" fmla="*/ 338 h 355"/>
                <a:gd name="T70" fmla="*/ 0 w 230"/>
                <a:gd name="T71" fmla="*/ 330 h 355"/>
                <a:gd name="T72" fmla="*/ 0 w 230"/>
                <a:gd name="T73" fmla="*/ 317 h 355"/>
                <a:gd name="T74" fmla="*/ 0 w 230"/>
                <a:gd name="T75" fmla="*/ 304 h 355"/>
                <a:gd name="T76" fmla="*/ 1 w 230"/>
                <a:gd name="T77" fmla="*/ 289 h 355"/>
                <a:gd name="T78" fmla="*/ 3 w 230"/>
                <a:gd name="T79" fmla="*/ 272 h 355"/>
                <a:gd name="T80" fmla="*/ 5 w 230"/>
                <a:gd name="T81" fmla="*/ 252 h 355"/>
                <a:gd name="T82" fmla="*/ 7 w 230"/>
                <a:gd name="T83" fmla="*/ 233 h 355"/>
                <a:gd name="T84" fmla="*/ 11 w 230"/>
                <a:gd name="T85" fmla="*/ 214 h 355"/>
                <a:gd name="T86" fmla="*/ 15 w 230"/>
                <a:gd name="T87" fmla="*/ 195 h 355"/>
                <a:gd name="T88" fmla="*/ 20 w 230"/>
                <a:gd name="T89" fmla="*/ 176 h 355"/>
                <a:gd name="T90" fmla="*/ 24 w 230"/>
                <a:gd name="T91" fmla="*/ 157 h 355"/>
                <a:gd name="T92" fmla="*/ 30 w 230"/>
                <a:gd name="T93" fmla="*/ 138 h 355"/>
                <a:gd name="T94" fmla="*/ 38 w 230"/>
                <a:gd name="T95" fmla="*/ 123 h 355"/>
                <a:gd name="T96" fmla="*/ 45 w 230"/>
                <a:gd name="T97" fmla="*/ 106 h 355"/>
                <a:gd name="T98" fmla="*/ 53 w 230"/>
                <a:gd name="T99" fmla="*/ 91 h 355"/>
                <a:gd name="T100" fmla="*/ 60 w 230"/>
                <a:gd name="T101" fmla="*/ 78 h 355"/>
                <a:gd name="T102" fmla="*/ 70 w 230"/>
                <a:gd name="T103" fmla="*/ 64 h 355"/>
                <a:gd name="T104" fmla="*/ 77 w 230"/>
                <a:gd name="T105" fmla="*/ 53 h 355"/>
                <a:gd name="T106" fmla="*/ 87 w 230"/>
                <a:gd name="T107" fmla="*/ 43 h 355"/>
                <a:gd name="T108" fmla="*/ 95 w 230"/>
                <a:gd name="T109" fmla="*/ 36 h 355"/>
                <a:gd name="T110" fmla="*/ 104 w 230"/>
                <a:gd name="T111" fmla="*/ 26 h 355"/>
                <a:gd name="T112" fmla="*/ 110 w 230"/>
                <a:gd name="T113" fmla="*/ 19 h 355"/>
                <a:gd name="T114" fmla="*/ 117 w 230"/>
                <a:gd name="T115" fmla="*/ 15 h 355"/>
                <a:gd name="T116" fmla="*/ 123 w 230"/>
                <a:gd name="T117" fmla="*/ 9 h 355"/>
                <a:gd name="T118" fmla="*/ 129 w 230"/>
                <a:gd name="T119" fmla="*/ 5 h 355"/>
                <a:gd name="T120" fmla="*/ 136 w 230"/>
                <a:gd name="T121" fmla="*/ 0 h 355"/>
                <a:gd name="T122" fmla="*/ 142 w 230"/>
                <a:gd name="T123" fmla="*/ 0 h 355"/>
                <a:gd name="T124" fmla="*/ 142 w 230"/>
                <a:gd name="T125"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 h="355">
                  <a:moveTo>
                    <a:pt x="142" y="0"/>
                  </a:moveTo>
                  <a:lnTo>
                    <a:pt x="230" y="22"/>
                  </a:lnTo>
                  <a:lnTo>
                    <a:pt x="226" y="24"/>
                  </a:lnTo>
                  <a:lnTo>
                    <a:pt x="218" y="34"/>
                  </a:lnTo>
                  <a:lnTo>
                    <a:pt x="212" y="40"/>
                  </a:lnTo>
                  <a:lnTo>
                    <a:pt x="205" y="47"/>
                  </a:lnTo>
                  <a:lnTo>
                    <a:pt x="197" y="57"/>
                  </a:lnTo>
                  <a:lnTo>
                    <a:pt x="190" y="68"/>
                  </a:lnTo>
                  <a:lnTo>
                    <a:pt x="180" y="78"/>
                  </a:lnTo>
                  <a:lnTo>
                    <a:pt x="171" y="91"/>
                  </a:lnTo>
                  <a:lnTo>
                    <a:pt x="159" y="102"/>
                  </a:lnTo>
                  <a:lnTo>
                    <a:pt x="150" y="118"/>
                  </a:lnTo>
                  <a:lnTo>
                    <a:pt x="138" y="131"/>
                  </a:lnTo>
                  <a:lnTo>
                    <a:pt x="129" y="146"/>
                  </a:lnTo>
                  <a:lnTo>
                    <a:pt x="117" y="161"/>
                  </a:lnTo>
                  <a:lnTo>
                    <a:pt x="108" y="178"/>
                  </a:lnTo>
                  <a:lnTo>
                    <a:pt x="96" y="194"/>
                  </a:lnTo>
                  <a:lnTo>
                    <a:pt x="85" y="209"/>
                  </a:lnTo>
                  <a:lnTo>
                    <a:pt x="74" y="224"/>
                  </a:lnTo>
                  <a:lnTo>
                    <a:pt x="66" y="241"/>
                  </a:lnTo>
                  <a:lnTo>
                    <a:pt x="55" y="254"/>
                  </a:lnTo>
                  <a:lnTo>
                    <a:pt x="45" y="270"/>
                  </a:lnTo>
                  <a:lnTo>
                    <a:pt x="38" y="283"/>
                  </a:lnTo>
                  <a:lnTo>
                    <a:pt x="32" y="296"/>
                  </a:lnTo>
                  <a:lnTo>
                    <a:pt x="24" y="308"/>
                  </a:lnTo>
                  <a:lnTo>
                    <a:pt x="17" y="319"/>
                  </a:lnTo>
                  <a:lnTo>
                    <a:pt x="11" y="329"/>
                  </a:lnTo>
                  <a:lnTo>
                    <a:pt x="7" y="338"/>
                  </a:lnTo>
                  <a:lnTo>
                    <a:pt x="3" y="344"/>
                  </a:lnTo>
                  <a:lnTo>
                    <a:pt x="0" y="349"/>
                  </a:lnTo>
                  <a:lnTo>
                    <a:pt x="0" y="351"/>
                  </a:lnTo>
                  <a:lnTo>
                    <a:pt x="0" y="355"/>
                  </a:lnTo>
                  <a:lnTo>
                    <a:pt x="0" y="351"/>
                  </a:lnTo>
                  <a:lnTo>
                    <a:pt x="0" y="348"/>
                  </a:lnTo>
                  <a:lnTo>
                    <a:pt x="0" y="338"/>
                  </a:lnTo>
                  <a:lnTo>
                    <a:pt x="0" y="330"/>
                  </a:lnTo>
                  <a:lnTo>
                    <a:pt x="0" y="317"/>
                  </a:lnTo>
                  <a:lnTo>
                    <a:pt x="0" y="304"/>
                  </a:lnTo>
                  <a:lnTo>
                    <a:pt x="1" y="289"/>
                  </a:lnTo>
                  <a:lnTo>
                    <a:pt x="3" y="272"/>
                  </a:lnTo>
                  <a:lnTo>
                    <a:pt x="5" y="252"/>
                  </a:lnTo>
                  <a:lnTo>
                    <a:pt x="7" y="233"/>
                  </a:lnTo>
                  <a:lnTo>
                    <a:pt x="11" y="214"/>
                  </a:lnTo>
                  <a:lnTo>
                    <a:pt x="15" y="195"/>
                  </a:lnTo>
                  <a:lnTo>
                    <a:pt x="20" y="176"/>
                  </a:lnTo>
                  <a:lnTo>
                    <a:pt x="24" y="157"/>
                  </a:lnTo>
                  <a:lnTo>
                    <a:pt x="30" y="138"/>
                  </a:lnTo>
                  <a:lnTo>
                    <a:pt x="38" y="123"/>
                  </a:lnTo>
                  <a:lnTo>
                    <a:pt x="45" y="106"/>
                  </a:lnTo>
                  <a:lnTo>
                    <a:pt x="53" y="91"/>
                  </a:lnTo>
                  <a:lnTo>
                    <a:pt x="60" y="78"/>
                  </a:lnTo>
                  <a:lnTo>
                    <a:pt x="70" y="64"/>
                  </a:lnTo>
                  <a:lnTo>
                    <a:pt x="77" y="53"/>
                  </a:lnTo>
                  <a:lnTo>
                    <a:pt x="87" y="43"/>
                  </a:lnTo>
                  <a:lnTo>
                    <a:pt x="95" y="36"/>
                  </a:lnTo>
                  <a:lnTo>
                    <a:pt x="104" y="26"/>
                  </a:lnTo>
                  <a:lnTo>
                    <a:pt x="110" y="19"/>
                  </a:lnTo>
                  <a:lnTo>
                    <a:pt x="117" y="15"/>
                  </a:lnTo>
                  <a:lnTo>
                    <a:pt x="123" y="9"/>
                  </a:lnTo>
                  <a:lnTo>
                    <a:pt x="129" y="5"/>
                  </a:lnTo>
                  <a:lnTo>
                    <a:pt x="136" y="0"/>
                  </a:lnTo>
                  <a:lnTo>
                    <a:pt x="142" y="0"/>
                  </a:lnTo>
                  <a:lnTo>
                    <a:pt x="142" y="0"/>
                  </a:lnTo>
                  <a:close/>
                </a:path>
              </a:pathLst>
            </a:custGeom>
            <a:solidFill>
              <a:srgbClr val="BF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52" name="Freeform 60"/>
            <p:cNvSpPr>
              <a:spLocks/>
            </p:cNvSpPr>
            <p:nvPr/>
          </p:nvSpPr>
          <p:spPr bwMode="auto">
            <a:xfrm>
              <a:off x="1510" y="3531"/>
              <a:ext cx="273" cy="412"/>
            </a:xfrm>
            <a:custGeom>
              <a:avLst/>
              <a:gdLst>
                <a:gd name="T0" fmla="*/ 521 w 546"/>
                <a:gd name="T1" fmla="*/ 76 h 823"/>
                <a:gd name="T2" fmla="*/ 535 w 546"/>
                <a:gd name="T3" fmla="*/ 114 h 823"/>
                <a:gd name="T4" fmla="*/ 542 w 546"/>
                <a:gd name="T5" fmla="*/ 169 h 823"/>
                <a:gd name="T6" fmla="*/ 546 w 546"/>
                <a:gd name="T7" fmla="*/ 243 h 823"/>
                <a:gd name="T8" fmla="*/ 542 w 546"/>
                <a:gd name="T9" fmla="*/ 323 h 823"/>
                <a:gd name="T10" fmla="*/ 537 w 546"/>
                <a:gd name="T11" fmla="*/ 407 h 823"/>
                <a:gd name="T12" fmla="*/ 535 w 546"/>
                <a:gd name="T13" fmla="*/ 477 h 823"/>
                <a:gd name="T14" fmla="*/ 535 w 546"/>
                <a:gd name="T15" fmla="*/ 540 h 823"/>
                <a:gd name="T16" fmla="*/ 535 w 546"/>
                <a:gd name="T17" fmla="*/ 597 h 823"/>
                <a:gd name="T18" fmla="*/ 531 w 546"/>
                <a:gd name="T19" fmla="*/ 662 h 823"/>
                <a:gd name="T20" fmla="*/ 525 w 546"/>
                <a:gd name="T21" fmla="*/ 724 h 823"/>
                <a:gd name="T22" fmla="*/ 521 w 546"/>
                <a:gd name="T23" fmla="*/ 774 h 823"/>
                <a:gd name="T24" fmla="*/ 377 w 546"/>
                <a:gd name="T25" fmla="*/ 755 h 823"/>
                <a:gd name="T26" fmla="*/ 396 w 546"/>
                <a:gd name="T27" fmla="*/ 705 h 823"/>
                <a:gd name="T28" fmla="*/ 398 w 546"/>
                <a:gd name="T29" fmla="*/ 658 h 823"/>
                <a:gd name="T30" fmla="*/ 386 w 546"/>
                <a:gd name="T31" fmla="*/ 597 h 823"/>
                <a:gd name="T32" fmla="*/ 371 w 546"/>
                <a:gd name="T33" fmla="*/ 531 h 823"/>
                <a:gd name="T34" fmla="*/ 354 w 546"/>
                <a:gd name="T35" fmla="*/ 464 h 823"/>
                <a:gd name="T36" fmla="*/ 345 w 546"/>
                <a:gd name="T37" fmla="*/ 407 h 823"/>
                <a:gd name="T38" fmla="*/ 341 w 546"/>
                <a:gd name="T39" fmla="*/ 365 h 823"/>
                <a:gd name="T40" fmla="*/ 333 w 546"/>
                <a:gd name="T41" fmla="*/ 363 h 823"/>
                <a:gd name="T42" fmla="*/ 308 w 546"/>
                <a:gd name="T43" fmla="*/ 405 h 823"/>
                <a:gd name="T44" fmla="*/ 270 w 546"/>
                <a:gd name="T45" fmla="*/ 462 h 823"/>
                <a:gd name="T46" fmla="*/ 229 w 546"/>
                <a:gd name="T47" fmla="*/ 513 h 823"/>
                <a:gd name="T48" fmla="*/ 192 w 546"/>
                <a:gd name="T49" fmla="*/ 557 h 823"/>
                <a:gd name="T50" fmla="*/ 162 w 546"/>
                <a:gd name="T51" fmla="*/ 586 h 823"/>
                <a:gd name="T52" fmla="*/ 156 w 546"/>
                <a:gd name="T53" fmla="*/ 631 h 823"/>
                <a:gd name="T54" fmla="*/ 145 w 546"/>
                <a:gd name="T55" fmla="*/ 690 h 823"/>
                <a:gd name="T56" fmla="*/ 135 w 546"/>
                <a:gd name="T57" fmla="*/ 747 h 823"/>
                <a:gd name="T58" fmla="*/ 126 w 546"/>
                <a:gd name="T59" fmla="*/ 789 h 823"/>
                <a:gd name="T60" fmla="*/ 118 w 546"/>
                <a:gd name="T61" fmla="*/ 823 h 823"/>
                <a:gd name="T62" fmla="*/ 0 w 546"/>
                <a:gd name="T63" fmla="*/ 770 h 823"/>
                <a:gd name="T64" fmla="*/ 4 w 546"/>
                <a:gd name="T65" fmla="*/ 717 h 823"/>
                <a:gd name="T66" fmla="*/ 10 w 546"/>
                <a:gd name="T67" fmla="*/ 643 h 823"/>
                <a:gd name="T68" fmla="*/ 12 w 546"/>
                <a:gd name="T69" fmla="*/ 561 h 823"/>
                <a:gd name="T70" fmla="*/ 12 w 546"/>
                <a:gd name="T71" fmla="*/ 485 h 823"/>
                <a:gd name="T72" fmla="*/ 12 w 546"/>
                <a:gd name="T73" fmla="*/ 445 h 823"/>
                <a:gd name="T74" fmla="*/ 27 w 546"/>
                <a:gd name="T75" fmla="*/ 413 h 823"/>
                <a:gd name="T76" fmla="*/ 46 w 546"/>
                <a:gd name="T77" fmla="*/ 375 h 823"/>
                <a:gd name="T78" fmla="*/ 67 w 546"/>
                <a:gd name="T79" fmla="*/ 325 h 823"/>
                <a:gd name="T80" fmla="*/ 86 w 546"/>
                <a:gd name="T81" fmla="*/ 270 h 823"/>
                <a:gd name="T82" fmla="*/ 107 w 546"/>
                <a:gd name="T83" fmla="*/ 213 h 823"/>
                <a:gd name="T84" fmla="*/ 130 w 546"/>
                <a:gd name="T85" fmla="*/ 160 h 823"/>
                <a:gd name="T86" fmla="*/ 156 w 546"/>
                <a:gd name="T87" fmla="*/ 116 h 823"/>
                <a:gd name="T88" fmla="*/ 187 w 546"/>
                <a:gd name="T89" fmla="*/ 76 h 823"/>
                <a:gd name="T90" fmla="*/ 192 w 546"/>
                <a:gd name="T91" fmla="*/ 40 h 823"/>
                <a:gd name="T92" fmla="*/ 257 w 546"/>
                <a:gd name="T93" fmla="*/ 23 h 823"/>
                <a:gd name="T94" fmla="*/ 324 w 546"/>
                <a:gd name="T95" fmla="*/ 4 h 823"/>
                <a:gd name="T96" fmla="*/ 360 w 546"/>
                <a:gd name="T97" fmla="*/ 0 h 823"/>
                <a:gd name="T98" fmla="*/ 419 w 546"/>
                <a:gd name="T99" fmla="*/ 12 h 823"/>
                <a:gd name="T100" fmla="*/ 483 w 546"/>
                <a:gd name="T101" fmla="*/ 27 h 823"/>
                <a:gd name="T102" fmla="*/ 508 w 546"/>
                <a:gd name="T103" fmla="*/ 3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6" h="823">
                  <a:moveTo>
                    <a:pt x="508" y="34"/>
                  </a:moveTo>
                  <a:lnTo>
                    <a:pt x="518" y="65"/>
                  </a:lnTo>
                  <a:lnTo>
                    <a:pt x="518" y="67"/>
                  </a:lnTo>
                  <a:lnTo>
                    <a:pt x="521" y="72"/>
                  </a:lnTo>
                  <a:lnTo>
                    <a:pt x="521" y="76"/>
                  </a:lnTo>
                  <a:lnTo>
                    <a:pt x="525" y="82"/>
                  </a:lnTo>
                  <a:lnTo>
                    <a:pt x="525" y="89"/>
                  </a:lnTo>
                  <a:lnTo>
                    <a:pt x="529" y="97"/>
                  </a:lnTo>
                  <a:lnTo>
                    <a:pt x="531" y="105"/>
                  </a:lnTo>
                  <a:lnTo>
                    <a:pt x="535" y="114"/>
                  </a:lnTo>
                  <a:lnTo>
                    <a:pt x="535" y="122"/>
                  </a:lnTo>
                  <a:lnTo>
                    <a:pt x="538" y="135"/>
                  </a:lnTo>
                  <a:lnTo>
                    <a:pt x="538" y="145"/>
                  </a:lnTo>
                  <a:lnTo>
                    <a:pt x="542" y="156"/>
                  </a:lnTo>
                  <a:lnTo>
                    <a:pt x="542" y="169"/>
                  </a:lnTo>
                  <a:lnTo>
                    <a:pt x="546" y="185"/>
                  </a:lnTo>
                  <a:lnTo>
                    <a:pt x="546" y="198"/>
                  </a:lnTo>
                  <a:lnTo>
                    <a:pt x="546" y="211"/>
                  </a:lnTo>
                  <a:lnTo>
                    <a:pt x="546" y="228"/>
                  </a:lnTo>
                  <a:lnTo>
                    <a:pt x="546" y="243"/>
                  </a:lnTo>
                  <a:lnTo>
                    <a:pt x="544" y="259"/>
                  </a:lnTo>
                  <a:lnTo>
                    <a:pt x="544" y="274"/>
                  </a:lnTo>
                  <a:lnTo>
                    <a:pt x="542" y="291"/>
                  </a:lnTo>
                  <a:lnTo>
                    <a:pt x="542" y="308"/>
                  </a:lnTo>
                  <a:lnTo>
                    <a:pt x="542" y="323"/>
                  </a:lnTo>
                  <a:lnTo>
                    <a:pt x="540" y="340"/>
                  </a:lnTo>
                  <a:lnTo>
                    <a:pt x="538" y="358"/>
                  </a:lnTo>
                  <a:lnTo>
                    <a:pt x="538" y="375"/>
                  </a:lnTo>
                  <a:lnTo>
                    <a:pt x="538" y="392"/>
                  </a:lnTo>
                  <a:lnTo>
                    <a:pt x="537" y="407"/>
                  </a:lnTo>
                  <a:lnTo>
                    <a:pt x="537" y="422"/>
                  </a:lnTo>
                  <a:lnTo>
                    <a:pt x="537" y="437"/>
                  </a:lnTo>
                  <a:lnTo>
                    <a:pt x="535" y="451"/>
                  </a:lnTo>
                  <a:lnTo>
                    <a:pt x="535" y="464"/>
                  </a:lnTo>
                  <a:lnTo>
                    <a:pt x="535" y="477"/>
                  </a:lnTo>
                  <a:lnTo>
                    <a:pt x="535" y="491"/>
                  </a:lnTo>
                  <a:lnTo>
                    <a:pt x="535" y="502"/>
                  </a:lnTo>
                  <a:lnTo>
                    <a:pt x="535" y="513"/>
                  </a:lnTo>
                  <a:lnTo>
                    <a:pt x="535" y="527"/>
                  </a:lnTo>
                  <a:lnTo>
                    <a:pt x="535" y="540"/>
                  </a:lnTo>
                  <a:lnTo>
                    <a:pt x="535" y="550"/>
                  </a:lnTo>
                  <a:lnTo>
                    <a:pt x="535" y="561"/>
                  </a:lnTo>
                  <a:lnTo>
                    <a:pt x="535" y="572"/>
                  </a:lnTo>
                  <a:lnTo>
                    <a:pt x="535" y="586"/>
                  </a:lnTo>
                  <a:lnTo>
                    <a:pt x="535" y="597"/>
                  </a:lnTo>
                  <a:lnTo>
                    <a:pt x="535" y="610"/>
                  </a:lnTo>
                  <a:lnTo>
                    <a:pt x="535" y="622"/>
                  </a:lnTo>
                  <a:lnTo>
                    <a:pt x="535" y="637"/>
                  </a:lnTo>
                  <a:lnTo>
                    <a:pt x="533" y="648"/>
                  </a:lnTo>
                  <a:lnTo>
                    <a:pt x="531" y="662"/>
                  </a:lnTo>
                  <a:lnTo>
                    <a:pt x="529" y="673"/>
                  </a:lnTo>
                  <a:lnTo>
                    <a:pt x="529" y="686"/>
                  </a:lnTo>
                  <a:lnTo>
                    <a:pt x="527" y="700"/>
                  </a:lnTo>
                  <a:lnTo>
                    <a:pt x="525" y="713"/>
                  </a:lnTo>
                  <a:lnTo>
                    <a:pt x="525" y="724"/>
                  </a:lnTo>
                  <a:lnTo>
                    <a:pt x="525" y="738"/>
                  </a:lnTo>
                  <a:lnTo>
                    <a:pt x="523" y="745"/>
                  </a:lnTo>
                  <a:lnTo>
                    <a:pt x="521" y="757"/>
                  </a:lnTo>
                  <a:lnTo>
                    <a:pt x="521" y="764"/>
                  </a:lnTo>
                  <a:lnTo>
                    <a:pt x="521" y="774"/>
                  </a:lnTo>
                  <a:lnTo>
                    <a:pt x="521" y="783"/>
                  </a:lnTo>
                  <a:lnTo>
                    <a:pt x="521" y="789"/>
                  </a:lnTo>
                  <a:lnTo>
                    <a:pt x="373" y="761"/>
                  </a:lnTo>
                  <a:lnTo>
                    <a:pt x="373" y="759"/>
                  </a:lnTo>
                  <a:lnTo>
                    <a:pt x="377" y="755"/>
                  </a:lnTo>
                  <a:lnTo>
                    <a:pt x="381" y="747"/>
                  </a:lnTo>
                  <a:lnTo>
                    <a:pt x="386" y="740"/>
                  </a:lnTo>
                  <a:lnTo>
                    <a:pt x="390" y="728"/>
                  </a:lnTo>
                  <a:lnTo>
                    <a:pt x="396" y="715"/>
                  </a:lnTo>
                  <a:lnTo>
                    <a:pt x="396" y="705"/>
                  </a:lnTo>
                  <a:lnTo>
                    <a:pt x="398" y="698"/>
                  </a:lnTo>
                  <a:lnTo>
                    <a:pt x="400" y="688"/>
                  </a:lnTo>
                  <a:lnTo>
                    <a:pt x="400" y="681"/>
                  </a:lnTo>
                  <a:lnTo>
                    <a:pt x="400" y="669"/>
                  </a:lnTo>
                  <a:lnTo>
                    <a:pt x="398" y="658"/>
                  </a:lnTo>
                  <a:lnTo>
                    <a:pt x="396" y="646"/>
                  </a:lnTo>
                  <a:lnTo>
                    <a:pt x="396" y="635"/>
                  </a:lnTo>
                  <a:lnTo>
                    <a:pt x="392" y="622"/>
                  </a:lnTo>
                  <a:lnTo>
                    <a:pt x="390" y="610"/>
                  </a:lnTo>
                  <a:lnTo>
                    <a:pt x="386" y="597"/>
                  </a:lnTo>
                  <a:lnTo>
                    <a:pt x="384" y="586"/>
                  </a:lnTo>
                  <a:lnTo>
                    <a:pt x="381" y="570"/>
                  </a:lnTo>
                  <a:lnTo>
                    <a:pt x="377" y="557"/>
                  </a:lnTo>
                  <a:lnTo>
                    <a:pt x="373" y="544"/>
                  </a:lnTo>
                  <a:lnTo>
                    <a:pt x="371" y="531"/>
                  </a:lnTo>
                  <a:lnTo>
                    <a:pt x="365" y="517"/>
                  </a:lnTo>
                  <a:lnTo>
                    <a:pt x="362" y="504"/>
                  </a:lnTo>
                  <a:lnTo>
                    <a:pt x="360" y="491"/>
                  </a:lnTo>
                  <a:lnTo>
                    <a:pt x="358" y="479"/>
                  </a:lnTo>
                  <a:lnTo>
                    <a:pt x="354" y="464"/>
                  </a:lnTo>
                  <a:lnTo>
                    <a:pt x="352" y="451"/>
                  </a:lnTo>
                  <a:lnTo>
                    <a:pt x="350" y="439"/>
                  </a:lnTo>
                  <a:lnTo>
                    <a:pt x="348" y="430"/>
                  </a:lnTo>
                  <a:lnTo>
                    <a:pt x="345" y="416"/>
                  </a:lnTo>
                  <a:lnTo>
                    <a:pt x="345" y="407"/>
                  </a:lnTo>
                  <a:lnTo>
                    <a:pt x="343" y="396"/>
                  </a:lnTo>
                  <a:lnTo>
                    <a:pt x="343" y="388"/>
                  </a:lnTo>
                  <a:lnTo>
                    <a:pt x="341" y="380"/>
                  </a:lnTo>
                  <a:lnTo>
                    <a:pt x="341" y="373"/>
                  </a:lnTo>
                  <a:lnTo>
                    <a:pt x="341" y="365"/>
                  </a:lnTo>
                  <a:lnTo>
                    <a:pt x="341" y="361"/>
                  </a:lnTo>
                  <a:lnTo>
                    <a:pt x="341" y="354"/>
                  </a:lnTo>
                  <a:lnTo>
                    <a:pt x="341" y="352"/>
                  </a:lnTo>
                  <a:lnTo>
                    <a:pt x="337" y="354"/>
                  </a:lnTo>
                  <a:lnTo>
                    <a:pt x="333" y="363"/>
                  </a:lnTo>
                  <a:lnTo>
                    <a:pt x="329" y="369"/>
                  </a:lnTo>
                  <a:lnTo>
                    <a:pt x="324" y="378"/>
                  </a:lnTo>
                  <a:lnTo>
                    <a:pt x="320" y="386"/>
                  </a:lnTo>
                  <a:lnTo>
                    <a:pt x="314" y="396"/>
                  </a:lnTo>
                  <a:lnTo>
                    <a:pt x="308" y="405"/>
                  </a:lnTo>
                  <a:lnTo>
                    <a:pt x="301" y="416"/>
                  </a:lnTo>
                  <a:lnTo>
                    <a:pt x="293" y="428"/>
                  </a:lnTo>
                  <a:lnTo>
                    <a:pt x="286" y="439"/>
                  </a:lnTo>
                  <a:lnTo>
                    <a:pt x="278" y="451"/>
                  </a:lnTo>
                  <a:lnTo>
                    <a:pt x="270" y="462"/>
                  </a:lnTo>
                  <a:lnTo>
                    <a:pt x="263" y="473"/>
                  </a:lnTo>
                  <a:lnTo>
                    <a:pt x="255" y="485"/>
                  </a:lnTo>
                  <a:lnTo>
                    <a:pt x="246" y="494"/>
                  </a:lnTo>
                  <a:lnTo>
                    <a:pt x="238" y="506"/>
                  </a:lnTo>
                  <a:lnTo>
                    <a:pt x="229" y="513"/>
                  </a:lnTo>
                  <a:lnTo>
                    <a:pt x="221" y="525"/>
                  </a:lnTo>
                  <a:lnTo>
                    <a:pt x="213" y="532"/>
                  </a:lnTo>
                  <a:lnTo>
                    <a:pt x="206" y="540"/>
                  </a:lnTo>
                  <a:lnTo>
                    <a:pt x="198" y="548"/>
                  </a:lnTo>
                  <a:lnTo>
                    <a:pt x="192" y="557"/>
                  </a:lnTo>
                  <a:lnTo>
                    <a:pt x="179" y="567"/>
                  </a:lnTo>
                  <a:lnTo>
                    <a:pt x="172" y="576"/>
                  </a:lnTo>
                  <a:lnTo>
                    <a:pt x="164" y="582"/>
                  </a:lnTo>
                  <a:lnTo>
                    <a:pt x="164" y="584"/>
                  </a:lnTo>
                  <a:lnTo>
                    <a:pt x="162" y="586"/>
                  </a:lnTo>
                  <a:lnTo>
                    <a:pt x="160" y="597"/>
                  </a:lnTo>
                  <a:lnTo>
                    <a:pt x="158" y="603"/>
                  </a:lnTo>
                  <a:lnTo>
                    <a:pt x="158" y="612"/>
                  </a:lnTo>
                  <a:lnTo>
                    <a:pt x="156" y="620"/>
                  </a:lnTo>
                  <a:lnTo>
                    <a:pt x="156" y="631"/>
                  </a:lnTo>
                  <a:lnTo>
                    <a:pt x="152" y="643"/>
                  </a:lnTo>
                  <a:lnTo>
                    <a:pt x="152" y="654"/>
                  </a:lnTo>
                  <a:lnTo>
                    <a:pt x="149" y="665"/>
                  </a:lnTo>
                  <a:lnTo>
                    <a:pt x="149" y="679"/>
                  </a:lnTo>
                  <a:lnTo>
                    <a:pt x="145" y="690"/>
                  </a:lnTo>
                  <a:lnTo>
                    <a:pt x="143" y="704"/>
                  </a:lnTo>
                  <a:lnTo>
                    <a:pt x="143" y="715"/>
                  </a:lnTo>
                  <a:lnTo>
                    <a:pt x="141" y="728"/>
                  </a:lnTo>
                  <a:lnTo>
                    <a:pt x="137" y="738"/>
                  </a:lnTo>
                  <a:lnTo>
                    <a:pt x="135" y="747"/>
                  </a:lnTo>
                  <a:lnTo>
                    <a:pt x="133" y="757"/>
                  </a:lnTo>
                  <a:lnTo>
                    <a:pt x="132" y="766"/>
                  </a:lnTo>
                  <a:lnTo>
                    <a:pt x="130" y="774"/>
                  </a:lnTo>
                  <a:lnTo>
                    <a:pt x="128" y="781"/>
                  </a:lnTo>
                  <a:lnTo>
                    <a:pt x="126" y="789"/>
                  </a:lnTo>
                  <a:lnTo>
                    <a:pt x="126" y="797"/>
                  </a:lnTo>
                  <a:lnTo>
                    <a:pt x="122" y="808"/>
                  </a:lnTo>
                  <a:lnTo>
                    <a:pt x="120" y="816"/>
                  </a:lnTo>
                  <a:lnTo>
                    <a:pt x="118" y="821"/>
                  </a:lnTo>
                  <a:lnTo>
                    <a:pt x="118" y="823"/>
                  </a:lnTo>
                  <a:lnTo>
                    <a:pt x="42" y="804"/>
                  </a:lnTo>
                  <a:lnTo>
                    <a:pt x="0" y="793"/>
                  </a:lnTo>
                  <a:lnTo>
                    <a:pt x="0" y="787"/>
                  </a:lnTo>
                  <a:lnTo>
                    <a:pt x="0" y="778"/>
                  </a:lnTo>
                  <a:lnTo>
                    <a:pt x="0" y="770"/>
                  </a:lnTo>
                  <a:lnTo>
                    <a:pt x="0" y="762"/>
                  </a:lnTo>
                  <a:lnTo>
                    <a:pt x="2" y="751"/>
                  </a:lnTo>
                  <a:lnTo>
                    <a:pt x="4" y="742"/>
                  </a:lnTo>
                  <a:lnTo>
                    <a:pt x="4" y="728"/>
                  </a:lnTo>
                  <a:lnTo>
                    <a:pt x="4" y="717"/>
                  </a:lnTo>
                  <a:lnTo>
                    <a:pt x="6" y="704"/>
                  </a:lnTo>
                  <a:lnTo>
                    <a:pt x="6" y="690"/>
                  </a:lnTo>
                  <a:lnTo>
                    <a:pt x="6" y="673"/>
                  </a:lnTo>
                  <a:lnTo>
                    <a:pt x="10" y="658"/>
                  </a:lnTo>
                  <a:lnTo>
                    <a:pt x="10" y="643"/>
                  </a:lnTo>
                  <a:lnTo>
                    <a:pt x="12" y="627"/>
                  </a:lnTo>
                  <a:lnTo>
                    <a:pt x="12" y="608"/>
                  </a:lnTo>
                  <a:lnTo>
                    <a:pt x="12" y="593"/>
                  </a:lnTo>
                  <a:lnTo>
                    <a:pt x="12" y="576"/>
                  </a:lnTo>
                  <a:lnTo>
                    <a:pt x="12" y="561"/>
                  </a:lnTo>
                  <a:lnTo>
                    <a:pt x="12" y="544"/>
                  </a:lnTo>
                  <a:lnTo>
                    <a:pt x="12" y="527"/>
                  </a:lnTo>
                  <a:lnTo>
                    <a:pt x="12" y="513"/>
                  </a:lnTo>
                  <a:lnTo>
                    <a:pt x="12" y="500"/>
                  </a:lnTo>
                  <a:lnTo>
                    <a:pt x="12" y="485"/>
                  </a:lnTo>
                  <a:lnTo>
                    <a:pt x="12" y="475"/>
                  </a:lnTo>
                  <a:lnTo>
                    <a:pt x="12" y="464"/>
                  </a:lnTo>
                  <a:lnTo>
                    <a:pt x="12" y="456"/>
                  </a:lnTo>
                  <a:lnTo>
                    <a:pt x="12" y="449"/>
                  </a:lnTo>
                  <a:lnTo>
                    <a:pt x="12" y="445"/>
                  </a:lnTo>
                  <a:lnTo>
                    <a:pt x="12" y="441"/>
                  </a:lnTo>
                  <a:lnTo>
                    <a:pt x="12" y="437"/>
                  </a:lnTo>
                  <a:lnTo>
                    <a:pt x="16" y="434"/>
                  </a:lnTo>
                  <a:lnTo>
                    <a:pt x="19" y="424"/>
                  </a:lnTo>
                  <a:lnTo>
                    <a:pt x="27" y="413"/>
                  </a:lnTo>
                  <a:lnTo>
                    <a:pt x="31" y="405"/>
                  </a:lnTo>
                  <a:lnTo>
                    <a:pt x="35" y="397"/>
                  </a:lnTo>
                  <a:lnTo>
                    <a:pt x="38" y="390"/>
                  </a:lnTo>
                  <a:lnTo>
                    <a:pt x="42" y="384"/>
                  </a:lnTo>
                  <a:lnTo>
                    <a:pt x="46" y="375"/>
                  </a:lnTo>
                  <a:lnTo>
                    <a:pt x="50" y="365"/>
                  </a:lnTo>
                  <a:lnTo>
                    <a:pt x="54" y="356"/>
                  </a:lnTo>
                  <a:lnTo>
                    <a:pt x="59" y="346"/>
                  </a:lnTo>
                  <a:lnTo>
                    <a:pt x="63" y="337"/>
                  </a:lnTo>
                  <a:lnTo>
                    <a:pt x="67" y="325"/>
                  </a:lnTo>
                  <a:lnTo>
                    <a:pt x="71" y="316"/>
                  </a:lnTo>
                  <a:lnTo>
                    <a:pt x="75" y="304"/>
                  </a:lnTo>
                  <a:lnTo>
                    <a:pt x="78" y="293"/>
                  </a:lnTo>
                  <a:lnTo>
                    <a:pt x="82" y="281"/>
                  </a:lnTo>
                  <a:lnTo>
                    <a:pt x="86" y="270"/>
                  </a:lnTo>
                  <a:lnTo>
                    <a:pt x="90" y="259"/>
                  </a:lnTo>
                  <a:lnTo>
                    <a:pt x="94" y="247"/>
                  </a:lnTo>
                  <a:lnTo>
                    <a:pt x="97" y="236"/>
                  </a:lnTo>
                  <a:lnTo>
                    <a:pt x="103" y="223"/>
                  </a:lnTo>
                  <a:lnTo>
                    <a:pt x="107" y="213"/>
                  </a:lnTo>
                  <a:lnTo>
                    <a:pt x="111" y="202"/>
                  </a:lnTo>
                  <a:lnTo>
                    <a:pt x="114" y="192"/>
                  </a:lnTo>
                  <a:lnTo>
                    <a:pt x="118" y="181"/>
                  </a:lnTo>
                  <a:lnTo>
                    <a:pt x="126" y="173"/>
                  </a:lnTo>
                  <a:lnTo>
                    <a:pt x="130" y="160"/>
                  </a:lnTo>
                  <a:lnTo>
                    <a:pt x="135" y="152"/>
                  </a:lnTo>
                  <a:lnTo>
                    <a:pt x="139" y="141"/>
                  </a:lnTo>
                  <a:lnTo>
                    <a:pt x="147" y="133"/>
                  </a:lnTo>
                  <a:lnTo>
                    <a:pt x="151" y="124"/>
                  </a:lnTo>
                  <a:lnTo>
                    <a:pt x="156" y="116"/>
                  </a:lnTo>
                  <a:lnTo>
                    <a:pt x="160" y="109"/>
                  </a:lnTo>
                  <a:lnTo>
                    <a:pt x="168" y="101"/>
                  </a:lnTo>
                  <a:lnTo>
                    <a:pt x="173" y="89"/>
                  </a:lnTo>
                  <a:lnTo>
                    <a:pt x="181" y="80"/>
                  </a:lnTo>
                  <a:lnTo>
                    <a:pt x="187" y="76"/>
                  </a:lnTo>
                  <a:lnTo>
                    <a:pt x="191" y="74"/>
                  </a:lnTo>
                  <a:lnTo>
                    <a:pt x="179" y="46"/>
                  </a:lnTo>
                  <a:lnTo>
                    <a:pt x="179" y="44"/>
                  </a:lnTo>
                  <a:lnTo>
                    <a:pt x="185" y="42"/>
                  </a:lnTo>
                  <a:lnTo>
                    <a:pt x="192" y="40"/>
                  </a:lnTo>
                  <a:lnTo>
                    <a:pt x="202" y="38"/>
                  </a:lnTo>
                  <a:lnTo>
                    <a:pt x="213" y="34"/>
                  </a:lnTo>
                  <a:lnTo>
                    <a:pt x="229" y="31"/>
                  </a:lnTo>
                  <a:lnTo>
                    <a:pt x="240" y="25"/>
                  </a:lnTo>
                  <a:lnTo>
                    <a:pt x="257" y="23"/>
                  </a:lnTo>
                  <a:lnTo>
                    <a:pt x="270" y="19"/>
                  </a:lnTo>
                  <a:lnTo>
                    <a:pt x="286" y="15"/>
                  </a:lnTo>
                  <a:lnTo>
                    <a:pt x="299" y="12"/>
                  </a:lnTo>
                  <a:lnTo>
                    <a:pt x="314" y="8"/>
                  </a:lnTo>
                  <a:lnTo>
                    <a:pt x="324" y="4"/>
                  </a:lnTo>
                  <a:lnTo>
                    <a:pt x="335" y="2"/>
                  </a:lnTo>
                  <a:lnTo>
                    <a:pt x="343" y="0"/>
                  </a:lnTo>
                  <a:lnTo>
                    <a:pt x="350" y="0"/>
                  </a:lnTo>
                  <a:lnTo>
                    <a:pt x="352" y="0"/>
                  </a:lnTo>
                  <a:lnTo>
                    <a:pt x="360" y="0"/>
                  </a:lnTo>
                  <a:lnTo>
                    <a:pt x="367" y="0"/>
                  </a:lnTo>
                  <a:lnTo>
                    <a:pt x="379" y="4"/>
                  </a:lnTo>
                  <a:lnTo>
                    <a:pt x="392" y="6"/>
                  </a:lnTo>
                  <a:lnTo>
                    <a:pt x="403" y="8"/>
                  </a:lnTo>
                  <a:lnTo>
                    <a:pt x="419" y="12"/>
                  </a:lnTo>
                  <a:lnTo>
                    <a:pt x="434" y="15"/>
                  </a:lnTo>
                  <a:lnTo>
                    <a:pt x="447" y="17"/>
                  </a:lnTo>
                  <a:lnTo>
                    <a:pt x="461" y="21"/>
                  </a:lnTo>
                  <a:lnTo>
                    <a:pt x="472" y="23"/>
                  </a:lnTo>
                  <a:lnTo>
                    <a:pt x="483" y="27"/>
                  </a:lnTo>
                  <a:lnTo>
                    <a:pt x="493" y="29"/>
                  </a:lnTo>
                  <a:lnTo>
                    <a:pt x="500" y="31"/>
                  </a:lnTo>
                  <a:lnTo>
                    <a:pt x="504" y="32"/>
                  </a:lnTo>
                  <a:lnTo>
                    <a:pt x="508" y="34"/>
                  </a:lnTo>
                  <a:lnTo>
                    <a:pt x="508" y="34"/>
                  </a:lnTo>
                  <a:close/>
                </a:path>
              </a:pathLst>
            </a:custGeom>
            <a:solidFill>
              <a:srgbClr val="667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53" name="Freeform 61"/>
            <p:cNvSpPr>
              <a:spLocks/>
            </p:cNvSpPr>
            <p:nvPr/>
          </p:nvSpPr>
          <p:spPr bwMode="auto">
            <a:xfrm>
              <a:off x="1348" y="3238"/>
              <a:ext cx="518" cy="322"/>
            </a:xfrm>
            <a:custGeom>
              <a:avLst/>
              <a:gdLst>
                <a:gd name="T0" fmla="*/ 552 w 1036"/>
                <a:gd name="T1" fmla="*/ 34 h 642"/>
                <a:gd name="T2" fmla="*/ 597 w 1036"/>
                <a:gd name="T3" fmla="*/ 9 h 642"/>
                <a:gd name="T4" fmla="*/ 637 w 1036"/>
                <a:gd name="T5" fmla="*/ 0 h 642"/>
                <a:gd name="T6" fmla="*/ 679 w 1036"/>
                <a:gd name="T7" fmla="*/ 2 h 642"/>
                <a:gd name="T8" fmla="*/ 831 w 1036"/>
                <a:gd name="T9" fmla="*/ 59 h 642"/>
                <a:gd name="T10" fmla="*/ 1033 w 1036"/>
                <a:gd name="T11" fmla="*/ 401 h 642"/>
                <a:gd name="T12" fmla="*/ 1035 w 1036"/>
                <a:gd name="T13" fmla="*/ 435 h 642"/>
                <a:gd name="T14" fmla="*/ 1033 w 1036"/>
                <a:gd name="T15" fmla="*/ 488 h 642"/>
                <a:gd name="T16" fmla="*/ 1019 w 1036"/>
                <a:gd name="T17" fmla="*/ 549 h 642"/>
                <a:gd name="T18" fmla="*/ 1000 w 1036"/>
                <a:gd name="T19" fmla="*/ 604 h 642"/>
                <a:gd name="T20" fmla="*/ 985 w 1036"/>
                <a:gd name="T21" fmla="*/ 642 h 642"/>
                <a:gd name="T22" fmla="*/ 869 w 1036"/>
                <a:gd name="T23" fmla="*/ 460 h 642"/>
                <a:gd name="T24" fmla="*/ 863 w 1036"/>
                <a:gd name="T25" fmla="*/ 505 h 642"/>
                <a:gd name="T26" fmla="*/ 858 w 1036"/>
                <a:gd name="T27" fmla="*/ 543 h 642"/>
                <a:gd name="T28" fmla="*/ 852 w 1036"/>
                <a:gd name="T29" fmla="*/ 581 h 642"/>
                <a:gd name="T30" fmla="*/ 827 w 1036"/>
                <a:gd name="T31" fmla="*/ 627 h 642"/>
                <a:gd name="T32" fmla="*/ 795 w 1036"/>
                <a:gd name="T33" fmla="*/ 606 h 642"/>
                <a:gd name="T34" fmla="*/ 747 w 1036"/>
                <a:gd name="T35" fmla="*/ 595 h 642"/>
                <a:gd name="T36" fmla="*/ 677 w 1036"/>
                <a:gd name="T37" fmla="*/ 595 h 642"/>
                <a:gd name="T38" fmla="*/ 601 w 1036"/>
                <a:gd name="T39" fmla="*/ 606 h 642"/>
                <a:gd name="T40" fmla="*/ 542 w 1036"/>
                <a:gd name="T41" fmla="*/ 616 h 642"/>
                <a:gd name="T42" fmla="*/ 483 w 1036"/>
                <a:gd name="T43" fmla="*/ 631 h 642"/>
                <a:gd name="T44" fmla="*/ 456 w 1036"/>
                <a:gd name="T45" fmla="*/ 585 h 642"/>
                <a:gd name="T46" fmla="*/ 439 w 1036"/>
                <a:gd name="T47" fmla="*/ 521 h 642"/>
                <a:gd name="T48" fmla="*/ 439 w 1036"/>
                <a:gd name="T49" fmla="*/ 465 h 642"/>
                <a:gd name="T50" fmla="*/ 424 w 1036"/>
                <a:gd name="T51" fmla="*/ 420 h 642"/>
                <a:gd name="T52" fmla="*/ 407 w 1036"/>
                <a:gd name="T53" fmla="*/ 418 h 642"/>
                <a:gd name="T54" fmla="*/ 365 w 1036"/>
                <a:gd name="T55" fmla="*/ 450 h 642"/>
                <a:gd name="T56" fmla="*/ 323 w 1036"/>
                <a:gd name="T57" fmla="*/ 475 h 642"/>
                <a:gd name="T58" fmla="*/ 283 w 1036"/>
                <a:gd name="T59" fmla="*/ 498 h 642"/>
                <a:gd name="T60" fmla="*/ 251 w 1036"/>
                <a:gd name="T61" fmla="*/ 513 h 642"/>
                <a:gd name="T62" fmla="*/ 221 w 1036"/>
                <a:gd name="T63" fmla="*/ 507 h 642"/>
                <a:gd name="T64" fmla="*/ 167 w 1036"/>
                <a:gd name="T65" fmla="*/ 492 h 642"/>
                <a:gd name="T66" fmla="*/ 110 w 1036"/>
                <a:gd name="T67" fmla="*/ 475 h 642"/>
                <a:gd name="T68" fmla="*/ 59 w 1036"/>
                <a:gd name="T69" fmla="*/ 452 h 642"/>
                <a:gd name="T70" fmla="*/ 15 w 1036"/>
                <a:gd name="T71" fmla="*/ 429 h 642"/>
                <a:gd name="T72" fmla="*/ 13 w 1036"/>
                <a:gd name="T73" fmla="*/ 359 h 642"/>
                <a:gd name="T74" fmla="*/ 55 w 1036"/>
                <a:gd name="T75" fmla="*/ 361 h 642"/>
                <a:gd name="T76" fmla="*/ 97 w 1036"/>
                <a:gd name="T77" fmla="*/ 365 h 642"/>
                <a:gd name="T78" fmla="*/ 143 w 1036"/>
                <a:gd name="T79" fmla="*/ 370 h 642"/>
                <a:gd name="T80" fmla="*/ 181 w 1036"/>
                <a:gd name="T81" fmla="*/ 372 h 642"/>
                <a:gd name="T82" fmla="*/ 204 w 1036"/>
                <a:gd name="T83" fmla="*/ 367 h 642"/>
                <a:gd name="T84" fmla="*/ 261 w 1036"/>
                <a:gd name="T85" fmla="*/ 325 h 642"/>
                <a:gd name="T86" fmla="*/ 295 w 1036"/>
                <a:gd name="T87" fmla="*/ 273 h 642"/>
                <a:gd name="T88" fmla="*/ 323 w 1036"/>
                <a:gd name="T89" fmla="*/ 232 h 642"/>
                <a:gd name="T90" fmla="*/ 354 w 1036"/>
                <a:gd name="T91" fmla="*/ 186 h 642"/>
                <a:gd name="T92" fmla="*/ 386 w 1036"/>
                <a:gd name="T93" fmla="*/ 138 h 642"/>
                <a:gd name="T94" fmla="*/ 413 w 1036"/>
                <a:gd name="T95" fmla="*/ 99 h 642"/>
                <a:gd name="T96" fmla="*/ 441 w 1036"/>
                <a:gd name="T97" fmla="*/ 79 h 642"/>
                <a:gd name="T98" fmla="*/ 485 w 1036"/>
                <a:gd name="T99" fmla="*/ 66 h 642"/>
                <a:gd name="T100" fmla="*/ 523 w 1036"/>
                <a:gd name="T101" fmla="*/ 55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6" h="642">
                  <a:moveTo>
                    <a:pt x="529" y="55"/>
                  </a:moveTo>
                  <a:lnTo>
                    <a:pt x="529" y="51"/>
                  </a:lnTo>
                  <a:lnTo>
                    <a:pt x="534" y="47"/>
                  </a:lnTo>
                  <a:lnTo>
                    <a:pt x="540" y="41"/>
                  </a:lnTo>
                  <a:lnTo>
                    <a:pt x="552" y="34"/>
                  </a:lnTo>
                  <a:lnTo>
                    <a:pt x="561" y="24"/>
                  </a:lnTo>
                  <a:lnTo>
                    <a:pt x="574" y="19"/>
                  </a:lnTo>
                  <a:lnTo>
                    <a:pt x="580" y="15"/>
                  </a:lnTo>
                  <a:lnTo>
                    <a:pt x="588" y="11"/>
                  </a:lnTo>
                  <a:lnTo>
                    <a:pt x="597" y="9"/>
                  </a:lnTo>
                  <a:lnTo>
                    <a:pt x="605" y="7"/>
                  </a:lnTo>
                  <a:lnTo>
                    <a:pt x="612" y="3"/>
                  </a:lnTo>
                  <a:lnTo>
                    <a:pt x="620" y="2"/>
                  </a:lnTo>
                  <a:lnTo>
                    <a:pt x="628" y="0"/>
                  </a:lnTo>
                  <a:lnTo>
                    <a:pt x="637" y="0"/>
                  </a:lnTo>
                  <a:lnTo>
                    <a:pt x="643" y="0"/>
                  </a:lnTo>
                  <a:lnTo>
                    <a:pt x="652" y="0"/>
                  </a:lnTo>
                  <a:lnTo>
                    <a:pt x="660" y="0"/>
                  </a:lnTo>
                  <a:lnTo>
                    <a:pt x="668" y="2"/>
                  </a:lnTo>
                  <a:lnTo>
                    <a:pt x="679" y="2"/>
                  </a:lnTo>
                  <a:lnTo>
                    <a:pt x="688" y="3"/>
                  </a:lnTo>
                  <a:lnTo>
                    <a:pt x="696" y="5"/>
                  </a:lnTo>
                  <a:lnTo>
                    <a:pt x="698" y="7"/>
                  </a:lnTo>
                  <a:lnTo>
                    <a:pt x="736" y="34"/>
                  </a:lnTo>
                  <a:lnTo>
                    <a:pt x="831" y="59"/>
                  </a:lnTo>
                  <a:lnTo>
                    <a:pt x="913" y="89"/>
                  </a:lnTo>
                  <a:lnTo>
                    <a:pt x="1033" y="389"/>
                  </a:lnTo>
                  <a:lnTo>
                    <a:pt x="1033" y="391"/>
                  </a:lnTo>
                  <a:lnTo>
                    <a:pt x="1033" y="397"/>
                  </a:lnTo>
                  <a:lnTo>
                    <a:pt x="1033" y="401"/>
                  </a:lnTo>
                  <a:lnTo>
                    <a:pt x="1035" y="406"/>
                  </a:lnTo>
                  <a:lnTo>
                    <a:pt x="1035" y="412"/>
                  </a:lnTo>
                  <a:lnTo>
                    <a:pt x="1036" y="422"/>
                  </a:lnTo>
                  <a:lnTo>
                    <a:pt x="1035" y="427"/>
                  </a:lnTo>
                  <a:lnTo>
                    <a:pt x="1035" y="435"/>
                  </a:lnTo>
                  <a:lnTo>
                    <a:pt x="1035" y="444"/>
                  </a:lnTo>
                  <a:lnTo>
                    <a:pt x="1035" y="454"/>
                  </a:lnTo>
                  <a:lnTo>
                    <a:pt x="1033" y="465"/>
                  </a:lnTo>
                  <a:lnTo>
                    <a:pt x="1033" y="475"/>
                  </a:lnTo>
                  <a:lnTo>
                    <a:pt x="1033" y="488"/>
                  </a:lnTo>
                  <a:lnTo>
                    <a:pt x="1031" y="502"/>
                  </a:lnTo>
                  <a:lnTo>
                    <a:pt x="1027" y="513"/>
                  </a:lnTo>
                  <a:lnTo>
                    <a:pt x="1025" y="524"/>
                  </a:lnTo>
                  <a:lnTo>
                    <a:pt x="1021" y="536"/>
                  </a:lnTo>
                  <a:lnTo>
                    <a:pt x="1019" y="549"/>
                  </a:lnTo>
                  <a:lnTo>
                    <a:pt x="1016" y="560"/>
                  </a:lnTo>
                  <a:lnTo>
                    <a:pt x="1012" y="572"/>
                  </a:lnTo>
                  <a:lnTo>
                    <a:pt x="1008" y="583"/>
                  </a:lnTo>
                  <a:lnTo>
                    <a:pt x="1004" y="595"/>
                  </a:lnTo>
                  <a:lnTo>
                    <a:pt x="1000" y="604"/>
                  </a:lnTo>
                  <a:lnTo>
                    <a:pt x="996" y="614"/>
                  </a:lnTo>
                  <a:lnTo>
                    <a:pt x="991" y="619"/>
                  </a:lnTo>
                  <a:lnTo>
                    <a:pt x="991" y="627"/>
                  </a:lnTo>
                  <a:lnTo>
                    <a:pt x="985" y="638"/>
                  </a:lnTo>
                  <a:lnTo>
                    <a:pt x="985" y="642"/>
                  </a:lnTo>
                  <a:lnTo>
                    <a:pt x="903" y="498"/>
                  </a:lnTo>
                  <a:lnTo>
                    <a:pt x="873" y="446"/>
                  </a:lnTo>
                  <a:lnTo>
                    <a:pt x="871" y="446"/>
                  </a:lnTo>
                  <a:lnTo>
                    <a:pt x="871" y="452"/>
                  </a:lnTo>
                  <a:lnTo>
                    <a:pt x="869" y="460"/>
                  </a:lnTo>
                  <a:lnTo>
                    <a:pt x="869" y="467"/>
                  </a:lnTo>
                  <a:lnTo>
                    <a:pt x="865" y="479"/>
                  </a:lnTo>
                  <a:lnTo>
                    <a:pt x="865" y="492"/>
                  </a:lnTo>
                  <a:lnTo>
                    <a:pt x="863" y="498"/>
                  </a:lnTo>
                  <a:lnTo>
                    <a:pt x="863" y="505"/>
                  </a:lnTo>
                  <a:lnTo>
                    <a:pt x="861" y="513"/>
                  </a:lnTo>
                  <a:lnTo>
                    <a:pt x="861" y="521"/>
                  </a:lnTo>
                  <a:lnTo>
                    <a:pt x="860" y="528"/>
                  </a:lnTo>
                  <a:lnTo>
                    <a:pt x="860" y="536"/>
                  </a:lnTo>
                  <a:lnTo>
                    <a:pt x="858" y="543"/>
                  </a:lnTo>
                  <a:lnTo>
                    <a:pt x="858" y="551"/>
                  </a:lnTo>
                  <a:lnTo>
                    <a:pt x="856" y="559"/>
                  </a:lnTo>
                  <a:lnTo>
                    <a:pt x="854" y="566"/>
                  </a:lnTo>
                  <a:lnTo>
                    <a:pt x="852" y="572"/>
                  </a:lnTo>
                  <a:lnTo>
                    <a:pt x="852" y="581"/>
                  </a:lnTo>
                  <a:lnTo>
                    <a:pt x="848" y="593"/>
                  </a:lnTo>
                  <a:lnTo>
                    <a:pt x="848" y="602"/>
                  </a:lnTo>
                  <a:lnTo>
                    <a:pt x="848" y="608"/>
                  </a:lnTo>
                  <a:lnTo>
                    <a:pt x="848" y="610"/>
                  </a:lnTo>
                  <a:lnTo>
                    <a:pt x="827" y="627"/>
                  </a:lnTo>
                  <a:lnTo>
                    <a:pt x="825" y="625"/>
                  </a:lnTo>
                  <a:lnTo>
                    <a:pt x="822" y="623"/>
                  </a:lnTo>
                  <a:lnTo>
                    <a:pt x="814" y="616"/>
                  </a:lnTo>
                  <a:lnTo>
                    <a:pt x="803" y="610"/>
                  </a:lnTo>
                  <a:lnTo>
                    <a:pt x="795" y="606"/>
                  </a:lnTo>
                  <a:lnTo>
                    <a:pt x="787" y="604"/>
                  </a:lnTo>
                  <a:lnTo>
                    <a:pt x="778" y="602"/>
                  </a:lnTo>
                  <a:lnTo>
                    <a:pt x="770" y="598"/>
                  </a:lnTo>
                  <a:lnTo>
                    <a:pt x="759" y="597"/>
                  </a:lnTo>
                  <a:lnTo>
                    <a:pt x="747" y="595"/>
                  </a:lnTo>
                  <a:lnTo>
                    <a:pt x="736" y="595"/>
                  </a:lnTo>
                  <a:lnTo>
                    <a:pt x="723" y="595"/>
                  </a:lnTo>
                  <a:lnTo>
                    <a:pt x="707" y="593"/>
                  </a:lnTo>
                  <a:lnTo>
                    <a:pt x="692" y="593"/>
                  </a:lnTo>
                  <a:lnTo>
                    <a:pt x="677" y="595"/>
                  </a:lnTo>
                  <a:lnTo>
                    <a:pt x="662" y="597"/>
                  </a:lnTo>
                  <a:lnTo>
                    <a:pt x="645" y="598"/>
                  </a:lnTo>
                  <a:lnTo>
                    <a:pt x="630" y="600"/>
                  </a:lnTo>
                  <a:lnTo>
                    <a:pt x="614" y="602"/>
                  </a:lnTo>
                  <a:lnTo>
                    <a:pt x="601" y="606"/>
                  </a:lnTo>
                  <a:lnTo>
                    <a:pt x="584" y="606"/>
                  </a:lnTo>
                  <a:lnTo>
                    <a:pt x="572" y="610"/>
                  </a:lnTo>
                  <a:lnTo>
                    <a:pt x="561" y="610"/>
                  </a:lnTo>
                  <a:lnTo>
                    <a:pt x="552" y="614"/>
                  </a:lnTo>
                  <a:lnTo>
                    <a:pt x="542" y="616"/>
                  </a:lnTo>
                  <a:lnTo>
                    <a:pt x="538" y="616"/>
                  </a:lnTo>
                  <a:lnTo>
                    <a:pt x="534" y="617"/>
                  </a:lnTo>
                  <a:lnTo>
                    <a:pt x="534" y="619"/>
                  </a:lnTo>
                  <a:lnTo>
                    <a:pt x="487" y="635"/>
                  </a:lnTo>
                  <a:lnTo>
                    <a:pt x="483" y="631"/>
                  </a:lnTo>
                  <a:lnTo>
                    <a:pt x="481" y="627"/>
                  </a:lnTo>
                  <a:lnTo>
                    <a:pt x="475" y="619"/>
                  </a:lnTo>
                  <a:lnTo>
                    <a:pt x="470" y="610"/>
                  </a:lnTo>
                  <a:lnTo>
                    <a:pt x="462" y="597"/>
                  </a:lnTo>
                  <a:lnTo>
                    <a:pt x="456" y="585"/>
                  </a:lnTo>
                  <a:lnTo>
                    <a:pt x="451" y="572"/>
                  </a:lnTo>
                  <a:lnTo>
                    <a:pt x="445" y="559"/>
                  </a:lnTo>
                  <a:lnTo>
                    <a:pt x="441" y="543"/>
                  </a:lnTo>
                  <a:lnTo>
                    <a:pt x="441" y="532"/>
                  </a:lnTo>
                  <a:lnTo>
                    <a:pt x="439" y="521"/>
                  </a:lnTo>
                  <a:lnTo>
                    <a:pt x="439" y="509"/>
                  </a:lnTo>
                  <a:lnTo>
                    <a:pt x="439" y="496"/>
                  </a:lnTo>
                  <a:lnTo>
                    <a:pt x="439" y="486"/>
                  </a:lnTo>
                  <a:lnTo>
                    <a:pt x="439" y="475"/>
                  </a:lnTo>
                  <a:lnTo>
                    <a:pt x="439" y="465"/>
                  </a:lnTo>
                  <a:lnTo>
                    <a:pt x="436" y="454"/>
                  </a:lnTo>
                  <a:lnTo>
                    <a:pt x="434" y="444"/>
                  </a:lnTo>
                  <a:lnTo>
                    <a:pt x="430" y="433"/>
                  </a:lnTo>
                  <a:lnTo>
                    <a:pt x="428" y="427"/>
                  </a:lnTo>
                  <a:lnTo>
                    <a:pt x="424" y="420"/>
                  </a:lnTo>
                  <a:lnTo>
                    <a:pt x="420" y="416"/>
                  </a:lnTo>
                  <a:lnTo>
                    <a:pt x="420" y="412"/>
                  </a:lnTo>
                  <a:lnTo>
                    <a:pt x="417" y="412"/>
                  </a:lnTo>
                  <a:lnTo>
                    <a:pt x="413" y="414"/>
                  </a:lnTo>
                  <a:lnTo>
                    <a:pt x="407" y="418"/>
                  </a:lnTo>
                  <a:lnTo>
                    <a:pt x="399" y="425"/>
                  </a:lnTo>
                  <a:lnTo>
                    <a:pt x="390" y="433"/>
                  </a:lnTo>
                  <a:lnTo>
                    <a:pt x="379" y="443"/>
                  </a:lnTo>
                  <a:lnTo>
                    <a:pt x="371" y="446"/>
                  </a:lnTo>
                  <a:lnTo>
                    <a:pt x="365" y="450"/>
                  </a:lnTo>
                  <a:lnTo>
                    <a:pt x="358" y="454"/>
                  </a:lnTo>
                  <a:lnTo>
                    <a:pt x="350" y="460"/>
                  </a:lnTo>
                  <a:lnTo>
                    <a:pt x="340" y="463"/>
                  </a:lnTo>
                  <a:lnTo>
                    <a:pt x="333" y="469"/>
                  </a:lnTo>
                  <a:lnTo>
                    <a:pt x="323" y="475"/>
                  </a:lnTo>
                  <a:lnTo>
                    <a:pt x="316" y="481"/>
                  </a:lnTo>
                  <a:lnTo>
                    <a:pt x="306" y="484"/>
                  </a:lnTo>
                  <a:lnTo>
                    <a:pt x="299" y="488"/>
                  </a:lnTo>
                  <a:lnTo>
                    <a:pt x="291" y="492"/>
                  </a:lnTo>
                  <a:lnTo>
                    <a:pt x="283" y="498"/>
                  </a:lnTo>
                  <a:lnTo>
                    <a:pt x="276" y="502"/>
                  </a:lnTo>
                  <a:lnTo>
                    <a:pt x="270" y="505"/>
                  </a:lnTo>
                  <a:lnTo>
                    <a:pt x="263" y="507"/>
                  </a:lnTo>
                  <a:lnTo>
                    <a:pt x="259" y="511"/>
                  </a:lnTo>
                  <a:lnTo>
                    <a:pt x="251" y="513"/>
                  </a:lnTo>
                  <a:lnTo>
                    <a:pt x="249" y="517"/>
                  </a:lnTo>
                  <a:lnTo>
                    <a:pt x="245" y="515"/>
                  </a:lnTo>
                  <a:lnTo>
                    <a:pt x="236" y="513"/>
                  </a:lnTo>
                  <a:lnTo>
                    <a:pt x="228" y="509"/>
                  </a:lnTo>
                  <a:lnTo>
                    <a:pt x="221" y="507"/>
                  </a:lnTo>
                  <a:lnTo>
                    <a:pt x="211" y="505"/>
                  </a:lnTo>
                  <a:lnTo>
                    <a:pt x="202" y="503"/>
                  </a:lnTo>
                  <a:lnTo>
                    <a:pt x="190" y="500"/>
                  </a:lnTo>
                  <a:lnTo>
                    <a:pt x="179" y="496"/>
                  </a:lnTo>
                  <a:lnTo>
                    <a:pt x="167" y="492"/>
                  </a:lnTo>
                  <a:lnTo>
                    <a:pt x="156" y="488"/>
                  </a:lnTo>
                  <a:lnTo>
                    <a:pt x="145" y="484"/>
                  </a:lnTo>
                  <a:lnTo>
                    <a:pt x="133" y="481"/>
                  </a:lnTo>
                  <a:lnTo>
                    <a:pt x="122" y="477"/>
                  </a:lnTo>
                  <a:lnTo>
                    <a:pt x="110" y="475"/>
                  </a:lnTo>
                  <a:lnTo>
                    <a:pt x="99" y="469"/>
                  </a:lnTo>
                  <a:lnTo>
                    <a:pt x="88" y="465"/>
                  </a:lnTo>
                  <a:lnTo>
                    <a:pt x="76" y="460"/>
                  </a:lnTo>
                  <a:lnTo>
                    <a:pt x="69" y="456"/>
                  </a:lnTo>
                  <a:lnTo>
                    <a:pt x="59" y="452"/>
                  </a:lnTo>
                  <a:lnTo>
                    <a:pt x="51" y="448"/>
                  </a:lnTo>
                  <a:lnTo>
                    <a:pt x="44" y="444"/>
                  </a:lnTo>
                  <a:lnTo>
                    <a:pt x="36" y="443"/>
                  </a:lnTo>
                  <a:lnTo>
                    <a:pt x="23" y="433"/>
                  </a:lnTo>
                  <a:lnTo>
                    <a:pt x="15" y="429"/>
                  </a:lnTo>
                  <a:lnTo>
                    <a:pt x="10" y="427"/>
                  </a:lnTo>
                  <a:lnTo>
                    <a:pt x="10" y="427"/>
                  </a:lnTo>
                  <a:lnTo>
                    <a:pt x="0" y="378"/>
                  </a:lnTo>
                  <a:lnTo>
                    <a:pt x="10" y="359"/>
                  </a:lnTo>
                  <a:lnTo>
                    <a:pt x="13" y="359"/>
                  </a:lnTo>
                  <a:lnTo>
                    <a:pt x="17" y="359"/>
                  </a:lnTo>
                  <a:lnTo>
                    <a:pt x="27" y="359"/>
                  </a:lnTo>
                  <a:lnTo>
                    <a:pt x="36" y="359"/>
                  </a:lnTo>
                  <a:lnTo>
                    <a:pt x="50" y="361"/>
                  </a:lnTo>
                  <a:lnTo>
                    <a:pt x="55" y="361"/>
                  </a:lnTo>
                  <a:lnTo>
                    <a:pt x="63" y="363"/>
                  </a:lnTo>
                  <a:lnTo>
                    <a:pt x="70" y="363"/>
                  </a:lnTo>
                  <a:lnTo>
                    <a:pt x="80" y="365"/>
                  </a:lnTo>
                  <a:lnTo>
                    <a:pt x="88" y="365"/>
                  </a:lnTo>
                  <a:lnTo>
                    <a:pt x="97" y="365"/>
                  </a:lnTo>
                  <a:lnTo>
                    <a:pt x="107" y="367"/>
                  </a:lnTo>
                  <a:lnTo>
                    <a:pt x="116" y="367"/>
                  </a:lnTo>
                  <a:lnTo>
                    <a:pt x="126" y="367"/>
                  </a:lnTo>
                  <a:lnTo>
                    <a:pt x="135" y="368"/>
                  </a:lnTo>
                  <a:lnTo>
                    <a:pt x="143" y="370"/>
                  </a:lnTo>
                  <a:lnTo>
                    <a:pt x="152" y="370"/>
                  </a:lnTo>
                  <a:lnTo>
                    <a:pt x="160" y="370"/>
                  </a:lnTo>
                  <a:lnTo>
                    <a:pt x="167" y="370"/>
                  </a:lnTo>
                  <a:lnTo>
                    <a:pt x="173" y="370"/>
                  </a:lnTo>
                  <a:lnTo>
                    <a:pt x="181" y="372"/>
                  </a:lnTo>
                  <a:lnTo>
                    <a:pt x="188" y="374"/>
                  </a:lnTo>
                  <a:lnTo>
                    <a:pt x="192" y="374"/>
                  </a:lnTo>
                  <a:lnTo>
                    <a:pt x="192" y="374"/>
                  </a:lnTo>
                  <a:lnTo>
                    <a:pt x="198" y="370"/>
                  </a:lnTo>
                  <a:lnTo>
                    <a:pt x="204" y="367"/>
                  </a:lnTo>
                  <a:lnTo>
                    <a:pt x="215" y="363"/>
                  </a:lnTo>
                  <a:lnTo>
                    <a:pt x="223" y="353"/>
                  </a:lnTo>
                  <a:lnTo>
                    <a:pt x="236" y="346"/>
                  </a:lnTo>
                  <a:lnTo>
                    <a:pt x="247" y="334"/>
                  </a:lnTo>
                  <a:lnTo>
                    <a:pt x="261" y="325"/>
                  </a:lnTo>
                  <a:lnTo>
                    <a:pt x="270" y="311"/>
                  </a:lnTo>
                  <a:lnTo>
                    <a:pt x="282" y="298"/>
                  </a:lnTo>
                  <a:lnTo>
                    <a:pt x="285" y="290"/>
                  </a:lnTo>
                  <a:lnTo>
                    <a:pt x="291" y="283"/>
                  </a:lnTo>
                  <a:lnTo>
                    <a:pt x="295" y="273"/>
                  </a:lnTo>
                  <a:lnTo>
                    <a:pt x="302" y="268"/>
                  </a:lnTo>
                  <a:lnTo>
                    <a:pt x="306" y="258"/>
                  </a:lnTo>
                  <a:lnTo>
                    <a:pt x="312" y="249"/>
                  </a:lnTo>
                  <a:lnTo>
                    <a:pt x="316" y="239"/>
                  </a:lnTo>
                  <a:lnTo>
                    <a:pt x="323" y="232"/>
                  </a:lnTo>
                  <a:lnTo>
                    <a:pt x="327" y="222"/>
                  </a:lnTo>
                  <a:lnTo>
                    <a:pt x="333" y="214"/>
                  </a:lnTo>
                  <a:lnTo>
                    <a:pt x="340" y="205"/>
                  </a:lnTo>
                  <a:lnTo>
                    <a:pt x="348" y="197"/>
                  </a:lnTo>
                  <a:lnTo>
                    <a:pt x="354" y="186"/>
                  </a:lnTo>
                  <a:lnTo>
                    <a:pt x="359" y="176"/>
                  </a:lnTo>
                  <a:lnTo>
                    <a:pt x="365" y="165"/>
                  </a:lnTo>
                  <a:lnTo>
                    <a:pt x="375" y="156"/>
                  </a:lnTo>
                  <a:lnTo>
                    <a:pt x="379" y="146"/>
                  </a:lnTo>
                  <a:lnTo>
                    <a:pt x="386" y="138"/>
                  </a:lnTo>
                  <a:lnTo>
                    <a:pt x="392" y="129"/>
                  </a:lnTo>
                  <a:lnTo>
                    <a:pt x="399" y="121"/>
                  </a:lnTo>
                  <a:lnTo>
                    <a:pt x="403" y="114"/>
                  </a:lnTo>
                  <a:lnTo>
                    <a:pt x="409" y="106"/>
                  </a:lnTo>
                  <a:lnTo>
                    <a:pt x="413" y="99"/>
                  </a:lnTo>
                  <a:lnTo>
                    <a:pt x="418" y="95"/>
                  </a:lnTo>
                  <a:lnTo>
                    <a:pt x="424" y="87"/>
                  </a:lnTo>
                  <a:lnTo>
                    <a:pt x="426" y="85"/>
                  </a:lnTo>
                  <a:lnTo>
                    <a:pt x="430" y="83"/>
                  </a:lnTo>
                  <a:lnTo>
                    <a:pt x="441" y="79"/>
                  </a:lnTo>
                  <a:lnTo>
                    <a:pt x="449" y="76"/>
                  </a:lnTo>
                  <a:lnTo>
                    <a:pt x="458" y="74"/>
                  </a:lnTo>
                  <a:lnTo>
                    <a:pt x="466" y="72"/>
                  </a:lnTo>
                  <a:lnTo>
                    <a:pt x="477" y="70"/>
                  </a:lnTo>
                  <a:lnTo>
                    <a:pt x="485" y="66"/>
                  </a:lnTo>
                  <a:lnTo>
                    <a:pt x="495" y="62"/>
                  </a:lnTo>
                  <a:lnTo>
                    <a:pt x="502" y="59"/>
                  </a:lnTo>
                  <a:lnTo>
                    <a:pt x="512" y="59"/>
                  </a:lnTo>
                  <a:lnTo>
                    <a:pt x="517" y="55"/>
                  </a:lnTo>
                  <a:lnTo>
                    <a:pt x="523" y="55"/>
                  </a:lnTo>
                  <a:lnTo>
                    <a:pt x="525" y="55"/>
                  </a:lnTo>
                  <a:lnTo>
                    <a:pt x="529" y="55"/>
                  </a:lnTo>
                  <a:lnTo>
                    <a:pt x="529" y="55"/>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54" name="Freeform 62"/>
            <p:cNvSpPr>
              <a:spLocks/>
            </p:cNvSpPr>
            <p:nvPr/>
          </p:nvSpPr>
          <p:spPr bwMode="auto">
            <a:xfrm>
              <a:off x="1348" y="3296"/>
              <a:ext cx="408" cy="265"/>
            </a:xfrm>
            <a:custGeom>
              <a:avLst/>
              <a:gdLst>
                <a:gd name="T0" fmla="*/ 198 w 816"/>
                <a:gd name="T1" fmla="*/ 247 h 528"/>
                <a:gd name="T2" fmla="*/ 230 w 816"/>
                <a:gd name="T3" fmla="*/ 213 h 528"/>
                <a:gd name="T4" fmla="*/ 282 w 816"/>
                <a:gd name="T5" fmla="*/ 155 h 528"/>
                <a:gd name="T6" fmla="*/ 339 w 816"/>
                <a:gd name="T7" fmla="*/ 85 h 528"/>
                <a:gd name="T8" fmla="*/ 399 w 816"/>
                <a:gd name="T9" fmla="*/ 21 h 528"/>
                <a:gd name="T10" fmla="*/ 445 w 816"/>
                <a:gd name="T11" fmla="*/ 5 h 528"/>
                <a:gd name="T12" fmla="*/ 430 w 816"/>
                <a:gd name="T13" fmla="*/ 47 h 528"/>
                <a:gd name="T14" fmla="*/ 375 w 816"/>
                <a:gd name="T15" fmla="*/ 116 h 528"/>
                <a:gd name="T16" fmla="*/ 335 w 816"/>
                <a:gd name="T17" fmla="*/ 186 h 528"/>
                <a:gd name="T18" fmla="*/ 312 w 816"/>
                <a:gd name="T19" fmla="*/ 241 h 528"/>
                <a:gd name="T20" fmla="*/ 299 w 816"/>
                <a:gd name="T21" fmla="*/ 277 h 528"/>
                <a:gd name="T22" fmla="*/ 274 w 816"/>
                <a:gd name="T23" fmla="*/ 328 h 528"/>
                <a:gd name="T24" fmla="*/ 240 w 816"/>
                <a:gd name="T25" fmla="*/ 304 h 528"/>
                <a:gd name="T26" fmla="*/ 188 w 816"/>
                <a:gd name="T27" fmla="*/ 296 h 528"/>
                <a:gd name="T28" fmla="*/ 192 w 816"/>
                <a:gd name="T29" fmla="*/ 332 h 528"/>
                <a:gd name="T30" fmla="*/ 242 w 816"/>
                <a:gd name="T31" fmla="*/ 355 h 528"/>
                <a:gd name="T32" fmla="*/ 264 w 816"/>
                <a:gd name="T33" fmla="*/ 365 h 528"/>
                <a:gd name="T34" fmla="*/ 306 w 816"/>
                <a:gd name="T35" fmla="*/ 338 h 528"/>
                <a:gd name="T36" fmla="*/ 350 w 816"/>
                <a:gd name="T37" fmla="*/ 313 h 528"/>
                <a:gd name="T38" fmla="*/ 396 w 816"/>
                <a:gd name="T39" fmla="*/ 283 h 528"/>
                <a:gd name="T40" fmla="*/ 417 w 816"/>
                <a:gd name="T41" fmla="*/ 228 h 528"/>
                <a:gd name="T42" fmla="*/ 430 w 816"/>
                <a:gd name="T43" fmla="*/ 171 h 528"/>
                <a:gd name="T44" fmla="*/ 437 w 816"/>
                <a:gd name="T45" fmla="*/ 163 h 528"/>
                <a:gd name="T46" fmla="*/ 437 w 816"/>
                <a:gd name="T47" fmla="*/ 211 h 528"/>
                <a:gd name="T48" fmla="*/ 455 w 816"/>
                <a:gd name="T49" fmla="*/ 224 h 528"/>
                <a:gd name="T50" fmla="*/ 481 w 816"/>
                <a:gd name="T51" fmla="*/ 173 h 528"/>
                <a:gd name="T52" fmla="*/ 514 w 816"/>
                <a:gd name="T53" fmla="*/ 135 h 528"/>
                <a:gd name="T54" fmla="*/ 542 w 816"/>
                <a:gd name="T55" fmla="*/ 167 h 528"/>
                <a:gd name="T56" fmla="*/ 544 w 816"/>
                <a:gd name="T57" fmla="*/ 232 h 528"/>
                <a:gd name="T58" fmla="*/ 519 w 816"/>
                <a:gd name="T59" fmla="*/ 308 h 528"/>
                <a:gd name="T60" fmla="*/ 483 w 816"/>
                <a:gd name="T61" fmla="*/ 374 h 528"/>
                <a:gd name="T62" fmla="*/ 474 w 816"/>
                <a:gd name="T63" fmla="*/ 416 h 528"/>
                <a:gd name="T64" fmla="*/ 521 w 816"/>
                <a:gd name="T65" fmla="*/ 420 h 528"/>
                <a:gd name="T66" fmla="*/ 567 w 816"/>
                <a:gd name="T67" fmla="*/ 414 h 528"/>
                <a:gd name="T68" fmla="*/ 523 w 816"/>
                <a:gd name="T69" fmla="*/ 462 h 528"/>
                <a:gd name="T70" fmla="*/ 536 w 816"/>
                <a:gd name="T71" fmla="*/ 471 h 528"/>
                <a:gd name="T72" fmla="*/ 601 w 816"/>
                <a:gd name="T73" fmla="*/ 452 h 528"/>
                <a:gd name="T74" fmla="*/ 681 w 816"/>
                <a:gd name="T75" fmla="*/ 444 h 528"/>
                <a:gd name="T76" fmla="*/ 751 w 816"/>
                <a:gd name="T77" fmla="*/ 462 h 528"/>
                <a:gd name="T78" fmla="*/ 803 w 816"/>
                <a:gd name="T79" fmla="*/ 494 h 528"/>
                <a:gd name="T80" fmla="*/ 795 w 816"/>
                <a:gd name="T81" fmla="*/ 500 h 528"/>
                <a:gd name="T82" fmla="*/ 717 w 816"/>
                <a:gd name="T83" fmla="*/ 488 h 528"/>
                <a:gd name="T84" fmla="*/ 630 w 816"/>
                <a:gd name="T85" fmla="*/ 492 h 528"/>
                <a:gd name="T86" fmla="*/ 555 w 816"/>
                <a:gd name="T87" fmla="*/ 507 h 528"/>
                <a:gd name="T88" fmla="*/ 510 w 816"/>
                <a:gd name="T89" fmla="*/ 522 h 528"/>
                <a:gd name="T90" fmla="*/ 479 w 816"/>
                <a:gd name="T91" fmla="*/ 511 h 528"/>
                <a:gd name="T92" fmla="*/ 439 w 816"/>
                <a:gd name="T93" fmla="*/ 460 h 528"/>
                <a:gd name="T94" fmla="*/ 436 w 816"/>
                <a:gd name="T95" fmla="*/ 406 h 528"/>
                <a:gd name="T96" fmla="*/ 424 w 816"/>
                <a:gd name="T97" fmla="*/ 351 h 528"/>
                <a:gd name="T98" fmla="*/ 401 w 816"/>
                <a:gd name="T99" fmla="*/ 315 h 528"/>
                <a:gd name="T100" fmla="*/ 350 w 816"/>
                <a:gd name="T101" fmla="*/ 359 h 528"/>
                <a:gd name="T102" fmla="*/ 302 w 816"/>
                <a:gd name="T103" fmla="*/ 387 h 528"/>
                <a:gd name="T104" fmla="*/ 253 w 816"/>
                <a:gd name="T105" fmla="*/ 406 h 528"/>
                <a:gd name="T106" fmla="*/ 215 w 816"/>
                <a:gd name="T107" fmla="*/ 405 h 528"/>
                <a:gd name="T108" fmla="*/ 162 w 816"/>
                <a:gd name="T109" fmla="*/ 386 h 528"/>
                <a:gd name="T110" fmla="*/ 105 w 816"/>
                <a:gd name="T111" fmla="*/ 365 h 528"/>
                <a:gd name="T112" fmla="*/ 51 w 816"/>
                <a:gd name="T113" fmla="*/ 332 h 528"/>
                <a:gd name="T114" fmla="*/ 0 w 816"/>
                <a:gd name="T115" fmla="*/ 262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6" h="528">
                  <a:moveTo>
                    <a:pt x="0" y="262"/>
                  </a:moveTo>
                  <a:lnTo>
                    <a:pt x="31" y="262"/>
                  </a:lnTo>
                  <a:lnTo>
                    <a:pt x="38" y="289"/>
                  </a:lnTo>
                  <a:lnTo>
                    <a:pt x="55" y="264"/>
                  </a:lnTo>
                  <a:lnTo>
                    <a:pt x="34" y="243"/>
                  </a:lnTo>
                  <a:lnTo>
                    <a:pt x="198" y="247"/>
                  </a:lnTo>
                  <a:lnTo>
                    <a:pt x="200" y="243"/>
                  </a:lnTo>
                  <a:lnTo>
                    <a:pt x="207" y="237"/>
                  </a:lnTo>
                  <a:lnTo>
                    <a:pt x="211" y="230"/>
                  </a:lnTo>
                  <a:lnTo>
                    <a:pt x="215" y="226"/>
                  </a:lnTo>
                  <a:lnTo>
                    <a:pt x="223" y="218"/>
                  </a:lnTo>
                  <a:lnTo>
                    <a:pt x="230" y="213"/>
                  </a:lnTo>
                  <a:lnTo>
                    <a:pt x="236" y="203"/>
                  </a:lnTo>
                  <a:lnTo>
                    <a:pt x="244" y="195"/>
                  </a:lnTo>
                  <a:lnTo>
                    <a:pt x="253" y="186"/>
                  </a:lnTo>
                  <a:lnTo>
                    <a:pt x="263" y="176"/>
                  </a:lnTo>
                  <a:lnTo>
                    <a:pt x="270" y="167"/>
                  </a:lnTo>
                  <a:lnTo>
                    <a:pt x="282" y="155"/>
                  </a:lnTo>
                  <a:lnTo>
                    <a:pt x="291" y="146"/>
                  </a:lnTo>
                  <a:lnTo>
                    <a:pt x="301" y="135"/>
                  </a:lnTo>
                  <a:lnTo>
                    <a:pt x="308" y="123"/>
                  </a:lnTo>
                  <a:lnTo>
                    <a:pt x="320" y="112"/>
                  </a:lnTo>
                  <a:lnTo>
                    <a:pt x="329" y="98"/>
                  </a:lnTo>
                  <a:lnTo>
                    <a:pt x="339" y="85"/>
                  </a:lnTo>
                  <a:lnTo>
                    <a:pt x="350" y="74"/>
                  </a:lnTo>
                  <a:lnTo>
                    <a:pt x="359" y="60"/>
                  </a:lnTo>
                  <a:lnTo>
                    <a:pt x="371" y="49"/>
                  </a:lnTo>
                  <a:lnTo>
                    <a:pt x="380" y="40"/>
                  </a:lnTo>
                  <a:lnTo>
                    <a:pt x="390" y="28"/>
                  </a:lnTo>
                  <a:lnTo>
                    <a:pt x="399" y="21"/>
                  </a:lnTo>
                  <a:lnTo>
                    <a:pt x="409" y="11"/>
                  </a:lnTo>
                  <a:lnTo>
                    <a:pt x="418" y="5"/>
                  </a:lnTo>
                  <a:lnTo>
                    <a:pt x="426" y="2"/>
                  </a:lnTo>
                  <a:lnTo>
                    <a:pt x="434" y="0"/>
                  </a:lnTo>
                  <a:lnTo>
                    <a:pt x="439" y="0"/>
                  </a:lnTo>
                  <a:lnTo>
                    <a:pt x="445" y="5"/>
                  </a:lnTo>
                  <a:lnTo>
                    <a:pt x="447" y="9"/>
                  </a:lnTo>
                  <a:lnTo>
                    <a:pt x="449" y="15"/>
                  </a:lnTo>
                  <a:lnTo>
                    <a:pt x="445" y="21"/>
                  </a:lnTo>
                  <a:lnTo>
                    <a:pt x="443" y="28"/>
                  </a:lnTo>
                  <a:lnTo>
                    <a:pt x="437" y="36"/>
                  </a:lnTo>
                  <a:lnTo>
                    <a:pt x="430" y="47"/>
                  </a:lnTo>
                  <a:lnTo>
                    <a:pt x="422" y="57"/>
                  </a:lnTo>
                  <a:lnTo>
                    <a:pt x="415" y="70"/>
                  </a:lnTo>
                  <a:lnTo>
                    <a:pt x="403" y="79"/>
                  </a:lnTo>
                  <a:lnTo>
                    <a:pt x="394" y="91"/>
                  </a:lnTo>
                  <a:lnTo>
                    <a:pt x="382" y="102"/>
                  </a:lnTo>
                  <a:lnTo>
                    <a:pt x="375" y="116"/>
                  </a:lnTo>
                  <a:lnTo>
                    <a:pt x="365" y="129"/>
                  </a:lnTo>
                  <a:lnTo>
                    <a:pt x="358" y="140"/>
                  </a:lnTo>
                  <a:lnTo>
                    <a:pt x="350" y="154"/>
                  </a:lnTo>
                  <a:lnTo>
                    <a:pt x="344" y="167"/>
                  </a:lnTo>
                  <a:lnTo>
                    <a:pt x="339" y="176"/>
                  </a:lnTo>
                  <a:lnTo>
                    <a:pt x="335" y="186"/>
                  </a:lnTo>
                  <a:lnTo>
                    <a:pt x="329" y="195"/>
                  </a:lnTo>
                  <a:lnTo>
                    <a:pt x="325" y="205"/>
                  </a:lnTo>
                  <a:lnTo>
                    <a:pt x="321" y="214"/>
                  </a:lnTo>
                  <a:lnTo>
                    <a:pt x="318" y="224"/>
                  </a:lnTo>
                  <a:lnTo>
                    <a:pt x="314" y="232"/>
                  </a:lnTo>
                  <a:lnTo>
                    <a:pt x="312" y="241"/>
                  </a:lnTo>
                  <a:lnTo>
                    <a:pt x="308" y="247"/>
                  </a:lnTo>
                  <a:lnTo>
                    <a:pt x="304" y="254"/>
                  </a:lnTo>
                  <a:lnTo>
                    <a:pt x="302" y="258"/>
                  </a:lnTo>
                  <a:lnTo>
                    <a:pt x="301" y="266"/>
                  </a:lnTo>
                  <a:lnTo>
                    <a:pt x="297" y="273"/>
                  </a:lnTo>
                  <a:lnTo>
                    <a:pt x="299" y="277"/>
                  </a:lnTo>
                  <a:lnTo>
                    <a:pt x="295" y="283"/>
                  </a:lnTo>
                  <a:lnTo>
                    <a:pt x="293" y="292"/>
                  </a:lnTo>
                  <a:lnTo>
                    <a:pt x="289" y="304"/>
                  </a:lnTo>
                  <a:lnTo>
                    <a:pt x="285" y="315"/>
                  </a:lnTo>
                  <a:lnTo>
                    <a:pt x="278" y="323"/>
                  </a:lnTo>
                  <a:lnTo>
                    <a:pt x="274" y="328"/>
                  </a:lnTo>
                  <a:lnTo>
                    <a:pt x="266" y="328"/>
                  </a:lnTo>
                  <a:lnTo>
                    <a:pt x="263" y="323"/>
                  </a:lnTo>
                  <a:lnTo>
                    <a:pt x="257" y="315"/>
                  </a:lnTo>
                  <a:lnTo>
                    <a:pt x="253" y="309"/>
                  </a:lnTo>
                  <a:lnTo>
                    <a:pt x="245" y="306"/>
                  </a:lnTo>
                  <a:lnTo>
                    <a:pt x="240" y="304"/>
                  </a:lnTo>
                  <a:lnTo>
                    <a:pt x="230" y="300"/>
                  </a:lnTo>
                  <a:lnTo>
                    <a:pt x="223" y="298"/>
                  </a:lnTo>
                  <a:lnTo>
                    <a:pt x="213" y="296"/>
                  </a:lnTo>
                  <a:lnTo>
                    <a:pt x="205" y="296"/>
                  </a:lnTo>
                  <a:lnTo>
                    <a:pt x="196" y="296"/>
                  </a:lnTo>
                  <a:lnTo>
                    <a:pt x="188" y="296"/>
                  </a:lnTo>
                  <a:lnTo>
                    <a:pt x="181" y="296"/>
                  </a:lnTo>
                  <a:lnTo>
                    <a:pt x="177" y="300"/>
                  </a:lnTo>
                  <a:lnTo>
                    <a:pt x="169" y="304"/>
                  </a:lnTo>
                  <a:lnTo>
                    <a:pt x="171" y="311"/>
                  </a:lnTo>
                  <a:lnTo>
                    <a:pt x="183" y="323"/>
                  </a:lnTo>
                  <a:lnTo>
                    <a:pt x="192" y="332"/>
                  </a:lnTo>
                  <a:lnTo>
                    <a:pt x="196" y="336"/>
                  </a:lnTo>
                  <a:lnTo>
                    <a:pt x="204" y="340"/>
                  </a:lnTo>
                  <a:lnTo>
                    <a:pt x="213" y="344"/>
                  </a:lnTo>
                  <a:lnTo>
                    <a:pt x="224" y="349"/>
                  </a:lnTo>
                  <a:lnTo>
                    <a:pt x="234" y="351"/>
                  </a:lnTo>
                  <a:lnTo>
                    <a:pt x="242" y="355"/>
                  </a:lnTo>
                  <a:lnTo>
                    <a:pt x="245" y="359"/>
                  </a:lnTo>
                  <a:lnTo>
                    <a:pt x="251" y="365"/>
                  </a:lnTo>
                  <a:lnTo>
                    <a:pt x="253" y="368"/>
                  </a:lnTo>
                  <a:lnTo>
                    <a:pt x="253" y="372"/>
                  </a:lnTo>
                  <a:lnTo>
                    <a:pt x="257" y="368"/>
                  </a:lnTo>
                  <a:lnTo>
                    <a:pt x="264" y="365"/>
                  </a:lnTo>
                  <a:lnTo>
                    <a:pt x="268" y="359"/>
                  </a:lnTo>
                  <a:lnTo>
                    <a:pt x="274" y="355"/>
                  </a:lnTo>
                  <a:lnTo>
                    <a:pt x="282" y="351"/>
                  </a:lnTo>
                  <a:lnTo>
                    <a:pt x="291" y="347"/>
                  </a:lnTo>
                  <a:lnTo>
                    <a:pt x="299" y="342"/>
                  </a:lnTo>
                  <a:lnTo>
                    <a:pt x="306" y="338"/>
                  </a:lnTo>
                  <a:lnTo>
                    <a:pt x="314" y="332"/>
                  </a:lnTo>
                  <a:lnTo>
                    <a:pt x="321" y="328"/>
                  </a:lnTo>
                  <a:lnTo>
                    <a:pt x="329" y="323"/>
                  </a:lnTo>
                  <a:lnTo>
                    <a:pt x="337" y="319"/>
                  </a:lnTo>
                  <a:lnTo>
                    <a:pt x="344" y="315"/>
                  </a:lnTo>
                  <a:lnTo>
                    <a:pt x="350" y="313"/>
                  </a:lnTo>
                  <a:lnTo>
                    <a:pt x="361" y="308"/>
                  </a:lnTo>
                  <a:lnTo>
                    <a:pt x="371" y="304"/>
                  </a:lnTo>
                  <a:lnTo>
                    <a:pt x="377" y="300"/>
                  </a:lnTo>
                  <a:lnTo>
                    <a:pt x="384" y="296"/>
                  </a:lnTo>
                  <a:lnTo>
                    <a:pt x="390" y="290"/>
                  </a:lnTo>
                  <a:lnTo>
                    <a:pt x="396" y="283"/>
                  </a:lnTo>
                  <a:lnTo>
                    <a:pt x="399" y="275"/>
                  </a:lnTo>
                  <a:lnTo>
                    <a:pt x="405" y="264"/>
                  </a:lnTo>
                  <a:lnTo>
                    <a:pt x="407" y="254"/>
                  </a:lnTo>
                  <a:lnTo>
                    <a:pt x="409" y="247"/>
                  </a:lnTo>
                  <a:lnTo>
                    <a:pt x="413" y="237"/>
                  </a:lnTo>
                  <a:lnTo>
                    <a:pt x="417" y="228"/>
                  </a:lnTo>
                  <a:lnTo>
                    <a:pt x="417" y="216"/>
                  </a:lnTo>
                  <a:lnTo>
                    <a:pt x="420" y="209"/>
                  </a:lnTo>
                  <a:lnTo>
                    <a:pt x="422" y="197"/>
                  </a:lnTo>
                  <a:lnTo>
                    <a:pt x="426" y="190"/>
                  </a:lnTo>
                  <a:lnTo>
                    <a:pt x="428" y="178"/>
                  </a:lnTo>
                  <a:lnTo>
                    <a:pt x="430" y="171"/>
                  </a:lnTo>
                  <a:lnTo>
                    <a:pt x="430" y="163"/>
                  </a:lnTo>
                  <a:lnTo>
                    <a:pt x="434" y="157"/>
                  </a:lnTo>
                  <a:lnTo>
                    <a:pt x="436" y="150"/>
                  </a:lnTo>
                  <a:lnTo>
                    <a:pt x="439" y="148"/>
                  </a:lnTo>
                  <a:lnTo>
                    <a:pt x="437" y="152"/>
                  </a:lnTo>
                  <a:lnTo>
                    <a:pt x="437" y="163"/>
                  </a:lnTo>
                  <a:lnTo>
                    <a:pt x="437" y="169"/>
                  </a:lnTo>
                  <a:lnTo>
                    <a:pt x="437" y="176"/>
                  </a:lnTo>
                  <a:lnTo>
                    <a:pt x="437" y="186"/>
                  </a:lnTo>
                  <a:lnTo>
                    <a:pt x="437" y="195"/>
                  </a:lnTo>
                  <a:lnTo>
                    <a:pt x="437" y="203"/>
                  </a:lnTo>
                  <a:lnTo>
                    <a:pt x="437" y="211"/>
                  </a:lnTo>
                  <a:lnTo>
                    <a:pt x="437" y="218"/>
                  </a:lnTo>
                  <a:lnTo>
                    <a:pt x="437" y="226"/>
                  </a:lnTo>
                  <a:lnTo>
                    <a:pt x="439" y="235"/>
                  </a:lnTo>
                  <a:lnTo>
                    <a:pt x="443" y="239"/>
                  </a:lnTo>
                  <a:lnTo>
                    <a:pt x="447" y="233"/>
                  </a:lnTo>
                  <a:lnTo>
                    <a:pt x="455" y="224"/>
                  </a:lnTo>
                  <a:lnTo>
                    <a:pt x="458" y="216"/>
                  </a:lnTo>
                  <a:lnTo>
                    <a:pt x="462" y="209"/>
                  </a:lnTo>
                  <a:lnTo>
                    <a:pt x="466" y="199"/>
                  </a:lnTo>
                  <a:lnTo>
                    <a:pt x="472" y="192"/>
                  </a:lnTo>
                  <a:lnTo>
                    <a:pt x="475" y="180"/>
                  </a:lnTo>
                  <a:lnTo>
                    <a:pt x="481" y="173"/>
                  </a:lnTo>
                  <a:lnTo>
                    <a:pt x="487" y="163"/>
                  </a:lnTo>
                  <a:lnTo>
                    <a:pt x="493" y="155"/>
                  </a:lnTo>
                  <a:lnTo>
                    <a:pt x="496" y="148"/>
                  </a:lnTo>
                  <a:lnTo>
                    <a:pt x="502" y="140"/>
                  </a:lnTo>
                  <a:lnTo>
                    <a:pt x="506" y="136"/>
                  </a:lnTo>
                  <a:lnTo>
                    <a:pt x="514" y="135"/>
                  </a:lnTo>
                  <a:lnTo>
                    <a:pt x="521" y="133"/>
                  </a:lnTo>
                  <a:lnTo>
                    <a:pt x="529" y="138"/>
                  </a:lnTo>
                  <a:lnTo>
                    <a:pt x="531" y="142"/>
                  </a:lnTo>
                  <a:lnTo>
                    <a:pt x="534" y="150"/>
                  </a:lnTo>
                  <a:lnTo>
                    <a:pt x="538" y="157"/>
                  </a:lnTo>
                  <a:lnTo>
                    <a:pt x="542" y="167"/>
                  </a:lnTo>
                  <a:lnTo>
                    <a:pt x="542" y="174"/>
                  </a:lnTo>
                  <a:lnTo>
                    <a:pt x="544" y="184"/>
                  </a:lnTo>
                  <a:lnTo>
                    <a:pt x="544" y="195"/>
                  </a:lnTo>
                  <a:lnTo>
                    <a:pt x="546" y="209"/>
                  </a:lnTo>
                  <a:lnTo>
                    <a:pt x="544" y="220"/>
                  </a:lnTo>
                  <a:lnTo>
                    <a:pt x="544" y="232"/>
                  </a:lnTo>
                  <a:lnTo>
                    <a:pt x="542" y="245"/>
                  </a:lnTo>
                  <a:lnTo>
                    <a:pt x="540" y="258"/>
                  </a:lnTo>
                  <a:lnTo>
                    <a:pt x="534" y="270"/>
                  </a:lnTo>
                  <a:lnTo>
                    <a:pt x="531" y="283"/>
                  </a:lnTo>
                  <a:lnTo>
                    <a:pt x="525" y="294"/>
                  </a:lnTo>
                  <a:lnTo>
                    <a:pt x="519" y="308"/>
                  </a:lnTo>
                  <a:lnTo>
                    <a:pt x="512" y="319"/>
                  </a:lnTo>
                  <a:lnTo>
                    <a:pt x="506" y="330"/>
                  </a:lnTo>
                  <a:lnTo>
                    <a:pt x="500" y="344"/>
                  </a:lnTo>
                  <a:lnTo>
                    <a:pt x="495" y="355"/>
                  </a:lnTo>
                  <a:lnTo>
                    <a:pt x="487" y="365"/>
                  </a:lnTo>
                  <a:lnTo>
                    <a:pt x="483" y="374"/>
                  </a:lnTo>
                  <a:lnTo>
                    <a:pt x="479" y="382"/>
                  </a:lnTo>
                  <a:lnTo>
                    <a:pt x="475" y="391"/>
                  </a:lnTo>
                  <a:lnTo>
                    <a:pt x="472" y="397"/>
                  </a:lnTo>
                  <a:lnTo>
                    <a:pt x="472" y="406"/>
                  </a:lnTo>
                  <a:lnTo>
                    <a:pt x="472" y="410"/>
                  </a:lnTo>
                  <a:lnTo>
                    <a:pt x="474" y="416"/>
                  </a:lnTo>
                  <a:lnTo>
                    <a:pt x="479" y="420"/>
                  </a:lnTo>
                  <a:lnTo>
                    <a:pt x="491" y="422"/>
                  </a:lnTo>
                  <a:lnTo>
                    <a:pt x="496" y="420"/>
                  </a:lnTo>
                  <a:lnTo>
                    <a:pt x="504" y="420"/>
                  </a:lnTo>
                  <a:lnTo>
                    <a:pt x="514" y="420"/>
                  </a:lnTo>
                  <a:lnTo>
                    <a:pt x="521" y="420"/>
                  </a:lnTo>
                  <a:lnTo>
                    <a:pt x="527" y="416"/>
                  </a:lnTo>
                  <a:lnTo>
                    <a:pt x="534" y="414"/>
                  </a:lnTo>
                  <a:lnTo>
                    <a:pt x="542" y="412"/>
                  </a:lnTo>
                  <a:lnTo>
                    <a:pt x="550" y="412"/>
                  </a:lnTo>
                  <a:lnTo>
                    <a:pt x="559" y="410"/>
                  </a:lnTo>
                  <a:lnTo>
                    <a:pt x="567" y="414"/>
                  </a:lnTo>
                  <a:lnTo>
                    <a:pt x="565" y="416"/>
                  </a:lnTo>
                  <a:lnTo>
                    <a:pt x="559" y="424"/>
                  </a:lnTo>
                  <a:lnTo>
                    <a:pt x="552" y="431"/>
                  </a:lnTo>
                  <a:lnTo>
                    <a:pt x="542" y="444"/>
                  </a:lnTo>
                  <a:lnTo>
                    <a:pt x="531" y="452"/>
                  </a:lnTo>
                  <a:lnTo>
                    <a:pt x="523" y="462"/>
                  </a:lnTo>
                  <a:lnTo>
                    <a:pt x="517" y="469"/>
                  </a:lnTo>
                  <a:lnTo>
                    <a:pt x="517" y="473"/>
                  </a:lnTo>
                  <a:lnTo>
                    <a:pt x="519" y="473"/>
                  </a:lnTo>
                  <a:lnTo>
                    <a:pt x="523" y="473"/>
                  </a:lnTo>
                  <a:lnTo>
                    <a:pt x="529" y="473"/>
                  </a:lnTo>
                  <a:lnTo>
                    <a:pt x="536" y="471"/>
                  </a:lnTo>
                  <a:lnTo>
                    <a:pt x="544" y="469"/>
                  </a:lnTo>
                  <a:lnTo>
                    <a:pt x="555" y="465"/>
                  </a:lnTo>
                  <a:lnTo>
                    <a:pt x="565" y="463"/>
                  </a:lnTo>
                  <a:lnTo>
                    <a:pt x="578" y="462"/>
                  </a:lnTo>
                  <a:lnTo>
                    <a:pt x="590" y="456"/>
                  </a:lnTo>
                  <a:lnTo>
                    <a:pt x="601" y="452"/>
                  </a:lnTo>
                  <a:lnTo>
                    <a:pt x="614" y="450"/>
                  </a:lnTo>
                  <a:lnTo>
                    <a:pt x="630" y="448"/>
                  </a:lnTo>
                  <a:lnTo>
                    <a:pt x="641" y="444"/>
                  </a:lnTo>
                  <a:lnTo>
                    <a:pt x="654" y="444"/>
                  </a:lnTo>
                  <a:lnTo>
                    <a:pt x="668" y="444"/>
                  </a:lnTo>
                  <a:lnTo>
                    <a:pt x="681" y="444"/>
                  </a:lnTo>
                  <a:lnTo>
                    <a:pt x="692" y="444"/>
                  </a:lnTo>
                  <a:lnTo>
                    <a:pt x="704" y="446"/>
                  </a:lnTo>
                  <a:lnTo>
                    <a:pt x="715" y="448"/>
                  </a:lnTo>
                  <a:lnTo>
                    <a:pt x="728" y="452"/>
                  </a:lnTo>
                  <a:lnTo>
                    <a:pt x="740" y="456"/>
                  </a:lnTo>
                  <a:lnTo>
                    <a:pt x="751" y="462"/>
                  </a:lnTo>
                  <a:lnTo>
                    <a:pt x="761" y="467"/>
                  </a:lnTo>
                  <a:lnTo>
                    <a:pt x="772" y="473"/>
                  </a:lnTo>
                  <a:lnTo>
                    <a:pt x="780" y="477"/>
                  </a:lnTo>
                  <a:lnTo>
                    <a:pt x="789" y="482"/>
                  </a:lnTo>
                  <a:lnTo>
                    <a:pt x="795" y="488"/>
                  </a:lnTo>
                  <a:lnTo>
                    <a:pt x="803" y="494"/>
                  </a:lnTo>
                  <a:lnTo>
                    <a:pt x="812" y="500"/>
                  </a:lnTo>
                  <a:lnTo>
                    <a:pt x="816" y="503"/>
                  </a:lnTo>
                  <a:lnTo>
                    <a:pt x="814" y="501"/>
                  </a:lnTo>
                  <a:lnTo>
                    <a:pt x="810" y="500"/>
                  </a:lnTo>
                  <a:lnTo>
                    <a:pt x="803" y="500"/>
                  </a:lnTo>
                  <a:lnTo>
                    <a:pt x="795" y="500"/>
                  </a:lnTo>
                  <a:lnTo>
                    <a:pt x="785" y="496"/>
                  </a:lnTo>
                  <a:lnTo>
                    <a:pt x="774" y="494"/>
                  </a:lnTo>
                  <a:lnTo>
                    <a:pt x="761" y="492"/>
                  </a:lnTo>
                  <a:lnTo>
                    <a:pt x="747" y="492"/>
                  </a:lnTo>
                  <a:lnTo>
                    <a:pt x="732" y="490"/>
                  </a:lnTo>
                  <a:lnTo>
                    <a:pt x="717" y="488"/>
                  </a:lnTo>
                  <a:lnTo>
                    <a:pt x="702" y="488"/>
                  </a:lnTo>
                  <a:lnTo>
                    <a:pt x="687" y="488"/>
                  </a:lnTo>
                  <a:lnTo>
                    <a:pt x="671" y="486"/>
                  </a:lnTo>
                  <a:lnTo>
                    <a:pt x="656" y="488"/>
                  </a:lnTo>
                  <a:lnTo>
                    <a:pt x="641" y="488"/>
                  </a:lnTo>
                  <a:lnTo>
                    <a:pt x="630" y="492"/>
                  </a:lnTo>
                  <a:lnTo>
                    <a:pt x="614" y="494"/>
                  </a:lnTo>
                  <a:lnTo>
                    <a:pt x="601" y="496"/>
                  </a:lnTo>
                  <a:lnTo>
                    <a:pt x="590" y="500"/>
                  </a:lnTo>
                  <a:lnTo>
                    <a:pt x="578" y="503"/>
                  </a:lnTo>
                  <a:lnTo>
                    <a:pt x="567" y="505"/>
                  </a:lnTo>
                  <a:lnTo>
                    <a:pt x="555" y="507"/>
                  </a:lnTo>
                  <a:lnTo>
                    <a:pt x="546" y="511"/>
                  </a:lnTo>
                  <a:lnTo>
                    <a:pt x="538" y="515"/>
                  </a:lnTo>
                  <a:lnTo>
                    <a:pt x="529" y="515"/>
                  </a:lnTo>
                  <a:lnTo>
                    <a:pt x="521" y="519"/>
                  </a:lnTo>
                  <a:lnTo>
                    <a:pt x="514" y="520"/>
                  </a:lnTo>
                  <a:lnTo>
                    <a:pt x="510" y="522"/>
                  </a:lnTo>
                  <a:lnTo>
                    <a:pt x="500" y="524"/>
                  </a:lnTo>
                  <a:lnTo>
                    <a:pt x="500" y="528"/>
                  </a:lnTo>
                  <a:lnTo>
                    <a:pt x="496" y="524"/>
                  </a:lnTo>
                  <a:lnTo>
                    <a:pt x="493" y="522"/>
                  </a:lnTo>
                  <a:lnTo>
                    <a:pt x="487" y="517"/>
                  </a:lnTo>
                  <a:lnTo>
                    <a:pt x="479" y="511"/>
                  </a:lnTo>
                  <a:lnTo>
                    <a:pt x="472" y="501"/>
                  </a:lnTo>
                  <a:lnTo>
                    <a:pt x="462" y="494"/>
                  </a:lnTo>
                  <a:lnTo>
                    <a:pt x="455" y="484"/>
                  </a:lnTo>
                  <a:lnTo>
                    <a:pt x="449" y="477"/>
                  </a:lnTo>
                  <a:lnTo>
                    <a:pt x="441" y="467"/>
                  </a:lnTo>
                  <a:lnTo>
                    <a:pt x="439" y="460"/>
                  </a:lnTo>
                  <a:lnTo>
                    <a:pt x="436" y="450"/>
                  </a:lnTo>
                  <a:lnTo>
                    <a:pt x="436" y="443"/>
                  </a:lnTo>
                  <a:lnTo>
                    <a:pt x="436" y="433"/>
                  </a:lnTo>
                  <a:lnTo>
                    <a:pt x="436" y="424"/>
                  </a:lnTo>
                  <a:lnTo>
                    <a:pt x="436" y="414"/>
                  </a:lnTo>
                  <a:lnTo>
                    <a:pt x="436" y="406"/>
                  </a:lnTo>
                  <a:lnTo>
                    <a:pt x="434" y="397"/>
                  </a:lnTo>
                  <a:lnTo>
                    <a:pt x="432" y="387"/>
                  </a:lnTo>
                  <a:lnTo>
                    <a:pt x="430" y="376"/>
                  </a:lnTo>
                  <a:lnTo>
                    <a:pt x="430" y="368"/>
                  </a:lnTo>
                  <a:lnTo>
                    <a:pt x="426" y="359"/>
                  </a:lnTo>
                  <a:lnTo>
                    <a:pt x="424" y="351"/>
                  </a:lnTo>
                  <a:lnTo>
                    <a:pt x="420" y="344"/>
                  </a:lnTo>
                  <a:lnTo>
                    <a:pt x="420" y="338"/>
                  </a:lnTo>
                  <a:lnTo>
                    <a:pt x="413" y="327"/>
                  </a:lnTo>
                  <a:lnTo>
                    <a:pt x="409" y="319"/>
                  </a:lnTo>
                  <a:lnTo>
                    <a:pt x="403" y="315"/>
                  </a:lnTo>
                  <a:lnTo>
                    <a:pt x="401" y="315"/>
                  </a:lnTo>
                  <a:lnTo>
                    <a:pt x="398" y="321"/>
                  </a:lnTo>
                  <a:lnTo>
                    <a:pt x="390" y="327"/>
                  </a:lnTo>
                  <a:lnTo>
                    <a:pt x="382" y="336"/>
                  </a:lnTo>
                  <a:lnTo>
                    <a:pt x="369" y="346"/>
                  </a:lnTo>
                  <a:lnTo>
                    <a:pt x="358" y="355"/>
                  </a:lnTo>
                  <a:lnTo>
                    <a:pt x="350" y="359"/>
                  </a:lnTo>
                  <a:lnTo>
                    <a:pt x="342" y="365"/>
                  </a:lnTo>
                  <a:lnTo>
                    <a:pt x="335" y="370"/>
                  </a:lnTo>
                  <a:lnTo>
                    <a:pt x="329" y="376"/>
                  </a:lnTo>
                  <a:lnTo>
                    <a:pt x="320" y="380"/>
                  </a:lnTo>
                  <a:lnTo>
                    <a:pt x="312" y="384"/>
                  </a:lnTo>
                  <a:lnTo>
                    <a:pt x="302" y="387"/>
                  </a:lnTo>
                  <a:lnTo>
                    <a:pt x="295" y="391"/>
                  </a:lnTo>
                  <a:lnTo>
                    <a:pt x="287" y="393"/>
                  </a:lnTo>
                  <a:lnTo>
                    <a:pt x="278" y="397"/>
                  </a:lnTo>
                  <a:lnTo>
                    <a:pt x="272" y="399"/>
                  </a:lnTo>
                  <a:lnTo>
                    <a:pt x="264" y="403"/>
                  </a:lnTo>
                  <a:lnTo>
                    <a:pt x="253" y="406"/>
                  </a:lnTo>
                  <a:lnTo>
                    <a:pt x="244" y="410"/>
                  </a:lnTo>
                  <a:lnTo>
                    <a:pt x="238" y="410"/>
                  </a:lnTo>
                  <a:lnTo>
                    <a:pt x="236" y="412"/>
                  </a:lnTo>
                  <a:lnTo>
                    <a:pt x="232" y="410"/>
                  </a:lnTo>
                  <a:lnTo>
                    <a:pt x="223" y="406"/>
                  </a:lnTo>
                  <a:lnTo>
                    <a:pt x="215" y="405"/>
                  </a:lnTo>
                  <a:lnTo>
                    <a:pt x="209" y="403"/>
                  </a:lnTo>
                  <a:lnTo>
                    <a:pt x="200" y="399"/>
                  </a:lnTo>
                  <a:lnTo>
                    <a:pt x="192" y="397"/>
                  </a:lnTo>
                  <a:lnTo>
                    <a:pt x="183" y="393"/>
                  </a:lnTo>
                  <a:lnTo>
                    <a:pt x="173" y="389"/>
                  </a:lnTo>
                  <a:lnTo>
                    <a:pt x="162" y="386"/>
                  </a:lnTo>
                  <a:lnTo>
                    <a:pt x="152" y="384"/>
                  </a:lnTo>
                  <a:lnTo>
                    <a:pt x="141" y="380"/>
                  </a:lnTo>
                  <a:lnTo>
                    <a:pt x="131" y="376"/>
                  </a:lnTo>
                  <a:lnTo>
                    <a:pt x="122" y="372"/>
                  </a:lnTo>
                  <a:lnTo>
                    <a:pt x="114" y="368"/>
                  </a:lnTo>
                  <a:lnTo>
                    <a:pt x="105" y="365"/>
                  </a:lnTo>
                  <a:lnTo>
                    <a:pt x="97" y="359"/>
                  </a:lnTo>
                  <a:lnTo>
                    <a:pt x="89" y="355"/>
                  </a:lnTo>
                  <a:lnTo>
                    <a:pt x="82" y="351"/>
                  </a:lnTo>
                  <a:lnTo>
                    <a:pt x="69" y="344"/>
                  </a:lnTo>
                  <a:lnTo>
                    <a:pt x="61" y="338"/>
                  </a:lnTo>
                  <a:lnTo>
                    <a:pt x="51" y="332"/>
                  </a:lnTo>
                  <a:lnTo>
                    <a:pt x="48" y="330"/>
                  </a:lnTo>
                  <a:lnTo>
                    <a:pt x="44" y="327"/>
                  </a:lnTo>
                  <a:lnTo>
                    <a:pt x="31" y="328"/>
                  </a:lnTo>
                  <a:lnTo>
                    <a:pt x="0" y="313"/>
                  </a:lnTo>
                  <a:lnTo>
                    <a:pt x="0" y="262"/>
                  </a:lnTo>
                  <a:lnTo>
                    <a:pt x="0" y="26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55" name="Freeform 63"/>
            <p:cNvSpPr>
              <a:spLocks/>
            </p:cNvSpPr>
            <p:nvPr/>
          </p:nvSpPr>
          <p:spPr bwMode="auto">
            <a:xfrm>
              <a:off x="1784" y="3370"/>
              <a:ext cx="44" cy="152"/>
            </a:xfrm>
            <a:custGeom>
              <a:avLst/>
              <a:gdLst>
                <a:gd name="T0" fmla="*/ 0 w 87"/>
                <a:gd name="T1" fmla="*/ 180 h 302"/>
                <a:gd name="T2" fmla="*/ 2 w 87"/>
                <a:gd name="T3" fmla="*/ 173 h 302"/>
                <a:gd name="T4" fmla="*/ 8 w 87"/>
                <a:gd name="T5" fmla="*/ 156 h 302"/>
                <a:gd name="T6" fmla="*/ 9 w 87"/>
                <a:gd name="T7" fmla="*/ 137 h 302"/>
                <a:gd name="T8" fmla="*/ 13 w 87"/>
                <a:gd name="T9" fmla="*/ 123 h 302"/>
                <a:gd name="T10" fmla="*/ 15 w 87"/>
                <a:gd name="T11" fmla="*/ 106 h 302"/>
                <a:gd name="T12" fmla="*/ 17 w 87"/>
                <a:gd name="T13" fmla="*/ 85 h 302"/>
                <a:gd name="T14" fmla="*/ 17 w 87"/>
                <a:gd name="T15" fmla="*/ 66 h 302"/>
                <a:gd name="T16" fmla="*/ 19 w 87"/>
                <a:gd name="T17" fmla="*/ 47 h 302"/>
                <a:gd name="T18" fmla="*/ 21 w 87"/>
                <a:gd name="T19" fmla="*/ 30 h 302"/>
                <a:gd name="T20" fmla="*/ 21 w 87"/>
                <a:gd name="T21" fmla="*/ 15 h 302"/>
                <a:gd name="T22" fmla="*/ 21 w 87"/>
                <a:gd name="T23" fmla="*/ 2 h 302"/>
                <a:gd name="T24" fmla="*/ 23 w 87"/>
                <a:gd name="T25" fmla="*/ 2 h 302"/>
                <a:gd name="T26" fmla="*/ 27 w 87"/>
                <a:gd name="T27" fmla="*/ 15 h 302"/>
                <a:gd name="T28" fmla="*/ 30 w 87"/>
                <a:gd name="T29" fmla="*/ 30 h 302"/>
                <a:gd name="T30" fmla="*/ 36 w 87"/>
                <a:gd name="T31" fmla="*/ 47 h 302"/>
                <a:gd name="T32" fmla="*/ 42 w 87"/>
                <a:gd name="T33" fmla="*/ 66 h 302"/>
                <a:gd name="T34" fmla="*/ 47 w 87"/>
                <a:gd name="T35" fmla="*/ 85 h 302"/>
                <a:gd name="T36" fmla="*/ 55 w 87"/>
                <a:gd name="T37" fmla="*/ 104 h 302"/>
                <a:gd name="T38" fmla="*/ 61 w 87"/>
                <a:gd name="T39" fmla="*/ 120 h 302"/>
                <a:gd name="T40" fmla="*/ 66 w 87"/>
                <a:gd name="T41" fmla="*/ 133 h 302"/>
                <a:gd name="T42" fmla="*/ 74 w 87"/>
                <a:gd name="T43" fmla="*/ 148 h 302"/>
                <a:gd name="T44" fmla="*/ 82 w 87"/>
                <a:gd name="T45" fmla="*/ 165 h 302"/>
                <a:gd name="T46" fmla="*/ 85 w 87"/>
                <a:gd name="T47" fmla="*/ 175 h 302"/>
                <a:gd name="T48" fmla="*/ 85 w 87"/>
                <a:gd name="T49" fmla="*/ 184 h 302"/>
                <a:gd name="T50" fmla="*/ 76 w 87"/>
                <a:gd name="T51" fmla="*/ 196 h 302"/>
                <a:gd name="T52" fmla="*/ 72 w 87"/>
                <a:gd name="T53" fmla="*/ 211 h 302"/>
                <a:gd name="T54" fmla="*/ 68 w 87"/>
                <a:gd name="T55" fmla="*/ 232 h 302"/>
                <a:gd name="T56" fmla="*/ 68 w 87"/>
                <a:gd name="T57" fmla="*/ 258 h 302"/>
                <a:gd name="T58" fmla="*/ 68 w 87"/>
                <a:gd name="T59" fmla="*/ 283 h 302"/>
                <a:gd name="T60" fmla="*/ 68 w 87"/>
                <a:gd name="T61" fmla="*/ 300 h 302"/>
                <a:gd name="T62" fmla="*/ 0 w 87"/>
                <a:gd name="T63" fmla="*/ 18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302">
                  <a:moveTo>
                    <a:pt x="0" y="182"/>
                  </a:moveTo>
                  <a:lnTo>
                    <a:pt x="0" y="180"/>
                  </a:lnTo>
                  <a:lnTo>
                    <a:pt x="2" y="179"/>
                  </a:lnTo>
                  <a:lnTo>
                    <a:pt x="2" y="173"/>
                  </a:lnTo>
                  <a:lnTo>
                    <a:pt x="6" y="165"/>
                  </a:lnTo>
                  <a:lnTo>
                    <a:pt x="8" y="156"/>
                  </a:lnTo>
                  <a:lnTo>
                    <a:pt x="9" y="144"/>
                  </a:lnTo>
                  <a:lnTo>
                    <a:pt x="9" y="137"/>
                  </a:lnTo>
                  <a:lnTo>
                    <a:pt x="13" y="131"/>
                  </a:lnTo>
                  <a:lnTo>
                    <a:pt x="13" y="123"/>
                  </a:lnTo>
                  <a:lnTo>
                    <a:pt x="15" y="116"/>
                  </a:lnTo>
                  <a:lnTo>
                    <a:pt x="15" y="106"/>
                  </a:lnTo>
                  <a:lnTo>
                    <a:pt x="17" y="97"/>
                  </a:lnTo>
                  <a:lnTo>
                    <a:pt x="17" y="85"/>
                  </a:lnTo>
                  <a:lnTo>
                    <a:pt x="17" y="78"/>
                  </a:lnTo>
                  <a:lnTo>
                    <a:pt x="17" y="66"/>
                  </a:lnTo>
                  <a:lnTo>
                    <a:pt x="19" y="57"/>
                  </a:lnTo>
                  <a:lnTo>
                    <a:pt x="19" y="47"/>
                  </a:lnTo>
                  <a:lnTo>
                    <a:pt x="21" y="40"/>
                  </a:lnTo>
                  <a:lnTo>
                    <a:pt x="21" y="30"/>
                  </a:lnTo>
                  <a:lnTo>
                    <a:pt x="21" y="23"/>
                  </a:lnTo>
                  <a:lnTo>
                    <a:pt x="21" y="15"/>
                  </a:lnTo>
                  <a:lnTo>
                    <a:pt x="21" y="9"/>
                  </a:lnTo>
                  <a:lnTo>
                    <a:pt x="21" y="2"/>
                  </a:lnTo>
                  <a:lnTo>
                    <a:pt x="23" y="0"/>
                  </a:lnTo>
                  <a:lnTo>
                    <a:pt x="23" y="2"/>
                  </a:lnTo>
                  <a:lnTo>
                    <a:pt x="25" y="9"/>
                  </a:lnTo>
                  <a:lnTo>
                    <a:pt x="27" y="15"/>
                  </a:lnTo>
                  <a:lnTo>
                    <a:pt x="28" y="23"/>
                  </a:lnTo>
                  <a:lnTo>
                    <a:pt x="30" y="30"/>
                  </a:lnTo>
                  <a:lnTo>
                    <a:pt x="34" y="40"/>
                  </a:lnTo>
                  <a:lnTo>
                    <a:pt x="36" y="47"/>
                  </a:lnTo>
                  <a:lnTo>
                    <a:pt x="38" y="59"/>
                  </a:lnTo>
                  <a:lnTo>
                    <a:pt x="42" y="66"/>
                  </a:lnTo>
                  <a:lnTo>
                    <a:pt x="46" y="78"/>
                  </a:lnTo>
                  <a:lnTo>
                    <a:pt x="47" y="85"/>
                  </a:lnTo>
                  <a:lnTo>
                    <a:pt x="51" y="95"/>
                  </a:lnTo>
                  <a:lnTo>
                    <a:pt x="55" y="104"/>
                  </a:lnTo>
                  <a:lnTo>
                    <a:pt x="59" y="114"/>
                  </a:lnTo>
                  <a:lnTo>
                    <a:pt x="61" y="120"/>
                  </a:lnTo>
                  <a:lnTo>
                    <a:pt x="65" y="127"/>
                  </a:lnTo>
                  <a:lnTo>
                    <a:pt x="66" y="133"/>
                  </a:lnTo>
                  <a:lnTo>
                    <a:pt x="70" y="141"/>
                  </a:lnTo>
                  <a:lnTo>
                    <a:pt x="74" y="148"/>
                  </a:lnTo>
                  <a:lnTo>
                    <a:pt x="80" y="158"/>
                  </a:lnTo>
                  <a:lnTo>
                    <a:pt x="82" y="165"/>
                  </a:lnTo>
                  <a:lnTo>
                    <a:pt x="85" y="169"/>
                  </a:lnTo>
                  <a:lnTo>
                    <a:pt x="85" y="175"/>
                  </a:lnTo>
                  <a:lnTo>
                    <a:pt x="87" y="179"/>
                  </a:lnTo>
                  <a:lnTo>
                    <a:pt x="85" y="184"/>
                  </a:lnTo>
                  <a:lnTo>
                    <a:pt x="80" y="192"/>
                  </a:lnTo>
                  <a:lnTo>
                    <a:pt x="76" y="196"/>
                  </a:lnTo>
                  <a:lnTo>
                    <a:pt x="74" y="203"/>
                  </a:lnTo>
                  <a:lnTo>
                    <a:pt x="72" y="211"/>
                  </a:lnTo>
                  <a:lnTo>
                    <a:pt x="72" y="220"/>
                  </a:lnTo>
                  <a:lnTo>
                    <a:pt x="68" y="232"/>
                  </a:lnTo>
                  <a:lnTo>
                    <a:pt x="68" y="245"/>
                  </a:lnTo>
                  <a:lnTo>
                    <a:pt x="68" y="258"/>
                  </a:lnTo>
                  <a:lnTo>
                    <a:pt x="68" y="272"/>
                  </a:lnTo>
                  <a:lnTo>
                    <a:pt x="68" y="283"/>
                  </a:lnTo>
                  <a:lnTo>
                    <a:pt x="68" y="293"/>
                  </a:lnTo>
                  <a:lnTo>
                    <a:pt x="68" y="300"/>
                  </a:lnTo>
                  <a:lnTo>
                    <a:pt x="68" y="302"/>
                  </a:lnTo>
                  <a:lnTo>
                    <a:pt x="0" y="182"/>
                  </a:lnTo>
                  <a:lnTo>
                    <a:pt x="0" y="18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56" name="Freeform 64"/>
            <p:cNvSpPr>
              <a:spLocks/>
            </p:cNvSpPr>
            <p:nvPr/>
          </p:nvSpPr>
          <p:spPr bwMode="auto">
            <a:xfrm>
              <a:off x="1612" y="3244"/>
              <a:ext cx="71" cy="22"/>
            </a:xfrm>
            <a:custGeom>
              <a:avLst/>
              <a:gdLst>
                <a:gd name="T0" fmla="*/ 0 w 140"/>
                <a:gd name="T1" fmla="*/ 44 h 44"/>
                <a:gd name="T2" fmla="*/ 0 w 140"/>
                <a:gd name="T3" fmla="*/ 40 h 44"/>
                <a:gd name="T4" fmla="*/ 4 w 140"/>
                <a:gd name="T5" fmla="*/ 38 h 44"/>
                <a:gd name="T6" fmla="*/ 9 w 140"/>
                <a:gd name="T7" fmla="*/ 30 h 44"/>
                <a:gd name="T8" fmla="*/ 17 w 140"/>
                <a:gd name="T9" fmla="*/ 27 h 44"/>
                <a:gd name="T10" fmla="*/ 24 w 140"/>
                <a:gd name="T11" fmla="*/ 19 h 44"/>
                <a:gd name="T12" fmla="*/ 34 w 140"/>
                <a:gd name="T13" fmla="*/ 13 h 44"/>
                <a:gd name="T14" fmla="*/ 47 w 140"/>
                <a:gd name="T15" fmla="*/ 8 h 44"/>
                <a:gd name="T16" fmla="*/ 59 w 140"/>
                <a:gd name="T17" fmla="*/ 6 h 44"/>
                <a:gd name="T18" fmla="*/ 68 w 140"/>
                <a:gd name="T19" fmla="*/ 2 h 44"/>
                <a:gd name="T20" fmla="*/ 80 w 140"/>
                <a:gd name="T21" fmla="*/ 0 h 44"/>
                <a:gd name="T22" fmla="*/ 89 w 140"/>
                <a:gd name="T23" fmla="*/ 0 h 44"/>
                <a:gd name="T24" fmla="*/ 99 w 140"/>
                <a:gd name="T25" fmla="*/ 2 h 44"/>
                <a:gd name="T26" fmla="*/ 106 w 140"/>
                <a:gd name="T27" fmla="*/ 2 h 44"/>
                <a:gd name="T28" fmla="*/ 112 w 140"/>
                <a:gd name="T29" fmla="*/ 4 h 44"/>
                <a:gd name="T30" fmla="*/ 116 w 140"/>
                <a:gd name="T31" fmla="*/ 6 h 44"/>
                <a:gd name="T32" fmla="*/ 118 w 140"/>
                <a:gd name="T33" fmla="*/ 6 h 44"/>
                <a:gd name="T34" fmla="*/ 140 w 140"/>
                <a:gd name="T35" fmla="*/ 27 h 44"/>
                <a:gd name="T36" fmla="*/ 139 w 140"/>
                <a:gd name="T37" fmla="*/ 27 h 44"/>
                <a:gd name="T38" fmla="*/ 135 w 140"/>
                <a:gd name="T39" fmla="*/ 27 h 44"/>
                <a:gd name="T40" fmla="*/ 129 w 140"/>
                <a:gd name="T41" fmla="*/ 27 h 44"/>
                <a:gd name="T42" fmla="*/ 123 w 140"/>
                <a:gd name="T43" fmla="*/ 27 h 44"/>
                <a:gd name="T44" fmla="*/ 112 w 140"/>
                <a:gd name="T45" fmla="*/ 27 h 44"/>
                <a:gd name="T46" fmla="*/ 102 w 140"/>
                <a:gd name="T47" fmla="*/ 27 h 44"/>
                <a:gd name="T48" fmla="*/ 89 w 140"/>
                <a:gd name="T49" fmla="*/ 27 h 44"/>
                <a:gd name="T50" fmla="*/ 78 w 140"/>
                <a:gd name="T51" fmla="*/ 27 h 44"/>
                <a:gd name="T52" fmla="*/ 70 w 140"/>
                <a:gd name="T53" fmla="*/ 27 h 44"/>
                <a:gd name="T54" fmla="*/ 64 w 140"/>
                <a:gd name="T55" fmla="*/ 27 h 44"/>
                <a:gd name="T56" fmla="*/ 55 w 140"/>
                <a:gd name="T57" fmla="*/ 29 h 44"/>
                <a:gd name="T58" fmla="*/ 49 w 140"/>
                <a:gd name="T59" fmla="*/ 30 h 44"/>
                <a:gd name="T60" fmla="*/ 36 w 140"/>
                <a:gd name="T61" fmla="*/ 32 h 44"/>
                <a:gd name="T62" fmla="*/ 24 w 140"/>
                <a:gd name="T63" fmla="*/ 36 h 44"/>
                <a:gd name="T64" fmla="*/ 13 w 140"/>
                <a:gd name="T65" fmla="*/ 38 h 44"/>
                <a:gd name="T66" fmla="*/ 5 w 140"/>
                <a:gd name="T67" fmla="*/ 40 h 44"/>
                <a:gd name="T68" fmla="*/ 2 w 140"/>
                <a:gd name="T69" fmla="*/ 42 h 44"/>
                <a:gd name="T70" fmla="*/ 0 w 140"/>
                <a:gd name="T71" fmla="*/ 44 h 44"/>
                <a:gd name="T72" fmla="*/ 0 w 140"/>
                <a:gd name="T7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44">
                  <a:moveTo>
                    <a:pt x="0" y="44"/>
                  </a:moveTo>
                  <a:lnTo>
                    <a:pt x="0" y="40"/>
                  </a:lnTo>
                  <a:lnTo>
                    <a:pt x="4" y="38"/>
                  </a:lnTo>
                  <a:lnTo>
                    <a:pt x="9" y="30"/>
                  </a:lnTo>
                  <a:lnTo>
                    <a:pt x="17" y="27"/>
                  </a:lnTo>
                  <a:lnTo>
                    <a:pt x="24" y="19"/>
                  </a:lnTo>
                  <a:lnTo>
                    <a:pt x="34" y="13"/>
                  </a:lnTo>
                  <a:lnTo>
                    <a:pt x="47" y="8"/>
                  </a:lnTo>
                  <a:lnTo>
                    <a:pt x="59" y="6"/>
                  </a:lnTo>
                  <a:lnTo>
                    <a:pt x="68" y="2"/>
                  </a:lnTo>
                  <a:lnTo>
                    <a:pt x="80" y="0"/>
                  </a:lnTo>
                  <a:lnTo>
                    <a:pt x="89" y="0"/>
                  </a:lnTo>
                  <a:lnTo>
                    <a:pt x="99" y="2"/>
                  </a:lnTo>
                  <a:lnTo>
                    <a:pt x="106" y="2"/>
                  </a:lnTo>
                  <a:lnTo>
                    <a:pt x="112" y="4"/>
                  </a:lnTo>
                  <a:lnTo>
                    <a:pt x="116" y="6"/>
                  </a:lnTo>
                  <a:lnTo>
                    <a:pt x="118" y="6"/>
                  </a:lnTo>
                  <a:lnTo>
                    <a:pt x="140" y="27"/>
                  </a:lnTo>
                  <a:lnTo>
                    <a:pt x="139" y="27"/>
                  </a:lnTo>
                  <a:lnTo>
                    <a:pt x="135" y="27"/>
                  </a:lnTo>
                  <a:lnTo>
                    <a:pt x="129" y="27"/>
                  </a:lnTo>
                  <a:lnTo>
                    <a:pt x="123" y="27"/>
                  </a:lnTo>
                  <a:lnTo>
                    <a:pt x="112" y="27"/>
                  </a:lnTo>
                  <a:lnTo>
                    <a:pt x="102" y="27"/>
                  </a:lnTo>
                  <a:lnTo>
                    <a:pt x="89" y="27"/>
                  </a:lnTo>
                  <a:lnTo>
                    <a:pt x="78" y="27"/>
                  </a:lnTo>
                  <a:lnTo>
                    <a:pt x="70" y="27"/>
                  </a:lnTo>
                  <a:lnTo>
                    <a:pt x="64" y="27"/>
                  </a:lnTo>
                  <a:lnTo>
                    <a:pt x="55" y="29"/>
                  </a:lnTo>
                  <a:lnTo>
                    <a:pt x="49" y="30"/>
                  </a:lnTo>
                  <a:lnTo>
                    <a:pt x="36" y="32"/>
                  </a:lnTo>
                  <a:lnTo>
                    <a:pt x="24" y="36"/>
                  </a:lnTo>
                  <a:lnTo>
                    <a:pt x="13" y="38"/>
                  </a:lnTo>
                  <a:lnTo>
                    <a:pt x="5" y="40"/>
                  </a:lnTo>
                  <a:lnTo>
                    <a:pt x="2" y="42"/>
                  </a:lnTo>
                  <a:lnTo>
                    <a:pt x="0" y="44"/>
                  </a:lnTo>
                  <a:lnTo>
                    <a:pt x="0" y="44"/>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57" name="Freeform 65"/>
            <p:cNvSpPr>
              <a:spLocks/>
            </p:cNvSpPr>
            <p:nvPr/>
          </p:nvSpPr>
          <p:spPr bwMode="auto">
            <a:xfrm>
              <a:off x="541" y="3446"/>
              <a:ext cx="335" cy="473"/>
            </a:xfrm>
            <a:custGeom>
              <a:avLst/>
              <a:gdLst>
                <a:gd name="T0" fmla="*/ 118 w 671"/>
                <a:gd name="T1" fmla="*/ 2 h 945"/>
                <a:gd name="T2" fmla="*/ 112 w 671"/>
                <a:gd name="T3" fmla="*/ 19 h 945"/>
                <a:gd name="T4" fmla="*/ 106 w 671"/>
                <a:gd name="T5" fmla="*/ 38 h 945"/>
                <a:gd name="T6" fmla="*/ 101 w 671"/>
                <a:gd name="T7" fmla="*/ 65 h 945"/>
                <a:gd name="T8" fmla="*/ 93 w 671"/>
                <a:gd name="T9" fmla="*/ 91 h 945"/>
                <a:gd name="T10" fmla="*/ 87 w 671"/>
                <a:gd name="T11" fmla="*/ 124 h 945"/>
                <a:gd name="T12" fmla="*/ 83 w 671"/>
                <a:gd name="T13" fmla="*/ 156 h 945"/>
                <a:gd name="T14" fmla="*/ 80 w 671"/>
                <a:gd name="T15" fmla="*/ 194 h 945"/>
                <a:gd name="T16" fmla="*/ 80 w 671"/>
                <a:gd name="T17" fmla="*/ 232 h 945"/>
                <a:gd name="T18" fmla="*/ 80 w 671"/>
                <a:gd name="T19" fmla="*/ 270 h 945"/>
                <a:gd name="T20" fmla="*/ 82 w 671"/>
                <a:gd name="T21" fmla="*/ 310 h 945"/>
                <a:gd name="T22" fmla="*/ 83 w 671"/>
                <a:gd name="T23" fmla="*/ 350 h 945"/>
                <a:gd name="T24" fmla="*/ 83 w 671"/>
                <a:gd name="T25" fmla="*/ 386 h 945"/>
                <a:gd name="T26" fmla="*/ 82 w 671"/>
                <a:gd name="T27" fmla="*/ 422 h 945"/>
                <a:gd name="T28" fmla="*/ 80 w 671"/>
                <a:gd name="T29" fmla="*/ 456 h 945"/>
                <a:gd name="T30" fmla="*/ 76 w 671"/>
                <a:gd name="T31" fmla="*/ 487 h 945"/>
                <a:gd name="T32" fmla="*/ 70 w 671"/>
                <a:gd name="T33" fmla="*/ 515 h 945"/>
                <a:gd name="T34" fmla="*/ 62 w 671"/>
                <a:gd name="T35" fmla="*/ 540 h 945"/>
                <a:gd name="T36" fmla="*/ 55 w 671"/>
                <a:gd name="T37" fmla="*/ 565 h 945"/>
                <a:gd name="T38" fmla="*/ 45 w 671"/>
                <a:gd name="T39" fmla="*/ 591 h 945"/>
                <a:gd name="T40" fmla="*/ 38 w 671"/>
                <a:gd name="T41" fmla="*/ 616 h 945"/>
                <a:gd name="T42" fmla="*/ 28 w 671"/>
                <a:gd name="T43" fmla="*/ 644 h 945"/>
                <a:gd name="T44" fmla="*/ 21 w 671"/>
                <a:gd name="T45" fmla="*/ 675 h 945"/>
                <a:gd name="T46" fmla="*/ 15 w 671"/>
                <a:gd name="T47" fmla="*/ 709 h 945"/>
                <a:gd name="T48" fmla="*/ 7 w 671"/>
                <a:gd name="T49" fmla="*/ 749 h 945"/>
                <a:gd name="T50" fmla="*/ 4 w 671"/>
                <a:gd name="T51" fmla="*/ 787 h 945"/>
                <a:gd name="T52" fmla="*/ 2 w 671"/>
                <a:gd name="T53" fmla="*/ 825 h 945"/>
                <a:gd name="T54" fmla="*/ 0 w 671"/>
                <a:gd name="T55" fmla="*/ 859 h 945"/>
                <a:gd name="T56" fmla="*/ 0 w 671"/>
                <a:gd name="T57" fmla="*/ 890 h 945"/>
                <a:gd name="T58" fmla="*/ 0 w 671"/>
                <a:gd name="T59" fmla="*/ 911 h 945"/>
                <a:gd name="T60" fmla="*/ 0 w 671"/>
                <a:gd name="T61" fmla="*/ 922 h 945"/>
                <a:gd name="T62" fmla="*/ 118 w 671"/>
                <a:gd name="T63" fmla="*/ 920 h 945"/>
                <a:gd name="T64" fmla="*/ 431 w 671"/>
                <a:gd name="T65" fmla="*/ 633 h 945"/>
                <a:gd name="T66" fmla="*/ 671 w 671"/>
                <a:gd name="T67" fmla="*/ 918 h 945"/>
                <a:gd name="T68" fmla="*/ 641 w 671"/>
                <a:gd name="T69" fmla="*/ 506 h 945"/>
                <a:gd name="T70" fmla="*/ 633 w 671"/>
                <a:gd name="T71" fmla="*/ 492 h 945"/>
                <a:gd name="T72" fmla="*/ 625 w 671"/>
                <a:gd name="T73" fmla="*/ 471 h 945"/>
                <a:gd name="T74" fmla="*/ 612 w 671"/>
                <a:gd name="T75" fmla="*/ 441 h 945"/>
                <a:gd name="T76" fmla="*/ 597 w 671"/>
                <a:gd name="T77" fmla="*/ 405 h 945"/>
                <a:gd name="T78" fmla="*/ 580 w 671"/>
                <a:gd name="T79" fmla="*/ 365 h 945"/>
                <a:gd name="T80" fmla="*/ 563 w 671"/>
                <a:gd name="T81" fmla="*/ 325 h 945"/>
                <a:gd name="T82" fmla="*/ 547 w 671"/>
                <a:gd name="T83" fmla="*/ 283 h 945"/>
                <a:gd name="T84" fmla="*/ 530 w 671"/>
                <a:gd name="T85" fmla="*/ 243 h 945"/>
                <a:gd name="T86" fmla="*/ 515 w 671"/>
                <a:gd name="T87" fmla="*/ 207 h 945"/>
                <a:gd name="T88" fmla="*/ 504 w 671"/>
                <a:gd name="T89" fmla="*/ 175 h 945"/>
                <a:gd name="T90" fmla="*/ 492 w 671"/>
                <a:gd name="T91" fmla="*/ 148 h 945"/>
                <a:gd name="T92" fmla="*/ 483 w 671"/>
                <a:gd name="T93" fmla="*/ 124 h 945"/>
                <a:gd name="T94" fmla="*/ 477 w 671"/>
                <a:gd name="T95" fmla="*/ 106 h 945"/>
                <a:gd name="T96" fmla="*/ 471 w 671"/>
                <a:gd name="T97" fmla="*/ 91 h 945"/>
                <a:gd name="T98" fmla="*/ 426 w 671"/>
                <a:gd name="T99" fmla="*/ 34 h 945"/>
                <a:gd name="T100" fmla="*/ 120 w 671"/>
                <a:gd name="T101"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1" h="945">
                  <a:moveTo>
                    <a:pt x="120" y="0"/>
                  </a:moveTo>
                  <a:lnTo>
                    <a:pt x="118" y="2"/>
                  </a:lnTo>
                  <a:lnTo>
                    <a:pt x="114" y="13"/>
                  </a:lnTo>
                  <a:lnTo>
                    <a:pt x="112" y="19"/>
                  </a:lnTo>
                  <a:lnTo>
                    <a:pt x="108" y="28"/>
                  </a:lnTo>
                  <a:lnTo>
                    <a:pt x="106" y="38"/>
                  </a:lnTo>
                  <a:lnTo>
                    <a:pt x="104" y="51"/>
                  </a:lnTo>
                  <a:lnTo>
                    <a:pt x="101" y="65"/>
                  </a:lnTo>
                  <a:lnTo>
                    <a:pt x="97" y="76"/>
                  </a:lnTo>
                  <a:lnTo>
                    <a:pt x="93" y="91"/>
                  </a:lnTo>
                  <a:lnTo>
                    <a:pt x="91" y="106"/>
                  </a:lnTo>
                  <a:lnTo>
                    <a:pt x="87" y="124"/>
                  </a:lnTo>
                  <a:lnTo>
                    <a:pt x="85" y="139"/>
                  </a:lnTo>
                  <a:lnTo>
                    <a:pt x="83" y="156"/>
                  </a:lnTo>
                  <a:lnTo>
                    <a:pt x="83" y="177"/>
                  </a:lnTo>
                  <a:lnTo>
                    <a:pt x="80" y="194"/>
                  </a:lnTo>
                  <a:lnTo>
                    <a:pt x="80" y="213"/>
                  </a:lnTo>
                  <a:lnTo>
                    <a:pt x="80" y="232"/>
                  </a:lnTo>
                  <a:lnTo>
                    <a:pt x="80" y="251"/>
                  </a:lnTo>
                  <a:lnTo>
                    <a:pt x="80" y="270"/>
                  </a:lnTo>
                  <a:lnTo>
                    <a:pt x="80" y="291"/>
                  </a:lnTo>
                  <a:lnTo>
                    <a:pt x="82" y="310"/>
                  </a:lnTo>
                  <a:lnTo>
                    <a:pt x="83" y="331"/>
                  </a:lnTo>
                  <a:lnTo>
                    <a:pt x="83" y="350"/>
                  </a:lnTo>
                  <a:lnTo>
                    <a:pt x="83" y="367"/>
                  </a:lnTo>
                  <a:lnTo>
                    <a:pt x="83" y="386"/>
                  </a:lnTo>
                  <a:lnTo>
                    <a:pt x="83" y="405"/>
                  </a:lnTo>
                  <a:lnTo>
                    <a:pt x="82" y="422"/>
                  </a:lnTo>
                  <a:lnTo>
                    <a:pt x="82" y="439"/>
                  </a:lnTo>
                  <a:lnTo>
                    <a:pt x="80" y="456"/>
                  </a:lnTo>
                  <a:lnTo>
                    <a:pt x="80" y="473"/>
                  </a:lnTo>
                  <a:lnTo>
                    <a:pt x="76" y="487"/>
                  </a:lnTo>
                  <a:lnTo>
                    <a:pt x="74" y="502"/>
                  </a:lnTo>
                  <a:lnTo>
                    <a:pt x="70" y="515"/>
                  </a:lnTo>
                  <a:lnTo>
                    <a:pt x="66" y="527"/>
                  </a:lnTo>
                  <a:lnTo>
                    <a:pt x="62" y="540"/>
                  </a:lnTo>
                  <a:lnTo>
                    <a:pt x="59" y="553"/>
                  </a:lnTo>
                  <a:lnTo>
                    <a:pt x="55" y="565"/>
                  </a:lnTo>
                  <a:lnTo>
                    <a:pt x="51" y="578"/>
                  </a:lnTo>
                  <a:lnTo>
                    <a:pt x="45" y="591"/>
                  </a:lnTo>
                  <a:lnTo>
                    <a:pt x="42" y="603"/>
                  </a:lnTo>
                  <a:lnTo>
                    <a:pt x="38" y="616"/>
                  </a:lnTo>
                  <a:lnTo>
                    <a:pt x="34" y="629"/>
                  </a:lnTo>
                  <a:lnTo>
                    <a:pt x="28" y="644"/>
                  </a:lnTo>
                  <a:lnTo>
                    <a:pt x="24" y="658"/>
                  </a:lnTo>
                  <a:lnTo>
                    <a:pt x="21" y="675"/>
                  </a:lnTo>
                  <a:lnTo>
                    <a:pt x="19" y="692"/>
                  </a:lnTo>
                  <a:lnTo>
                    <a:pt x="15" y="709"/>
                  </a:lnTo>
                  <a:lnTo>
                    <a:pt x="11" y="730"/>
                  </a:lnTo>
                  <a:lnTo>
                    <a:pt x="7" y="749"/>
                  </a:lnTo>
                  <a:lnTo>
                    <a:pt x="7" y="768"/>
                  </a:lnTo>
                  <a:lnTo>
                    <a:pt x="4" y="787"/>
                  </a:lnTo>
                  <a:lnTo>
                    <a:pt x="4" y="806"/>
                  </a:lnTo>
                  <a:lnTo>
                    <a:pt x="2" y="825"/>
                  </a:lnTo>
                  <a:lnTo>
                    <a:pt x="2" y="844"/>
                  </a:lnTo>
                  <a:lnTo>
                    <a:pt x="0" y="859"/>
                  </a:lnTo>
                  <a:lnTo>
                    <a:pt x="0" y="876"/>
                  </a:lnTo>
                  <a:lnTo>
                    <a:pt x="0" y="890"/>
                  </a:lnTo>
                  <a:lnTo>
                    <a:pt x="0" y="903"/>
                  </a:lnTo>
                  <a:lnTo>
                    <a:pt x="0" y="911"/>
                  </a:lnTo>
                  <a:lnTo>
                    <a:pt x="0" y="918"/>
                  </a:lnTo>
                  <a:lnTo>
                    <a:pt x="0" y="922"/>
                  </a:lnTo>
                  <a:lnTo>
                    <a:pt x="0" y="926"/>
                  </a:lnTo>
                  <a:lnTo>
                    <a:pt x="118" y="920"/>
                  </a:lnTo>
                  <a:lnTo>
                    <a:pt x="312" y="464"/>
                  </a:lnTo>
                  <a:lnTo>
                    <a:pt x="431" y="633"/>
                  </a:lnTo>
                  <a:lnTo>
                    <a:pt x="507" y="945"/>
                  </a:lnTo>
                  <a:lnTo>
                    <a:pt x="671" y="918"/>
                  </a:lnTo>
                  <a:lnTo>
                    <a:pt x="642" y="509"/>
                  </a:lnTo>
                  <a:lnTo>
                    <a:pt x="641" y="506"/>
                  </a:lnTo>
                  <a:lnTo>
                    <a:pt x="637" y="502"/>
                  </a:lnTo>
                  <a:lnTo>
                    <a:pt x="633" y="492"/>
                  </a:lnTo>
                  <a:lnTo>
                    <a:pt x="631" y="485"/>
                  </a:lnTo>
                  <a:lnTo>
                    <a:pt x="625" y="471"/>
                  </a:lnTo>
                  <a:lnTo>
                    <a:pt x="620" y="458"/>
                  </a:lnTo>
                  <a:lnTo>
                    <a:pt x="612" y="441"/>
                  </a:lnTo>
                  <a:lnTo>
                    <a:pt x="606" y="426"/>
                  </a:lnTo>
                  <a:lnTo>
                    <a:pt x="597" y="405"/>
                  </a:lnTo>
                  <a:lnTo>
                    <a:pt x="589" y="386"/>
                  </a:lnTo>
                  <a:lnTo>
                    <a:pt x="580" y="365"/>
                  </a:lnTo>
                  <a:lnTo>
                    <a:pt x="572" y="346"/>
                  </a:lnTo>
                  <a:lnTo>
                    <a:pt x="563" y="325"/>
                  </a:lnTo>
                  <a:lnTo>
                    <a:pt x="555" y="304"/>
                  </a:lnTo>
                  <a:lnTo>
                    <a:pt x="547" y="283"/>
                  </a:lnTo>
                  <a:lnTo>
                    <a:pt x="540" y="264"/>
                  </a:lnTo>
                  <a:lnTo>
                    <a:pt x="530" y="243"/>
                  </a:lnTo>
                  <a:lnTo>
                    <a:pt x="523" y="224"/>
                  </a:lnTo>
                  <a:lnTo>
                    <a:pt x="515" y="207"/>
                  </a:lnTo>
                  <a:lnTo>
                    <a:pt x="509" y="190"/>
                  </a:lnTo>
                  <a:lnTo>
                    <a:pt x="504" y="175"/>
                  </a:lnTo>
                  <a:lnTo>
                    <a:pt x="498" y="162"/>
                  </a:lnTo>
                  <a:lnTo>
                    <a:pt x="492" y="148"/>
                  </a:lnTo>
                  <a:lnTo>
                    <a:pt x="488" y="135"/>
                  </a:lnTo>
                  <a:lnTo>
                    <a:pt x="483" y="124"/>
                  </a:lnTo>
                  <a:lnTo>
                    <a:pt x="479" y="114"/>
                  </a:lnTo>
                  <a:lnTo>
                    <a:pt x="477" y="106"/>
                  </a:lnTo>
                  <a:lnTo>
                    <a:pt x="475" y="101"/>
                  </a:lnTo>
                  <a:lnTo>
                    <a:pt x="471" y="91"/>
                  </a:lnTo>
                  <a:lnTo>
                    <a:pt x="471" y="89"/>
                  </a:lnTo>
                  <a:lnTo>
                    <a:pt x="426" y="34"/>
                  </a:lnTo>
                  <a:lnTo>
                    <a:pt x="120" y="0"/>
                  </a:lnTo>
                  <a:lnTo>
                    <a:pt x="12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58" name="Freeform 66"/>
            <p:cNvSpPr>
              <a:spLocks/>
            </p:cNvSpPr>
            <p:nvPr/>
          </p:nvSpPr>
          <p:spPr bwMode="auto">
            <a:xfrm>
              <a:off x="603" y="2897"/>
              <a:ext cx="53" cy="99"/>
            </a:xfrm>
            <a:custGeom>
              <a:avLst/>
              <a:gdLst>
                <a:gd name="T0" fmla="*/ 57 w 107"/>
                <a:gd name="T1" fmla="*/ 0 h 198"/>
                <a:gd name="T2" fmla="*/ 63 w 107"/>
                <a:gd name="T3" fmla="*/ 57 h 198"/>
                <a:gd name="T4" fmla="*/ 76 w 107"/>
                <a:gd name="T5" fmla="*/ 80 h 198"/>
                <a:gd name="T6" fmla="*/ 95 w 107"/>
                <a:gd name="T7" fmla="*/ 46 h 198"/>
                <a:gd name="T8" fmla="*/ 105 w 107"/>
                <a:gd name="T9" fmla="*/ 59 h 198"/>
                <a:gd name="T10" fmla="*/ 103 w 107"/>
                <a:gd name="T11" fmla="*/ 74 h 198"/>
                <a:gd name="T12" fmla="*/ 107 w 107"/>
                <a:gd name="T13" fmla="*/ 112 h 198"/>
                <a:gd name="T14" fmla="*/ 82 w 107"/>
                <a:gd name="T15" fmla="*/ 198 h 198"/>
                <a:gd name="T16" fmla="*/ 36 w 107"/>
                <a:gd name="T17" fmla="*/ 194 h 198"/>
                <a:gd name="T18" fmla="*/ 0 w 107"/>
                <a:gd name="T19" fmla="*/ 105 h 198"/>
                <a:gd name="T20" fmla="*/ 36 w 107"/>
                <a:gd name="T21" fmla="*/ 38 h 198"/>
                <a:gd name="T22" fmla="*/ 38 w 107"/>
                <a:gd name="T23" fmla="*/ 17 h 198"/>
                <a:gd name="T24" fmla="*/ 57 w 107"/>
                <a:gd name="T25" fmla="*/ 0 h 198"/>
                <a:gd name="T26" fmla="*/ 57 w 107"/>
                <a:gd name="T2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98">
                  <a:moveTo>
                    <a:pt x="57" y="0"/>
                  </a:moveTo>
                  <a:lnTo>
                    <a:pt x="63" y="57"/>
                  </a:lnTo>
                  <a:lnTo>
                    <a:pt x="76" y="80"/>
                  </a:lnTo>
                  <a:lnTo>
                    <a:pt x="95" y="46"/>
                  </a:lnTo>
                  <a:lnTo>
                    <a:pt x="105" y="59"/>
                  </a:lnTo>
                  <a:lnTo>
                    <a:pt x="103" y="74"/>
                  </a:lnTo>
                  <a:lnTo>
                    <a:pt x="107" y="112"/>
                  </a:lnTo>
                  <a:lnTo>
                    <a:pt x="82" y="198"/>
                  </a:lnTo>
                  <a:lnTo>
                    <a:pt x="36" y="194"/>
                  </a:lnTo>
                  <a:lnTo>
                    <a:pt x="0" y="105"/>
                  </a:lnTo>
                  <a:lnTo>
                    <a:pt x="36" y="38"/>
                  </a:lnTo>
                  <a:lnTo>
                    <a:pt x="38" y="17"/>
                  </a:lnTo>
                  <a:lnTo>
                    <a:pt x="57" y="0"/>
                  </a:lnTo>
                  <a:lnTo>
                    <a:pt x="57"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59" name="Freeform 67"/>
            <p:cNvSpPr>
              <a:spLocks/>
            </p:cNvSpPr>
            <p:nvPr/>
          </p:nvSpPr>
          <p:spPr bwMode="auto">
            <a:xfrm>
              <a:off x="574" y="2978"/>
              <a:ext cx="404" cy="526"/>
            </a:xfrm>
            <a:custGeom>
              <a:avLst/>
              <a:gdLst>
                <a:gd name="T0" fmla="*/ 236 w 808"/>
                <a:gd name="T1" fmla="*/ 469 h 1051"/>
                <a:gd name="T2" fmla="*/ 289 w 808"/>
                <a:gd name="T3" fmla="*/ 523 h 1051"/>
                <a:gd name="T4" fmla="*/ 316 w 808"/>
                <a:gd name="T5" fmla="*/ 523 h 1051"/>
                <a:gd name="T6" fmla="*/ 348 w 808"/>
                <a:gd name="T7" fmla="*/ 523 h 1051"/>
                <a:gd name="T8" fmla="*/ 386 w 808"/>
                <a:gd name="T9" fmla="*/ 523 h 1051"/>
                <a:gd name="T10" fmla="*/ 426 w 808"/>
                <a:gd name="T11" fmla="*/ 523 h 1051"/>
                <a:gd name="T12" fmla="*/ 459 w 808"/>
                <a:gd name="T13" fmla="*/ 523 h 1051"/>
                <a:gd name="T14" fmla="*/ 485 w 808"/>
                <a:gd name="T15" fmla="*/ 523 h 1051"/>
                <a:gd name="T16" fmla="*/ 512 w 808"/>
                <a:gd name="T17" fmla="*/ 523 h 1051"/>
                <a:gd name="T18" fmla="*/ 529 w 808"/>
                <a:gd name="T19" fmla="*/ 523 h 1051"/>
                <a:gd name="T20" fmla="*/ 537 w 808"/>
                <a:gd name="T21" fmla="*/ 521 h 1051"/>
                <a:gd name="T22" fmla="*/ 563 w 808"/>
                <a:gd name="T23" fmla="*/ 515 h 1051"/>
                <a:gd name="T24" fmla="*/ 597 w 808"/>
                <a:gd name="T25" fmla="*/ 509 h 1051"/>
                <a:gd name="T26" fmla="*/ 639 w 808"/>
                <a:gd name="T27" fmla="*/ 504 h 1051"/>
                <a:gd name="T28" fmla="*/ 681 w 808"/>
                <a:gd name="T29" fmla="*/ 496 h 1051"/>
                <a:gd name="T30" fmla="*/ 719 w 808"/>
                <a:gd name="T31" fmla="*/ 490 h 1051"/>
                <a:gd name="T32" fmla="*/ 751 w 808"/>
                <a:gd name="T33" fmla="*/ 486 h 1051"/>
                <a:gd name="T34" fmla="*/ 778 w 808"/>
                <a:gd name="T35" fmla="*/ 485 h 1051"/>
                <a:gd name="T36" fmla="*/ 807 w 808"/>
                <a:gd name="T37" fmla="*/ 483 h 1051"/>
                <a:gd name="T38" fmla="*/ 793 w 808"/>
                <a:gd name="T39" fmla="*/ 587 h 1051"/>
                <a:gd name="T40" fmla="*/ 774 w 808"/>
                <a:gd name="T41" fmla="*/ 595 h 1051"/>
                <a:gd name="T42" fmla="*/ 748 w 808"/>
                <a:gd name="T43" fmla="*/ 606 h 1051"/>
                <a:gd name="T44" fmla="*/ 710 w 808"/>
                <a:gd name="T45" fmla="*/ 627 h 1051"/>
                <a:gd name="T46" fmla="*/ 660 w 808"/>
                <a:gd name="T47" fmla="*/ 656 h 1051"/>
                <a:gd name="T48" fmla="*/ 601 w 808"/>
                <a:gd name="T49" fmla="*/ 696 h 1051"/>
                <a:gd name="T50" fmla="*/ 531 w 808"/>
                <a:gd name="T51" fmla="*/ 743 h 1051"/>
                <a:gd name="T52" fmla="*/ 468 w 808"/>
                <a:gd name="T53" fmla="*/ 791 h 1051"/>
                <a:gd name="T54" fmla="*/ 411 w 808"/>
                <a:gd name="T55" fmla="*/ 829 h 1051"/>
                <a:gd name="T56" fmla="*/ 379 w 808"/>
                <a:gd name="T57" fmla="*/ 853 h 1051"/>
                <a:gd name="T58" fmla="*/ 388 w 808"/>
                <a:gd name="T59" fmla="*/ 965 h 1051"/>
                <a:gd name="T60" fmla="*/ 369 w 808"/>
                <a:gd name="T61" fmla="*/ 983 h 1051"/>
                <a:gd name="T62" fmla="*/ 348 w 808"/>
                <a:gd name="T63" fmla="*/ 1005 h 1051"/>
                <a:gd name="T64" fmla="*/ 316 w 808"/>
                <a:gd name="T65" fmla="*/ 1026 h 1051"/>
                <a:gd name="T66" fmla="*/ 276 w 808"/>
                <a:gd name="T67" fmla="*/ 1043 h 1051"/>
                <a:gd name="T68" fmla="*/ 230 w 808"/>
                <a:gd name="T69" fmla="*/ 1049 h 1051"/>
                <a:gd name="T70" fmla="*/ 183 w 808"/>
                <a:gd name="T71" fmla="*/ 1042 h 1051"/>
                <a:gd name="T72" fmla="*/ 135 w 808"/>
                <a:gd name="T73" fmla="*/ 1024 h 1051"/>
                <a:gd name="T74" fmla="*/ 97 w 808"/>
                <a:gd name="T75" fmla="*/ 1005 h 1051"/>
                <a:gd name="T76" fmla="*/ 69 w 808"/>
                <a:gd name="T77" fmla="*/ 988 h 1051"/>
                <a:gd name="T78" fmla="*/ 59 w 808"/>
                <a:gd name="T79" fmla="*/ 981 h 1051"/>
                <a:gd name="T80" fmla="*/ 52 w 808"/>
                <a:gd name="T81" fmla="*/ 967 h 1051"/>
                <a:gd name="T82" fmla="*/ 38 w 808"/>
                <a:gd name="T83" fmla="*/ 935 h 1051"/>
                <a:gd name="T84" fmla="*/ 25 w 808"/>
                <a:gd name="T85" fmla="*/ 891 h 1051"/>
                <a:gd name="T86" fmla="*/ 12 w 808"/>
                <a:gd name="T87" fmla="*/ 836 h 1051"/>
                <a:gd name="T88" fmla="*/ 4 w 808"/>
                <a:gd name="T89" fmla="*/ 775 h 1051"/>
                <a:gd name="T90" fmla="*/ 0 w 808"/>
                <a:gd name="T91" fmla="*/ 707 h 1051"/>
                <a:gd name="T92" fmla="*/ 2 w 808"/>
                <a:gd name="T93" fmla="*/ 639 h 1051"/>
                <a:gd name="T94" fmla="*/ 6 w 808"/>
                <a:gd name="T95" fmla="*/ 578 h 1051"/>
                <a:gd name="T96" fmla="*/ 14 w 808"/>
                <a:gd name="T97" fmla="*/ 534 h 1051"/>
                <a:gd name="T98" fmla="*/ 16 w 808"/>
                <a:gd name="T99" fmla="*/ 509 h 1051"/>
                <a:gd name="T100" fmla="*/ 16 w 808"/>
                <a:gd name="T101" fmla="*/ 500 h 1051"/>
                <a:gd name="T102" fmla="*/ 14 w 808"/>
                <a:gd name="T103" fmla="*/ 466 h 1051"/>
                <a:gd name="T104" fmla="*/ 14 w 808"/>
                <a:gd name="T105" fmla="*/ 408 h 1051"/>
                <a:gd name="T106" fmla="*/ 14 w 808"/>
                <a:gd name="T107" fmla="*/ 338 h 1051"/>
                <a:gd name="T108" fmla="*/ 19 w 808"/>
                <a:gd name="T109" fmla="*/ 264 h 1051"/>
                <a:gd name="T110" fmla="*/ 25 w 808"/>
                <a:gd name="T111" fmla="*/ 192 h 1051"/>
                <a:gd name="T112" fmla="*/ 38 w 808"/>
                <a:gd name="T113" fmla="*/ 133 h 1051"/>
                <a:gd name="T114" fmla="*/ 52 w 808"/>
                <a:gd name="T115" fmla="*/ 82 h 1051"/>
                <a:gd name="T116" fmla="*/ 67 w 808"/>
                <a:gd name="T117" fmla="*/ 44 h 1051"/>
                <a:gd name="T118" fmla="*/ 80 w 808"/>
                <a:gd name="T119" fmla="*/ 15 h 1051"/>
                <a:gd name="T120" fmla="*/ 143 w 808"/>
                <a:gd name="T12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051">
                  <a:moveTo>
                    <a:pt x="143" y="0"/>
                  </a:moveTo>
                  <a:lnTo>
                    <a:pt x="173" y="150"/>
                  </a:lnTo>
                  <a:lnTo>
                    <a:pt x="236" y="469"/>
                  </a:lnTo>
                  <a:lnTo>
                    <a:pt x="276" y="523"/>
                  </a:lnTo>
                  <a:lnTo>
                    <a:pt x="278" y="523"/>
                  </a:lnTo>
                  <a:lnTo>
                    <a:pt x="289" y="523"/>
                  </a:lnTo>
                  <a:lnTo>
                    <a:pt x="295" y="523"/>
                  </a:lnTo>
                  <a:lnTo>
                    <a:pt x="305" y="523"/>
                  </a:lnTo>
                  <a:lnTo>
                    <a:pt x="316" y="523"/>
                  </a:lnTo>
                  <a:lnTo>
                    <a:pt x="327" y="523"/>
                  </a:lnTo>
                  <a:lnTo>
                    <a:pt x="337" y="523"/>
                  </a:lnTo>
                  <a:lnTo>
                    <a:pt x="348" y="523"/>
                  </a:lnTo>
                  <a:lnTo>
                    <a:pt x="362" y="523"/>
                  </a:lnTo>
                  <a:lnTo>
                    <a:pt x="375" y="523"/>
                  </a:lnTo>
                  <a:lnTo>
                    <a:pt x="386" y="523"/>
                  </a:lnTo>
                  <a:lnTo>
                    <a:pt x="400" y="523"/>
                  </a:lnTo>
                  <a:lnTo>
                    <a:pt x="413" y="523"/>
                  </a:lnTo>
                  <a:lnTo>
                    <a:pt x="426" y="523"/>
                  </a:lnTo>
                  <a:lnTo>
                    <a:pt x="438" y="523"/>
                  </a:lnTo>
                  <a:lnTo>
                    <a:pt x="447" y="523"/>
                  </a:lnTo>
                  <a:lnTo>
                    <a:pt x="459" y="523"/>
                  </a:lnTo>
                  <a:lnTo>
                    <a:pt x="468" y="523"/>
                  </a:lnTo>
                  <a:lnTo>
                    <a:pt x="476" y="523"/>
                  </a:lnTo>
                  <a:lnTo>
                    <a:pt x="485" y="523"/>
                  </a:lnTo>
                  <a:lnTo>
                    <a:pt x="493" y="523"/>
                  </a:lnTo>
                  <a:lnTo>
                    <a:pt x="500" y="523"/>
                  </a:lnTo>
                  <a:lnTo>
                    <a:pt x="512" y="523"/>
                  </a:lnTo>
                  <a:lnTo>
                    <a:pt x="521" y="523"/>
                  </a:lnTo>
                  <a:lnTo>
                    <a:pt x="525" y="523"/>
                  </a:lnTo>
                  <a:lnTo>
                    <a:pt x="529" y="523"/>
                  </a:lnTo>
                  <a:lnTo>
                    <a:pt x="529" y="521"/>
                  </a:lnTo>
                  <a:lnTo>
                    <a:pt x="533" y="521"/>
                  </a:lnTo>
                  <a:lnTo>
                    <a:pt x="537" y="521"/>
                  </a:lnTo>
                  <a:lnTo>
                    <a:pt x="544" y="519"/>
                  </a:lnTo>
                  <a:lnTo>
                    <a:pt x="552" y="517"/>
                  </a:lnTo>
                  <a:lnTo>
                    <a:pt x="563" y="515"/>
                  </a:lnTo>
                  <a:lnTo>
                    <a:pt x="573" y="513"/>
                  </a:lnTo>
                  <a:lnTo>
                    <a:pt x="586" y="513"/>
                  </a:lnTo>
                  <a:lnTo>
                    <a:pt x="597" y="509"/>
                  </a:lnTo>
                  <a:lnTo>
                    <a:pt x="611" y="507"/>
                  </a:lnTo>
                  <a:lnTo>
                    <a:pt x="624" y="504"/>
                  </a:lnTo>
                  <a:lnTo>
                    <a:pt x="639" y="504"/>
                  </a:lnTo>
                  <a:lnTo>
                    <a:pt x="653" y="500"/>
                  </a:lnTo>
                  <a:lnTo>
                    <a:pt x="668" y="498"/>
                  </a:lnTo>
                  <a:lnTo>
                    <a:pt x="681" y="496"/>
                  </a:lnTo>
                  <a:lnTo>
                    <a:pt x="696" y="494"/>
                  </a:lnTo>
                  <a:lnTo>
                    <a:pt x="708" y="490"/>
                  </a:lnTo>
                  <a:lnTo>
                    <a:pt x="719" y="490"/>
                  </a:lnTo>
                  <a:lnTo>
                    <a:pt x="730" y="486"/>
                  </a:lnTo>
                  <a:lnTo>
                    <a:pt x="742" y="486"/>
                  </a:lnTo>
                  <a:lnTo>
                    <a:pt x="751" y="486"/>
                  </a:lnTo>
                  <a:lnTo>
                    <a:pt x="761" y="485"/>
                  </a:lnTo>
                  <a:lnTo>
                    <a:pt x="769" y="485"/>
                  </a:lnTo>
                  <a:lnTo>
                    <a:pt x="778" y="485"/>
                  </a:lnTo>
                  <a:lnTo>
                    <a:pt x="789" y="483"/>
                  </a:lnTo>
                  <a:lnTo>
                    <a:pt x="799" y="483"/>
                  </a:lnTo>
                  <a:lnTo>
                    <a:pt x="807" y="483"/>
                  </a:lnTo>
                  <a:lnTo>
                    <a:pt x="808" y="483"/>
                  </a:lnTo>
                  <a:lnTo>
                    <a:pt x="797" y="587"/>
                  </a:lnTo>
                  <a:lnTo>
                    <a:pt x="793" y="587"/>
                  </a:lnTo>
                  <a:lnTo>
                    <a:pt x="788" y="591"/>
                  </a:lnTo>
                  <a:lnTo>
                    <a:pt x="782" y="591"/>
                  </a:lnTo>
                  <a:lnTo>
                    <a:pt x="774" y="595"/>
                  </a:lnTo>
                  <a:lnTo>
                    <a:pt x="767" y="597"/>
                  </a:lnTo>
                  <a:lnTo>
                    <a:pt x="759" y="602"/>
                  </a:lnTo>
                  <a:lnTo>
                    <a:pt x="748" y="606"/>
                  </a:lnTo>
                  <a:lnTo>
                    <a:pt x="736" y="612"/>
                  </a:lnTo>
                  <a:lnTo>
                    <a:pt x="723" y="618"/>
                  </a:lnTo>
                  <a:lnTo>
                    <a:pt x="710" y="627"/>
                  </a:lnTo>
                  <a:lnTo>
                    <a:pt x="694" y="635"/>
                  </a:lnTo>
                  <a:lnTo>
                    <a:pt x="679" y="644"/>
                  </a:lnTo>
                  <a:lnTo>
                    <a:pt x="660" y="656"/>
                  </a:lnTo>
                  <a:lnTo>
                    <a:pt x="643" y="669"/>
                  </a:lnTo>
                  <a:lnTo>
                    <a:pt x="622" y="680"/>
                  </a:lnTo>
                  <a:lnTo>
                    <a:pt x="601" y="696"/>
                  </a:lnTo>
                  <a:lnTo>
                    <a:pt x="576" y="711"/>
                  </a:lnTo>
                  <a:lnTo>
                    <a:pt x="556" y="728"/>
                  </a:lnTo>
                  <a:lnTo>
                    <a:pt x="531" y="743"/>
                  </a:lnTo>
                  <a:lnTo>
                    <a:pt x="508" y="758"/>
                  </a:lnTo>
                  <a:lnTo>
                    <a:pt x="487" y="773"/>
                  </a:lnTo>
                  <a:lnTo>
                    <a:pt x="468" y="791"/>
                  </a:lnTo>
                  <a:lnTo>
                    <a:pt x="447" y="804"/>
                  </a:lnTo>
                  <a:lnTo>
                    <a:pt x="428" y="815"/>
                  </a:lnTo>
                  <a:lnTo>
                    <a:pt x="411" y="829"/>
                  </a:lnTo>
                  <a:lnTo>
                    <a:pt x="400" y="840"/>
                  </a:lnTo>
                  <a:lnTo>
                    <a:pt x="386" y="848"/>
                  </a:lnTo>
                  <a:lnTo>
                    <a:pt x="379" y="853"/>
                  </a:lnTo>
                  <a:lnTo>
                    <a:pt x="373" y="857"/>
                  </a:lnTo>
                  <a:lnTo>
                    <a:pt x="373" y="861"/>
                  </a:lnTo>
                  <a:lnTo>
                    <a:pt x="388" y="965"/>
                  </a:lnTo>
                  <a:lnTo>
                    <a:pt x="384" y="967"/>
                  </a:lnTo>
                  <a:lnTo>
                    <a:pt x="377" y="977"/>
                  </a:lnTo>
                  <a:lnTo>
                    <a:pt x="369" y="983"/>
                  </a:lnTo>
                  <a:lnTo>
                    <a:pt x="363" y="990"/>
                  </a:lnTo>
                  <a:lnTo>
                    <a:pt x="356" y="998"/>
                  </a:lnTo>
                  <a:lnTo>
                    <a:pt x="348" y="1005"/>
                  </a:lnTo>
                  <a:lnTo>
                    <a:pt x="337" y="1013"/>
                  </a:lnTo>
                  <a:lnTo>
                    <a:pt x="327" y="1021"/>
                  </a:lnTo>
                  <a:lnTo>
                    <a:pt x="316" y="1026"/>
                  </a:lnTo>
                  <a:lnTo>
                    <a:pt x="303" y="1034"/>
                  </a:lnTo>
                  <a:lnTo>
                    <a:pt x="289" y="1040"/>
                  </a:lnTo>
                  <a:lnTo>
                    <a:pt x="276" y="1043"/>
                  </a:lnTo>
                  <a:lnTo>
                    <a:pt x="261" y="1047"/>
                  </a:lnTo>
                  <a:lnTo>
                    <a:pt x="247" y="1051"/>
                  </a:lnTo>
                  <a:lnTo>
                    <a:pt x="230" y="1049"/>
                  </a:lnTo>
                  <a:lnTo>
                    <a:pt x="215" y="1047"/>
                  </a:lnTo>
                  <a:lnTo>
                    <a:pt x="198" y="1043"/>
                  </a:lnTo>
                  <a:lnTo>
                    <a:pt x="183" y="1042"/>
                  </a:lnTo>
                  <a:lnTo>
                    <a:pt x="168" y="1036"/>
                  </a:lnTo>
                  <a:lnTo>
                    <a:pt x="152" y="1030"/>
                  </a:lnTo>
                  <a:lnTo>
                    <a:pt x="135" y="1024"/>
                  </a:lnTo>
                  <a:lnTo>
                    <a:pt x="122" y="1019"/>
                  </a:lnTo>
                  <a:lnTo>
                    <a:pt x="109" y="1011"/>
                  </a:lnTo>
                  <a:lnTo>
                    <a:pt x="97" y="1005"/>
                  </a:lnTo>
                  <a:lnTo>
                    <a:pt x="84" y="998"/>
                  </a:lnTo>
                  <a:lnTo>
                    <a:pt x="76" y="994"/>
                  </a:lnTo>
                  <a:lnTo>
                    <a:pt x="69" y="988"/>
                  </a:lnTo>
                  <a:lnTo>
                    <a:pt x="63" y="986"/>
                  </a:lnTo>
                  <a:lnTo>
                    <a:pt x="59" y="984"/>
                  </a:lnTo>
                  <a:lnTo>
                    <a:pt x="59" y="981"/>
                  </a:lnTo>
                  <a:lnTo>
                    <a:pt x="57" y="979"/>
                  </a:lnTo>
                  <a:lnTo>
                    <a:pt x="55" y="973"/>
                  </a:lnTo>
                  <a:lnTo>
                    <a:pt x="52" y="967"/>
                  </a:lnTo>
                  <a:lnTo>
                    <a:pt x="46" y="958"/>
                  </a:lnTo>
                  <a:lnTo>
                    <a:pt x="42" y="948"/>
                  </a:lnTo>
                  <a:lnTo>
                    <a:pt x="38" y="935"/>
                  </a:lnTo>
                  <a:lnTo>
                    <a:pt x="35" y="924"/>
                  </a:lnTo>
                  <a:lnTo>
                    <a:pt x="29" y="908"/>
                  </a:lnTo>
                  <a:lnTo>
                    <a:pt x="25" y="891"/>
                  </a:lnTo>
                  <a:lnTo>
                    <a:pt x="19" y="874"/>
                  </a:lnTo>
                  <a:lnTo>
                    <a:pt x="16" y="857"/>
                  </a:lnTo>
                  <a:lnTo>
                    <a:pt x="12" y="836"/>
                  </a:lnTo>
                  <a:lnTo>
                    <a:pt x="8" y="817"/>
                  </a:lnTo>
                  <a:lnTo>
                    <a:pt x="4" y="796"/>
                  </a:lnTo>
                  <a:lnTo>
                    <a:pt x="4" y="775"/>
                  </a:lnTo>
                  <a:lnTo>
                    <a:pt x="0" y="753"/>
                  </a:lnTo>
                  <a:lnTo>
                    <a:pt x="0" y="730"/>
                  </a:lnTo>
                  <a:lnTo>
                    <a:pt x="0" y="707"/>
                  </a:lnTo>
                  <a:lnTo>
                    <a:pt x="0" y="684"/>
                  </a:lnTo>
                  <a:lnTo>
                    <a:pt x="0" y="659"/>
                  </a:lnTo>
                  <a:lnTo>
                    <a:pt x="2" y="639"/>
                  </a:lnTo>
                  <a:lnTo>
                    <a:pt x="4" y="618"/>
                  </a:lnTo>
                  <a:lnTo>
                    <a:pt x="6" y="597"/>
                  </a:lnTo>
                  <a:lnTo>
                    <a:pt x="6" y="578"/>
                  </a:lnTo>
                  <a:lnTo>
                    <a:pt x="10" y="561"/>
                  </a:lnTo>
                  <a:lnTo>
                    <a:pt x="10" y="545"/>
                  </a:lnTo>
                  <a:lnTo>
                    <a:pt x="14" y="534"/>
                  </a:lnTo>
                  <a:lnTo>
                    <a:pt x="14" y="523"/>
                  </a:lnTo>
                  <a:lnTo>
                    <a:pt x="14" y="515"/>
                  </a:lnTo>
                  <a:lnTo>
                    <a:pt x="16" y="509"/>
                  </a:lnTo>
                  <a:lnTo>
                    <a:pt x="17" y="509"/>
                  </a:lnTo>
                  <a:lnTo>
                    <a:pt x="16" y="507"/>
                  </a:lnTo>
                  <a:lnTo>
                    <a:pt x="16" y="500"/>
                  </a:lnTo>
                  <a:lnTo>
                    <a:pt x="16" y="490"/>
                  </a:lnTo>
                  <a:lnTo>
                    <a:pt x="16" y="481"/>
                  </a:lnTo>
                  <a:lnTo>
                    <a:pt x="14" y="466"/>
                  </a:lnTo>
                  <a:lnTo>
                    <a:pt x="14" y="448"/>
                  </a:lnTo>
                  <a:lnTo>
                    <a:pt x="14" y="428"/>
                  </a:lnTo>
                  <a:lnTo>
                    <a:pt x="14" y="408"/>
                  </a:lnTo>
                  <a:lnTo>
                    <a:pt x="14" y="386"/>
                  </a:lnTo>
                  <a:lnTo>
                    <a:pt x="14" y="363"/>
                  </a:lnTo>
                  <a:lnTo>
                    <a:pt x="14" y="338"/>
                  </a:lnTo>
                  <a:lnTo>
                    <a:pt x="16" y="313"/>
                  </a:lnTo>
                  <a:lnTo>
                    <a:pt x="17" y="287"/>
                  </a:lnTo>
                  <a:lnTo>
                    <a:pt x="19" y="264"/>
                  </a:lnTo>
                  <a:lnTo>
                    <a:pt x="21" y="239"/>
                  </a:lnTo>
                  <a:lnTo>
                    <a:pt x="25" y="216"/>
                  </a:lnTo>
                  <a:lnTo>
                    <a:pt x="25" y="192"/>
                  </a:lnTo>
                  <a:lnTo>
                    <a:pt x="29" y="171"/>
                  </a:lnTo>
                  <a:lnTo>
                    <a:pt x="35" y="150"/>
                  </a:lnTo>
                  <a:lnTo>
                    <a:pt x="38" y="133"/>
                  </a:lnTo>
                  <a:lnTo>
                    <a:pt x="42" y="112"/>
                  </a:lnTo>
                  <a:lnTo>
                    <a:pt x="48" y="97"/>
                  </a:lnTo>
                  <a:lnTo>
                    <a:pt x="52" y="82"/>
                  </a:lnTo>
                  <a:lnTo>
                    <a:pt x="59" y="68"/>
                  </a:lnTo>
                  <a:lnTo>
                    <a:pt x="63" y="55"/>
                  </a:lnTo>
                  <a:lnTo>
                    <a:pt x="67" y="44"/>
                  </a:lnTo>
                  <a:lnTo>
                    <a:pt x="71" y="34"/>
                  </a:lnTo>
                  <a:lnTo>
                    <a:pt x="74" y="26"/>
                  </a:lnTo>
                  <a:lnTo>
                    <a:pt x="80" y="15"/>
                  </a:lnTo>
                  <a:lnTo>
                    <a:pt x="82" y="13"/>
                  </a:lnTo>
                  <a:lnTo>
                    <a:pt x="143" y="0"/>
                  </a:lnTo>
                  <a:lnTo>
                    <a:pt x="143"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60" name="Freeform 68"/>
            <p:cNvSpPr>
              <a:spLocks/>
            </p:cNvSpPr>
            <p:nvPr/>
          </p:nvSpPr>
          <p:spPr bwMode="auto">
            <a:xfrm>
              <a:off x="716" y="3247"/>
              <a:ext cx="257" cy="255"/>
            </a:xfrm>
            <a:custGeom>
              <a:avLst/>
              <a:gdLst>
                <a:gd name="T0" fmla="*/ 465 w 513"/>
                <a:gd name="T1" fmla="*/ 62 h 509"/>
                <a:gd name="T2" fmla="*/ 418 w 513"/>
                <a:gd name="T3" fmla="*/ 49 h 509"/>
                <a:gd name="T4" fmla="*/ 405 w 513"/>
                <a:gd name="T5" fmla="*/ 59 h 509"/>
                <a:gd name="T6" fmla="*/ 389 w 513"/>
                <a:gd name="T7" fmla="*/ 66 h 509"/>
                <a:gd name="T8" fmla="*/ 370 w 513"/>
                <a:gd name="T9" fmla="*/ 80 h 509"/>
                <a:gd name="T10" fmla="*/ 344 w 513"/>
                <a:gd name="T11" fmla="*/ 91 h 509"/>
                <a:gd name="T12" fmla="*/ 315 w 513"/>
                <a:gd name="T13" fmla="*/ 106 h 509"/>
                <a:gd name="T14" fmla="*/ 281 w 513"/>
                <a:gd name="T15" fmla="*/ 121 h 509"/>
                <a:gd name="T16" fmla="*/ 245 w 513"/>
                <a:gd name="T17" fmla="*/ 137 h 509"/>
                <a:gd name="T18" fmla="*/ 203 w 513"/>
                <a:gd name="T19" fmla="*/ 150 h 509"/>
                <a:gd name="T20" fmla="*/ 161 w 513"/>
                <a:gd name="T21" fmla="*/ 163 h 509"/>
                <a:gd name="T22" fmla="*/ 119 w 513"/>
                <a:gd name="T23" fmla="*/ 177 h 509"/>
                <a:gd name="T24" fmla="*/ 81 w 513"/>
                <a:gd name="T25" fmla="*/ 188 h 509"/>
                <a:gd name="T26" fmla="*/ 49 w 513"/>
                <a:gd name="T27" fmla="*/ 196 h 509"/>
                <a:gd name="T28" fmla="*/ 22 w 513"/>
                <a:gd name="T29" fmla="*/ 201 h 509"/>
                <a:gd name="T30" fmla="*/ 5 w 513"/>
                <a:gd name="T31" fmla="*/ 205 h 509"/>
                <a:gd name="T32" fmla="*/ 0 w 513"/>
                <a:gd name="T33" fmla="*/ 209 h 509"/>
                <a:gd name="T34" fmla="*/ 95 w 513"/>
                <a:gd name="T35" fmla="*/ 243 h 509"/>
                <a:gd name="T36" fmla="*/ 53 w 513"/>
                <a:gd name="T37" fmla="*/ 325 h 509"/>
                <a:gd name="T38" fmla="*/ 57 w 513"/>
                <a:gd name="T39" fmla="*/ 338 h 509"/>
                <a:gd name="T40" fmla="*/ 59 w 513"/>
                <a:gd name="T41" fmla="*/ 355 h 509"/>
                <a:gd name="T42" fmla="*/ 60 w 513"/>
                <a:gd name="T43" fmla="*/ 376 h 509"/>
                <a:gd name="T44" fmla="*/ 60 w 513"/>
                <a:gd name="T45" fmla="*/ 391 h 509"/>
                <a:gd name="T46" fmla="*/ 59 w 513"/>
                <a:gd name="T47" fmla="*/ 408 h 509"/>
                <a:gd name="T48" fmla="*/ 53 w 513"/>
                <a:gd name="T49" fmla="*/ 426 h 509"/>
                <a:gd name="T50" fmla="*/ 45 w 513"/>
                <a:gd name="T51" fmla="*/ 446 h 509"/>
                <a:gd name="T52" fmla="*/ 32 w 513"/>
                <a:gd name="T53" fmla="*/ 465 h 509"/>
                <a:gd name="T54" fmla="*/ 19 w 513"/>
                <a:gd name="T55" fmla="*/ 486 h 509"/>
                <a:gd name="T56" fmla="*/ 7 w 513"/>
                <a:gd name="T57" fmla="*/ 502 h 509"/>
                <a:gd name="T58" fmla="*/ 3 w 513"/>
                <a:gd name="T59" fmla="*/ 509 h 509"/>
                <a:gd name="T60" fmla="*/ 9 w 513"/>
                <a:gd name="T61" fmla="*/ 505 h 509"/>
                <a:gd name="T62" fmla="*/ 26 w 513"/>
                <a:gd name="T63" fmla="*/ 496 h 509"/>
                <a:gd name="T64" fmla="*/ 47 w 513"/>
                <a:gd name="T65" fmla="*/ 485 h 509"/>
                <a:gd name="T66" fmla="*/ 68 w 513"/>
                <a:gd name="T67" fmla="*/ 471 h 509"/>
                <a:gd name="T68" fmla="*/ 83 w 513"/>
                <a:gd name="T69" fmla="*/ 454 h 509"/>
                <a:gd name="T70" fmla="*/ 95 w 513"/>
                <a:gd name="T71" fmla="*/ 441 h 509"/>
                <a:gd name="T72" fmla="*/ 104 w 513"/>
                <a:gd name="T73" fmla="*/ 427 h 509"/>
                <a:gd name="T74" fmla="*/ 114 w 513"/>
                <a:gd name="T75" fmla="*/ 329 h 509"/>
                <a:gd name="T76" fmla="*/ 129 w 513"/>
                <a:gd name="T77" fmla="*/ 315 h 509"/>
                <a:gd name="T78" fmla="*/ 146 w 513"/>
                <a:gd name="T79" fmla="*/ 304 h 509"/>
                <a:gd name="T80" fmla="*/ 167 w 513"/>
                <a:gd name="T81" fmla="*/ 291 h 509"/>
                <a:gd name="T82" fmla="*/ 192 w 513"/>
                <a:gd name="T83" fmla="*/ 273 h 509"/>
                <a:gd name="T84" fmla="*/ 214 w 513"/>
                <a:gd name="T85" fmla="*/ 258 h 509"/>
                <a:gd name="T86" fmla="*/ 237 w 513"/>
                <a:gd name="T87" fmla="*/ 243 h 509"/>
                <a:gd name="T88" fmla="*/ 258 w 513"/>
                <a:gd name="T89" fmla="*/ 228 h 509"/>
                <a:gd name="T90" fmla="*/ 279 w 513"/>
                <a:gd name="T91" fmla="*/ 213 h 509"/>
                <a:gd name="T92" fmla="*/ 296 w 513"/>
                <a:gd name="T93" fmla="*/ 197 h 509"/>
                <a:gd name="T94" fmla="*/ 313 w 513"/>
                <a:gd name="T95" fmla="*/ 186 h 509"/>
                <a:gd name="T96" fmla="*/ 330 w 513"/>
                <a:gd name="T97" fmla="*/ 173 h 509"/>
                <a:gd name="T98" fmla="*/ 346 w 513"/>
                <a:gd name="T99" fmla="*/ 159 h 509"/>
                <a:gd name="T100" fmla="*/ 363 w 513"/>
                <a:gd name="T101" fmla="*/ 148 h 509"/>
                <a:gd name="T102" fmla="*/ 382 w 513"/>
                <a:gd name="T103" fmla="*/ 135 h 509"/>
                <a:gd name="T104" fmla="*/ 401 w 513"/>
                <a:gd name="T105" fmla="*/ 121 h 509"/>
                <a:gd name="T106" fmla="*/ 422 w 513"/>
                <a:gd name="T107" fmla="*/ 108 h 509"/>
                <a:gd name="T108" fmla="*/ 441 w 513"/>
                <a:gd name="T109" fmla="*/ 93 h 509"/>
                <a:gd name="T110" fmla="*/ 460 w 513"/>
                <a:gd name="T111" fmla="*/ 82 h 509"/>
                <a:gd name="T112" fmla="*/ 479 w 513"/>
                <a:gd name="T113" fmla="*/ 70 h 509"/>
                <a:gd name="T114" fmla="*/ 494 w 513"/>
                <a:gd name="T115" fmla="*/ 61 h 509"/>
                <a:gd name="T116" fmla="*/ 509 w 513"/>
                <a:gd name="T117" fmla="*/ 51 h 509"/>
                <a:gd name="T118" fmla="*/ 513 w 513"/>
                <a:gd name="T119" fmla="*/ 4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509">
                  <a:moveTo>
                    <a:pt x="513" y="49"/>
                  </a:moveTo>
                  <a:lnTo>
                    <a:pt x="465" y="62"/>
                  </a:lnTo>
                  <a:lnTo>
                    <a:pt x="437" y="0"/>
                  </a:lnTo>
                  <a:lnTo>
                    <a:pt x="418" y="49"/>
                  </a:lnTo>
                  <a:lnTo>
                    <a:pt x="414" y="51"/>
                  </a:lnTo>
                  <a:lnTo>
                    <a:pt x="405" y="59"/>
                  </a:lnTo>
                  <a:lnTo>
                    <a:pt x="397" y="62"/>
                  </a:lnTo>
                  <a:lnTo>
                    <a:pt x="389" y="66"/>
                  </a:lnTo>
                  <a:lnTo>
                    <a:pt x="380" y="72"/>
                  </a:lnTo>
                  <a:lnTo>
                    <a:pt x="370" y="80"/>
                  </a:lnTo>
                  <a:lnTo>
                    <a:pt x="357" y="83"/>
                  </a:lnTo>
                  <a:lnTo>
                    <a:pt x="344" y="91"/>
                  </a:lnTo>
                  <a:lnTo>
                    <a:pt x="329" y="99"/>
                  </a:lnTo>
                  <a:lnTo>
                    <a:pt x="315" y="106"/>
                  </a:lnTo>
                  <a:lnTo>
                    <a:pt x="298" y="114"/>
                  </a:lnTo>
                  <a:lnTo>
                    <a:pt x="281" y="121"/>
                  </a:lnTo>
                  <a:lnTo>
                    <a:pt x="262" y="129"/>
                  </a:lnTo>
                  <a:lnTo>
                    <a:pt x="245" y="137"/>
                  </a:lnTo>
                  <a:lnTo>
                    <a:pt x="224" y="142"/>
                  </a:lnTo>
                  <a:lnTo>
                    <a:pt x="203" y="150"/>
                  </a:lnTo>
                  <a:lnTo>
                    <a:pt x="182" y="156"/>
                  </a:lnTo>
                  <a:lnTo>
                    <a:pt x="161" y="163"/>
                  </a:lnTo>
                  <a:lnTo>
                    <a:pt x="140" y="169"/>
                  </a:lnTo>
                  <a:lnTo>
                    <a:pt x="119" y="177"/>
                  </a:lnTo>
                  <a:lnTo>
                    <a:pt x="98" y="180"/>
                  </a:lnTo>
                  <a:lnTo>
                    <a:pt x="81" y="188"/>
                  </a:lnTo>
                  <a:lnTo>
                    <a:pt x="62" y="192"/>
                  </a:lnTo>
                  <a:lnTo>
                    <a:pt x="49" y="196"/>
                  </a:lnTo>
                  <a:lnTo>
                    <a:pt x="32" y="197"/>
                  </a:lnTo>
                  <a:lnTo>
                    <a:pt x="22" y="201"/>
                  </a:lnTo>
                  <a:lnTo>
                    <a:pt x="11" y="203"/>
                  </a:lnTo>
                  <a:lnTo>
                    <a:pt x="5" y="205"/>
                  </a:lnTo>
                  <a:lnTo>
                    <a:pt x="0" y="207"/>
                  </a:lnTo>
                  <a:lnTo>
                    <a:pt x="0" y="209"/>
                  </a:lnTo>
                  <a:lnTo>
                    <a:pt x="11" y="249"/>
                  </a:lnTo>
                  <a:lnTo>
                    <a:pt x="95" y="243"/>
                  </a:lnTo>
                  <a:lnTo>
                    <a:pt x="53" y="319"/>
                  </a:lnTo>
                  <a:lnTo>
                    <a:pt x="53" y="325"/>
                  </a:lnTo>
                  <a:lnTo>
                    <a:pt x="55" y="331"/>
                  </a:lnTo>
                  <a:lnTo>
                    <a:pt x="57" y="338"/>
                  </a:lnTo>
                  <a:lnTo>
                    <a:pt x="57" y="346"/>
                  </a:lnTo>
                  <a:lnTo>
                    <a:pt x="59" y="355"/>
                  </a:lnTo>
                  <a:lnTo>
                    <a:pt x="60" y="367"/>
                  </a:lnTo>
                  <a:lnTo>
                    <a:pt x="60" y="376"/>
                  </a:lnTo>
                  <a:lnTo>
                    <a:pt x="60" y="384"/>
                  </a:lnTo>
                  <a:lnTo>
                    <a:pt x="60" y="391"/>
                  </a:lnTo>
                  <a:lnTo>
                    <a:pt x="59" y="399"/>
                  </a:lnTo>
                  <a:lnTo>
                    <a:pt x="59" y="408"/>
                  </a:lnTo>
                  <a:lnTo>
                    <a:pt x="57" y="416"/>
                  </a:lnTo>
                  <a:lnTo>
                    <a:pt x="53" y="426"/>
                  </a:lnTo>
                  <a:lnTo>
                    <a:pt x="49" y="433"/>
                  </a:lnTo>
                  <a:lnTo>
                    <a:pt x="45" y="446"/>
                  </a:lnTo>
                  <a:lnTo>
                    <a:pt x="40" y="454"/>
                  </a:lnTo>
                  <a:lnTo>
                    <a:pt x="32" y="465"/>
                  </a:lnTo>
                  <a:lnTo>
                    <a:pt x="26" y="475"/>
                  </a:lnTo>
                  <a:lnTo>
                    <a:pt x="19" y="486"/>
                  </a:lnTo>
                  <a:lnTo>
                    <a:pt x="11" y="494"/>
                  </a:lnTo>
                  <a:lnTo>
                    <a:pt x="7" y="502"/>
                  </a:lnTo>
                  <a:lnTo>
                    <a:pt x="3" y="505"/>
                  </a:lnTo>
                  <a:lnTo>
                    <a:pt x="3" y="509"/>
                  </a:lnTo>
                  <a:lnTo>
                    <a:pt x="3" y="507"/>
                  </a:lnTo>
                  <a:lnTo>
                    <a:pt x="9" y="505"/>
                  </a:lnTo>
                  <a:lnTo>
                    <a:pt x="15" y="502"/>
                  </a:lnTo>
                  <a:lnTo>
                    <a:pt x="26" y="496"/>
                  </a:lnTo>
                  <a:lnTo>
                    <a:pt x="36" y="490"/>
                  </a:lnTo>
                  <a:lnTo>
                    <a:pt x="47" y="485"/>
                  </a:lnTo>
                  <a:lnTo>
                    <a:pt x="57" y="477"/>
                  </a:lnTo>
                  <a:lnTo>
                    <a:pt x="68" y="471"/>
                  </a:lnTo>
                  <a:lnTo>
                    <a:pt x="76" y="462"/>
                  </a:lnTo>
                  <a:lnTo>
                    <a:pt x="83" y="454"/>
                  </a:lnTo>
                  <a:lnTo>
                    <a:pt x="89" y="446"/>
                  </a:lnTo>
                  <a:lnTo>
                    <a:pt x="95" y="441"/>
                  </a:lnTo>
                  <a:lnTo>
                    <a:pt x="102" y="429"/>
                  </a:lnTo>
                  <a:lnTo>
                    <a:pt x="104" y="427"/>
                  </a:lnTo>
                  <a:lnTo>
                    <a:pt x="112" y="332"/>
                  </a:lnTo>
                  <a:lnTo>
                    <a:pt x="114" y="329"/>
                  </a:lnTo>
                  <a:lnTo>
                    <a:pt x="123" y="321"/>
                  </a:lnTo>
                  <a:lnTo>
                    <a:pt x="129" y="315"/>
                  </a:lnTo>
                  <a:lnTo>
                    <a:pt x="138" y="312"/>
                  </a:lnTo>
                  <a:lnTo>
                    <a:pt x="146" y="304"/>
                  </a:lnTo>
                  <a:lnTo>
                    <a:pt x="157" y="298"/>
                  </a:lnTo>
                  <a:lnTo>
                    <a:pt x="167" y="291"/>
                  </a:lnTo>
                  <a:lnTo>
                    <a:pt x="178" y="281"/>
                  </a:lnTo>
                  <a:lnTo>
                    <a:pt x="192" y="273"/>
                  </a:lnTo>
                  <a:lnTo>
                    <a:pt x="203" y="266"/>
                  </a:lnTo>
                  <a:lnTo>
                    <a:pt x="214" y="258"/>
                  </a:lnTo>
                  <a:lnTo>
                    <a:pt x="226" y="251"/>
                  </a:lnTo>
                  <a:lnTo>
                    <a:pt x="237" y="243"/>
                  </a:lnTo>
                  <a:lnTo>
                    <a:pt x="249" y="235"/>
                  </a:lnTo>
                  <a:lnTo>
                    <a:pt x="258" y="228"/>
                  </a:lnTo>
                  <a:lnTo>
                    <a:pt x="270" y="218"/>
                  </a:lnTo>
                  <a:lnTo>
                    <a:pt x="279" y="213"/>
                  </a:lnTo>
                  <a:lnTo>
                    <a:pt x="287" y="205"/>
                  </a:lnTo>
                  <a:lnTo>
                    <a:pt x="296" y="197"/>
                  </a:lnTo>
                  <a:lnTo>
                    <a:pt x="304" y="194"/>
                  </a:lnTo>
                  <a:lnTo>
                    <a:pt x="313" y="186"/>
                  </a:lnTo>
                  <a:lnTo>
                    <a:pt x="323" y="180"/>
                  </a:lnTo>
                  <a:lnTo>
                    <a:pt x="330" y="173"/>
                  </a:lnTo>
                  <a:lnTo>
                    <a:pt x="338" y="169"/>
                  </a:lnTo>
                  <a:lnTo>
                    <a:pt x="346" y="159"/>
                  </a:lnTo>
                  <a:lnTo>
                    <a:pt x="355" y="156"/>
                  </a:lnTo>
                  <a:lnTo>
                    <a:pt x="363" y="148"/>
                  </a:lnTo>
                  <a:lnTo>
                    <a:pt x="372" y="142"/>
                  </a:lnTo>
                  <a:lnTo>
                    <a:pt x="382" y="135"/>
                  </a:lnTo>
                  <a:lnTo>
                    <a:pt x="393" y="131"/>
                  </a:lnTo>
                  <a:lnTo>
                    <a:pt x="401" y="121"/>
                  </a:lnTo>
                  <a:lnTo>
                    <a:pt x="410" y="116"/>
                  </a:lnTo>
                  <a:lnTo>
                    <a:pt x="422" y="108"/>
                  </a:lnTo>
                  <a:lnTo>
                    <a:pt x="431" y="101"/>
                  </a:lnTo>
                  <a:lnTo>
                    <a:pt x="441" y="93"/>
                  </a:lnTo>
                  <a:lnTo>
                    <a:pt x="450" y="89"/>
                  </a:lnTo>
                  <a:lnTo>
                    <a:pt x="460" y="82"/>
                  </a:lnTo>
                  <a:lnTo>
                    <a:pt x="471" y="76"/>
                  </a:lnTo>
                  <a:lnTo>
                    <a:pt x="479" y="70"/>
                  </a:lnTo>
                  <a:lnTo>
                    <a:pt x="486" y="64"/>
                  </a:lnTo>
                  <a:lnTo>
                    <a:pt x="494" y="61"/>
                  </a:lnTo>
                  <a:lnTo>
                    <a:pt x="500" y="57"/>
                  </a:lnTo>
                  <a:lnTo>
                    <a:pt x="509" y="51"/>
                  </a:lnTo>
                  <a:lnTo>
                    <a:pt x="513" y="49"/>
                  </a:lnTo>
                  <a:lnTo>
                    <a:pt x="513" y="49"/>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61" name="Freeform 69"/>
            <p:cNvSpPr>
              <a:spLocks/>
            </p:cNvSpPr>
            <p:nvPr/>
          </p:nvSpPr>
          <p:spPr bwMode="auto">
            <a:xfrm>
              <a:off x="606" y="3005"/>
              <a:ext cx="55" cy="208"/>
            </a:xfrm>
            <a:custGeom>
              <a:avLst/>
              <a:gdLst>
                <a:gd name="T0" fmla="*/ 89 w 110"/>
                <a:gd name="T1" fmla="*/ 0 h 416"/>
                <a:gd name="T2" fmla="*/ 19 w 110"/>
                <a:gd name="T3" fmla="*/ 13 h 416"/>
                <a:gd name="T4" fmla="*/ 51 w 110"/>
                <a:gd name="T5" fmla="*/ 36 h 416"/>
                <a:gd name="T6" fmla="*/ 51 w 110"/>
                <a:gd name="T7" fmla="*/ 42 h 416"/>
                <a:gd name="T8" fmla="*/ 51 w 110"/>
                <a:gd name="T9" fmla="*/ 48 h 416"/>
                <a:gd name="T10" fmla="*/ 55 w 110"/>
                <a:gd name="T11" fmla="*/ 55 h 416"/>
                <a:gd name="T12" fmla="*/ 55 w 110"/>
                <a:gd name="T13" fmla="*/ 65 h 416"/>
                <a:gd name="T14" fmla="*/ 55 w 110"/>
                <a:gd name="T15" fmla="*/ 78 h 416"/>
                <a:gd name="T16" fmla="*/ 53 w 110"/>
                <a:gd name="T17" fmla="*/ 84 h 416"/>
                <a:gd name="T18" fmla="*/ 53 w 110"/>
                <a:gd name="T19" fmla="*/ 89 h 416"/>
                <a:gd name="T20" fmla="*/ 51 w 110"/>
                <a:gd name="T21" fmla="*/ 97 h 416"/>
                <a:gd name="T22" fmla="*/ 51 w 110"/>
                <a:gd name="T23" fmla="*/ 105 h 416"/>
                <a:gd name="T24" fmla="*/ 48 w 110"/>
                <a:gd name="T25" fmla="*/ 112 h 416"/>
                <a:gd name="T26" fmla="*/ 44 w 110"/>
                <a:gd name="T27" fmla="*/ 120 h 416"/>
                <a:gd name="T28" fmla="*/ 40 w 110"/>
                <a:gd name="T29" fmla="*/ 127 h 416"/>
                <a:gd name="T30" fmla="*/ 38 w 110"/>
                <a:gd name="T31" fmla="*/ 135 h 416"/>
                <a:gd name="T32" fmla="*/ 34 w 110"/>
                <a:gd name="T33" fmla="*/ 144 h 416"/>
                <a:gd name="T34" fmla="*/ 30 w 110"/>
                <a:gd name="T35" fmla="*/ 152 h 416"/>
                <a:gd name="T36" fmla="*/ 27 w 110"/>
                <a:gd name="T37" fmla="*/ 160 h 416"/>
                <a:gd name="T38" fmla="*/ 21 w 110"/>
                <a:gd name="T39" fmla="*/ 167 h 416"/>
                <a:gd name="T40" fmla="*/ 17 w 110"/>
                <a:gd name="T41" fmla="*/ 173 h 416"/>
                <a:gd name="T42" fmla="*/ 13 w 110"/>
                <a:gd name="T43" fmla="*/ 181 h 416"/>
                <a:gd name="T44" fmla="*/ 10 w 110"/>
                <a:gd name="T45" fmla="*/ 190 h 416"/>
                <a:gd name="T46" fmla="*/ 10 w 110"/>
                <a:gd name="T47" fmla="*/ 198 h 416"/>
                <a:gd name="T48" fmla="*/ 4 w 110"/>
                <a:gd name="T49" fmla="*/ 211 h 416"/>
                <a:gd name="T50" fmla="*/ 4 w 110"/>
                <a:gd name="T51" fmla="*/ 224 h 416"/>
                <a:gd name="T52" fmla="*/ 4 w 110"/>
                <a:gd name="T53" fmla="*/ 236 h 416"/>
                <a:gd name="T54" fmla="*/ 10 w 110"/>
                <a:gd name="T55" fmla="*/ 245 h 416"/>
                <a:gd name="T56" fmla="*/ 13 w 110"/>
                <a:gd name="T57" fmla="*/ 257 h 416"/>
                <a:gd name="T58" fmla="*/ 21 w 110"/>
                <a:gd name="T59" fmla="*/ 266 h 416"/>
                <a:gd name="T60" fmla="*/ 27 w 110"/>
                <a:gd name="T61" fmla="*/ 276 h 416"/>
                <a:gd name="T62" fmla="*/ 34 w 110"/>
                <a:gd name="T63" fmla="*/ 287 h 416"/>
                <a:gd name="T64" fmla="*/ 38 w 110"/>
                <a:gd name="T65" fmla="*/ 295 h 416"/>
                <a:gd name="T66" fmla="*/ 38 w 110"/>
                <a:gd name="T67" fmla="*/ 308 h 416"/>
                <a:gd name="T68" fmla="*/ 36 w 110"/>
                <a:gd name="T69" fmla="*/ 317 h 416"/>
                <a:gd name="T70" fmla="*/ 32 w 110"/>
                <a:gd name="T71" fmla="*/ 329 h 416"/>
                <a:gd name="T72" fmla="*/ 27 w 110"/>
                <a:gd name="T73" fmla="*/ 338 h 416"/>
                <a:gd name="T74" fmla="*/ 19 w 110"/>
                <a:gd name="T75" fmla="*/ 350 h 416"/>
                <a:gd name="T76" fmla="*/ 11 w 110"/>
                <a:gd name="T77" fmla="*/ 357 h 416"/>
                <a:gd name="T78" fmla="*/ 6 w 110"/>
                <a:gd name="T79" fmla="*/ 367 h 416"/>
                <a:gd name="T80" fmla="*/ 0 w 110"/>
                <a:gd name="T81" fmla="*/ 371 h 416"/>
                <a:gd name="T82" fmla="*/ 0 w 110"/>
                <a:gd name="T83" fmla="*/ 375 h 416"/>
                <a:gd name="T84" fmla="*/ 10 w 110"/>
                <a:gd name="T85" fmla="*/ 416 h 416"/>
                <a:gd name="T86" fmla="*/ 46 w 110"/>
                <a:gd name="T87" fmla="*/ 352 h 416"/>
                <a:gd name="T88" fmla="*/ 97 w 110"/>
                <a:gd name="T89" fmla="*/ 361 h 416"/>
                <a:gd name="T90" fmla="*/ 105 w 110"/>
                <a:gd name="T91" fmla="*/ 219 h 416"/>
                <a:gd name="T92" fmla="*/ 110 w 110"/>
                <a:gd name="T93" fmla="*/ 97 h 416"/>
                <a:gd name="T94" fmla="*/ 89 w 110"/>
                <a:gd name="T95" fmla="*/ 0 h 416"/>
                <a:gd name="T96" fmla="*/ 89 w 110"/>
                <a:gd name="T9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416">
                  <a:moveTo>
                    <a:pt x="89" y="0"/>
                  </a:moveTo>
                  <a:lnTo>
                    <a:pt x="19" y="13"/>
                  </a:lnTo>
                  <a:lnTo>
                    <a:pt x="51" y="36"/>
                  </a:lnTo>
                  <a:lnTo>
                    <a:pt x="51" y="42"/>
                  </a:lnTo>
                  <a:lnTo>
                    <a:pt x="51" y="48"/>
                  </a:lnTo>
                  <a:lnTo>
                    <a:pt x="55" y="55"/>
                  </a:lnTo>
                  <a:lnTo>
                    <a:pt x="55" y="65"/>
                  </a:lnTo>
                  <a:lnTo>
                    <a:pt x="55" y="78"/>
                  </a:lnTo>
                  <a:lnTo>
                    <a:pt x="53" y="84"/>
                  </a:lnTo>
                  <a:lnTo>
                    <a:pt x="53" y="89"/>
                  </a:lnTo>
                  <a:lnTo>
                    <a:pt x="51" y="97"/>
                  </a:lnTo>
                  <a:lnTo>
                    <a:pt x="51" y="105"/>
                  </a:lnTo>
                  <a:lnTo>
                    <a:pt x="48" y="112"/>
                  </a:lnTo>
                  <a:lnTo>
                    <a:pt x="44" y="120"/>
                  </a:lnTo>
                  <a:lnTo>
                    <a:pt x="40" y="127"/>
                  </a:lnTo>
                  <a:lnTo>
                    <a:pt x="38" y="135"/>
                  </a:lnTo>
                  <a:lnTo>
                    <a:pt x="34" y="144"/>
                  </a:lnTo>
                  <a:lnTo>
                    <a:pt x="30" y="152"/>
                  </a:lnTo>
                  <a:lnTo>
                    <a:pt x="27" y="160"/>
                  </a:lnTo>
                  <a:lnTo>
                    <a:pt x="21" y="167"/>
                  </a:lnTo>
                  <a:lnTo>
                    <a:pt x="17" y="173"/>
                  </a:lnTo>
                  <a:lnTo>
                    <a:pt x="13" y="181"/>
                  </a:lnTo>
                  <a:lnTo>
                    <a:pt x="10" y="190"/>
                  </a:lnTo>
                  <a:lnTo>
                    <a:pt x="10" y="198"/>
                  </a:lnTo>
                  <a:lnTo>
                    <a:pt x="4" y="211"/>
                  </a:lnTo>
                  <a:lnTo>
                    <a:pt x="4" y="224"/>
                  </a:lnTo>
                  <a:lnTo>
                    <a:pt x="4" y="236"/>
                  </a:lnTo>
                  <a:lnTo>
                    <a:pt x="10" y="245"/>
                  </a:lnTo>
                  <a:lnTo>
                    <a:pt x="13" y="257"/>
                  </a:lnTo>
                  <a:lnTo>
                    <a:pt x="21" y="266"/>
                  </a:lnTo>
                  <a:lnTo>
                    <a:pt x="27" y="276"/>
                  </a:lnTo>
                  <a:lnTo>
                    <a:pt x="34" y="287"/>
                  </a:lnTo>
                  <a:lnTo>
                    <a:pt x="38" y="295"/>
                  </a:lnTo>
                  <a:lnTo>
                    <a:pt x="38" y="308"/>
                  </a:lnTo>
                  <a:lnTo>
                    <a:pt x="36" y="317"/>
                  </a:lnTo>
                  <a:lnTo>
                    <a:pt x="32" y="329"/>
                  </a:lnTo>
                  <a:lnTo>
                    <a:pt x="27" y="338"/>
                  </a:lnTo>
                  <a:lnTo>
                    <a:pt x="19" y="350"/>
                  </a:lnTo>
                  <a:lnTo>
                    <a:pt x="11" y="357"/>
                  </a:lnTo>
                  <a:lnTo>
                    <a:pt x="6" y="367"/>
                  </a:lnTo>
                  <a:lnTo>
                    <a:pt x="0" y="371"/>
                  </a:lnTo>
                  <a:lnTo>
                    <a:pt x="0" y="375"/>
                  </a:lnTo>
                  <a:lnTo>
                    <a:pt x="10" y="416"/>
                  </a:lnTo>
                  <a:lnTo>
                    <a:pt x="46" y="352"/>
                  </a:lnTo>
                  <a:lnTo>
                    <a:pt x="97" y="361"/>
                  </a:lnTo>
                  <a:lnTo>
                    <a:pt x="105" y="219"/>
                  </a:lnTo>
                  <a:lnTo>
                    <a:pt x="110" y="97"/>
                  </a:lnTo>
                  <a:lnTo>
                    <a:pt x="89" y="0"/>
                  </a:lnTo>
                  <a:lnTo>
                    <a:pt x="89" y="0"/>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62" name="Freeform 70"/>
            <p:cNvSpPr>
              <a:spLocks/>
            </p:cNvSpPr>
            <p:nvPr/>
          </p:nvSpPr>
          <p:spPr bwMode="auto">
            <a:xfrm>
              <a:off x="585" y="3609"/>
              <a:ext cx="218" cy="300"/>
            </a:xfrm>
            <a:custGeom>
              <a:avLst/>
              <a:gdLst>
                <a:gd name="T0" fmla="*/ 48 w 438"/>
                <a:gd name="T1" fmla="*/ 194 h 601"/>
                <a:gd name="T2" fmla="*/ 53 w 438"/>
                <a:gd name="T3" fmla="*/ 207 h 601"/>
                <a:gd name="T4" fmla="*/ 59 w 438"/>
                <a:gd name="T5" fmla="*/ 222 h 601"/>
                <a:gd name="T6" fmla="*/ 69 w 438"/>
                <a:gd name="T7" fmla="*/ 245 h 601"/>
                <a:gd name="T8" fmla="*/ 72 w 438"/>
                <a:gd name="T9" fmla="*/ 272 h 601"/>
                <a:gd name="T10" fmla="*/ 76 w 438"/>
                <a:gd name="T11" fmla="*/ 304 h 601"/>
                <a:gd name="T12" fmla="*/ 76 w 438"/>
                <a:gd name="T13" fmla="*/ 336 h 601"/>
                <a:gd name="T14" fmla="*/ 74 w 438"/>
                <a:gd name="T15" fmla="*/ 376 h 601"/>
                <a:gd name="T16" fmla="*/ 65 w 438"/>
                <a:gd name="T17" fmla="*/ 414 h 601"/>
                <a:gd name="T18" fmla="*/ 55 w 438"/>
                <a:gd name="T19" fmla="*/ 454 h 601"/>
                <a:gd name="T20" fmla="*/ 42 w 438"/>
                <a:gd name="T21" fmla="*/ 490 h 601"/>
                <a:gd name="T22" fmla="*/ 31 w 438"/>
                <a:gd name="T23" fmla="*/ 525 h 601"/>
                <a:gd name="T24" fmla="*/ 17 w 438"/>
                <a:gd name="T25" fmla="*/ 551 h 601"/>
                <a:gd name="T26" fmla="*/ 8 w 438"/>
                <a:gd name="T27" fmla="*/ 576 h 601"/>
                <a:gd name="T28" fmla="*/ 2 w 438"/>
                <a:gd name="T29" fmla="*/ 589 h 601"/>
                <a:gd name="T30" fmla="*/ 0 w 438"/>
                <a:gd name="T31" fmla="*/ 595 h 601"/>
                <a:gd name="T32" fmla="*/ 42 w 438"/>
                <a:gd name="T33" fmla="*/ 593 h 601"/>
                <a:gd name="T34" fmla="*/ 50 w 438"/>
                <a:gd name="T35" fmla="*/ 580 h 601"/>
                <a:gd name="T36" fmla="*/ 61 w 438"/>
                <a:gd name="T37" fmla="*/ 555 h 601"/>
                <a:gd name="T38" fmla="*/ 78 w 438"/>
                <a:gd name="T39" fmla="*/ 523 h 601"/>
                <a:gd name="T40" fmla="*/ 97 w 438"/>
                <a:gd name="T41" fmla="*/ 485 h 601"/>
                <a:gd name="T42" fmla="*/ 120 w 438"/>
                <a:gd name="T43" fmla="*/ 443 h 601"/>
                <a:gd name="T44" fmla="*/ 143 w 438"/>
                <a:gd name="T45" fmla="*/ 399 h 601"/>
                <a:gd name="T46" fmla="*/ 164 w 438"/>
                <a:gd name="T47" fmla="*/ 359 h 601"/>
                <a:gd name="T48" fmla="*/ 183 w 438"/>
                <a:gd name="T49" fmla="*/ 321 h 601"/>
                <a:gd name="T50" fmla="*/ 198 w 438"/>
                <a:gd name="T51" fmla="*/ 291 h 601"/>
                <a:gd name="T52" fmla="*/ 211 w 438"/>
                <a:gd name="T53" fmla="*/ 264 h 601"/>
                <a:gd name="T54" fmla="*/ 223 w 438"/>
                <a:gd name="T55" fmla="*/ 241 h 601"/>
                <a:gd name="T56" fmla="*/ 230 w 438"/>
                <a:gd name="T57" fmla="*/ 224 h 601"/>
                <a:gd name="T58" fmla="*/ 236 w 438"/>
                <a:gd name="T59" fmla="*/ 213 h 601"/>
                <a:gd name="T60" fmla="*/ 244 w 438"/>
                <a:gd name="T61" fmla="*/ 203 h 601"/>
                <a:gd name="T62" fmla="*/ 352 w 438"/>
                <a:gd name="T63" fmla="*/ 367 h 601"/>
                <a:gd name="T64" fmla="*/ 390 w 438"/>
                <a:gd name="T65" fmla="*/ 367 h 601"/>
                <a:gd name="T66" fmla="*/ 358 w 438"/>
                <a:gd name="T67" fmla="*/ 238 h 601"/>
                <a:gd name="T68" fmla="*/ 282 w 438"/>
                <a:gd name="T69" fmla="*/ 124 h 601"/>
                <a:gd name="T70" fmla="*/ 263 w 438"/>
                <a:gd name="T71" fmla="*/ 118 h 601"/>
                <a:gd name="T72" fmla="*/ 244 w 438"/>
                <a:gd name="T73" fmla="*/ 110 h 601"/>
                <a:gd name="T74" fmla="*/ 226 w 438"/>
                <a:gd name="T75" fmla="*/ 103 h 601"/>
                <a:gd name="T76" fmla="*/ 213 w 438"/>
                <a:gd name="T77" fmla="*/ 97 h 601"/>
                <a:gd name="T78" fmla="*/ 198 w 438"/>
                <a:gd name="T79" fmla="*/ 91 h 601"/>
                <a:gd name="T80" fmla="*/ 181 w 438"/>
                <a:gd name="T81" fmla="*/ 78 h 601"/>
                <a:gd name="T82" fmla="*/ 162 w 438"/>
                <a:gd name="T83" fmla="*/ 59 h 601"/>
                <a:gd name="T84" fmla="*/ 149 w 438"/>
                <a:gd name="T85" fmla="*/ 44 h 601"/>
                <a:gd name="T86" fmla="*/ 135 w 438"/>
                <a:gd name="T87" fmla="*/ 30 h 601"/>
                <a:gd name="T88" fmla="*/ 126 w 438"/>
                <a:gd name="T89" fmla="*/ 15 h 601"/>
                <a:gd name="T90" fmla="*/ 116 w 438"/>
                <a:gd name="T91" fmla="*/ 4 h 601"/>
                <a:gd name="T92" fmla="*/ 114 w 438"/>
                <a:gd name="T93"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8" h="601">
                  <a:moveTo>
                    <a:pt x="114" y="0"/>
                  </a:moveTo>
                  <a:lnTo>
                    <a:pt x="48" y="194"/>
                  </a:lnTo>
                  <a:lnTo>
                    <a:pt x="50" y="196"/>
                  </a:lnTo>
                  <a:lnTo>
                    <a:pt x="53" y="207"/>
                  </a:lnTo>
                  <a:lnTo>
                    <a:pt x="55" y="213"/>
                  </a:lnTo>
                  <a:lnTo>
                    <a:pt x="59" y="222"/>
                  </a:lnTo>
                  <a:lnTo>
                    <a:pt x="63" y="232"/>
                  </a:lnTo>
                  <a:lnTo>
                    <a:pt x="69" y="245"/>
                  </a:lnTo>
                  <a:lnTo>
                    <a:pt x="71" y="257"/>
                  </a:lnTo>
                  <a:lnTo>
                    <a:pt x="72" y="272"/>
                  </a:lnTo>
                  <a:lnTo>
                    <a:pt x="74" y="287"/>
                  </a:lnTo>
                  <a:lnTo>
                    <a:pt x="76" y="304"/>
                  </a:lnTo>
                  <a:lnTo>
                    <a:pt x="76" y="319"/>
                  </a:lnTo>
                  <a:lnTo>
                    <a:pt x="76" y="336"/>
                  </a:lnTo>
                  <a:lnTo>
                    <a:pt x="76" y="357"/>
                  </a:lnTo>
                  <a:lnTo>
                    <a:pt x="74" y="376"/>
                  </a:lnTo>
                  <a:lnTo>
                    <a:pt x="69" y="395"/>
                  </a:lnTo>
                  <a:lnTo>
                    <a:pt x="65" y="414"/>
                  </a:lnTo>
                  <a:lnTo>
                    <a:pt x="59" y="433"/>
                  </a:lnTo>
                  <a:lnTo>
                    <a:pt x="55" y="454"/>
                  </a:lnTo>
                  <a:lnTo>
                    <a:pt x="48" y="471"/>
                  </a:lnTo>
                  <a:lnTo>
                    <a:pt x="42" y="490"/>
                  </a:lnTo>
                  <a:lnTo>
                    <a:pt x="34" y="508"/>
                  </a:lnTo>
                  <a:lnTo>
                    <a:pt x="31" y="525"/>
                  </a:lnTo>
                  <a:lnTo>
                    <a:pt x="23" y="540"/>
                  </a:lnTo>
                  <a:lnTo>
                    <a:pt x="17" y="551"/>
                  </a:lnTo>
                  <a:lnTo>
                    <a:pt x="14" y="565"/>
                  </a:lnTo>
                  <a:lnTo>
                    <a:pt x="8" y="576"/>
                  </a:lnTo>
                  <a:lnTo>
                    <a:pt x="4" y="582"/>
                  </a:lnTo>
                  <a:lnTo>
                    <a:pt x="2" y="589"/>
                  </a:lnTo>
                  <a:lnTo>
                    <a:pt x="0" y="593"/>
                  </a:lnTo>
                  <a:lnTo>
                    <a:pt x="0" y="595"/>
                  </a:lnTo>
                  <a:lnTo>
                    <a:pt x="42" y="595"/>
                  </a:lnTo>
                  <a:lnTo>
                    <a:pt x="42" y="593"/>
                  </a:lnTo>
                  <a:lnTo>
                    <a:pt x="46" y="587"/>
                  </a:lnTo>
                  <a:lnTo>
                    <a:pt x="50" y="580"/>
                  </a:lnTo>
                  <a:lnTo>
                    <a:pt x="55" y="568"/>
                  </a:lnTo>
                  <a:lnTo>
                    <a:pt x="61" y="555"/>
                  </a:lnTo>
                  <a:lnTo>
                    <a:pt x="71" y="540"/>
                  </a:lnTo>
                  <a:lnTo>
                    <a:pt x="78" y="523"/>
                  </a:lnTo>
                  <a:lnTo>
                    <a:pt x="90" y="506"/>
                  </a:lnTo>
                  <a:lnTo>
                    <a:pt x="97" y="485"/>
                  </a:lnTo>
                  <a:lnTo>
                    <a:pt x="111" y="464"/>
                  </a:lnTo>
                  <a:lnTo>
                    <a:pt x="120" y="443"/>
                  </a:lnTo>
                  <a:lnTo>
                    <a:pt x="131" y="420"/>
                  </a:lnTo>
                  <a:lnTo>
                    <a:pt x="143" y="399"/>
                  </a:lnTo>
                  <a:lnTo>
                    <a:pt x="152" y="380"/>
                  </a:lnTo>
                  <a:lnTo>
                    <a:pt x="164" y="359"/>
                  </a:lnTo>
                  <a:lnTo>
                    <a:pt x="175" y="340"/>
                  </a:lnTo>
                  <a:lnTo>
                    <a:pt x="183" y="321"/>
                  </a:lnTo>
                  <a:lnTo>
                    <a:pt x="190" y="306"/>
                  </a:lnTo>
                  <a:lnTo>
                    <a:pt x="198" y="291"/>
                  </a:lnTo>
                  <a:lnTo>
                    <a:pt x="206" y="278"/>
                  </a:lnTo>
                  <a:lnTo>
                    <a:pt x="211" y="264"/>
                  </a:lnTo>
                  <a:lnTo>
                    <a:pt x="217" y="253"/>
                  </a:lnTo>
                  <a:lnTo>
                    <a:pt x="223" y="241"/>
                  </a:lnTo>
                  <a:lnTo>
                    <a:pt x="226" y="234"/>
                  </a:lnTo>
                  <a:lnTo>
                    <a:pt x="230" y="224"/>
                  </a:lnTo>
                  <a:lnTo>
                    <a:pt x="234" y="219"/>
                  </a:lnTo>
                  <a:lnTo>
                    <a:pt x="236" y="213"/>
                  </a:lnTo>
                  <a:lnTo>
                    <a:pt x="240" y="209"/>
                  </a:lnTo>
                  <a:lnTo>
                    <a:pt x="244" y="203"/>
                  </a:lnTo>
                  <a:lnTo>
                    <a:pt x="244" y="202"/>
                  </a:lnTo>
                  <a:lnTo>
                    <a:pt x="352" y="367"/>
                  </a:lnTo>
                  <a:lnTo>
                    <a:pt x="420" y="601"/>
                  </a:lnTo>
                  <a:lnTo>
                    <a:pt x="390" y="367"/>
                  </a:lnTo>
                  <a:lnTo>
                    <a:pt x="438" y="285"/>
                  </a:lnTo>
                  <a:lnTo>
                    <a:pt x="358" y="238"/>
                  </a:lnTo>
                  <a:lnTo>
                    <a:pt x="285" y="127"/>
                  </a:lnTo>
                  <a:lnTo>
                    <a:pt x="282" y="124"/>
                  </a:lnTo>
                  <a:lnTo>
                    <a:pt x="274" y="122"/>
                  </a:lnTo>
                  <a:lnTo>
                    <a:pt x="263" y="118"/>
                  </a:lnTo>
                  <a:lnTo>
                    <a:pt x="251" y="114"/>
                  </a:lnTo>
                  <a:lnTo>
                    <a:pt x="244" y="110"/>
                  </a:lnTo>
                  <a:lnTo>
                    <a:pt x="236" y="106"/>
                  </a:lnTo>
                  <a:lnTo>
                    <a:pt x="226" y="103"/>
                  </a:lnTo>
                  <a:lnTo>
                    <a:pt x="221" y="101"/>
                  </a:lnTo>
                  <a:lnTo>
                    <a:pt x="213" y="97"/>
                  </a:lnTo>
                  <a:lnTo>
                    <a:pt x="206" y="93"/>
                  </a:lnTo>
                  <a:lnTo>
                    <a:pt x="198" y="91"/>
                  </a:lnTo>
                  <a:lnTo>
                    <a:pt x="194" y="87"/>
                  </a:lnTo>
                  <a:lnTo>
                    <a:pt x="181" y="78"/>
                  </a:lnTo>
                  <a:lnTo>
                    <a:pt x="169" y="67"/>
                  </a:lnTo>
                  <a:lnTo>
                    <a:pt x="162" y="59"/>
                  </a:lnTo>
                  <a:lnTo>
                    <a:pt x="156" y="51"/>
                  </a:lnTo>
                  <a:lnTo>
                    <a:pt x="149" y="44"/>
                  </a:lnTo>
                  <a:lnTo>
                    <a:pt x="143" y="38"/>
                  </a:lnTo>
                  <a:lnTo>
                    <a:pt x="135" y="30"/>
                  </a:lnTo>
                  <a:lnTo>
                    <a:pt x="131" y="21"/>
                  </a:lnTo>
                  <a:lnTo>
                    <a:pt x="126" y="15"/>
                  </a:lnTo>
                  <a:lnTo>
                    <a:pt x="122" y="11"/>
                  </a:lnTo>
                  <a:lnTo>
                    <a:pt x="116" y="4"/>
                  </a:lnTo>
                  <a:lnTo>
                    <a:pt x="114" y="0"/>
                  </a:lnTo>
                  <a:lnTo>
                    <a:pt x="11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63" name="Freeform 71"/>
            <p:cNvSpPr>
              <a:spLocks/>
            </p:cNvSpPr>
            <p:nvPr/>
          </p:nvSpPr>
          <p:spPr bwMode="auto">
            <a:xfrm>
              <a:off x="639" y="3062"/>
              <a:ext cx="124" cy="168"/>
            </a:xfrm>
            <a:custGeom>
              <a:avLst/>
              <a:gdLst>
                <a:gd name="T0" fmla="*/ 237 w 249"/>
                <a:gd name="T1" fmla="*/ 21 h 337"/>
                <a:gd name="T2" fmla="*/ 245 w 249"/>
                <a:gd name="T3" fmla="*/ 93 h 337"/>
                <a:gd name="T4" fmla="*/ 237 w 249"/>
                <a:gd name="T5" fmla="*/ 101 h 337"/>
                <a:gd name="T6" fmla="*/ 249 w 249"/>
                <a:gd name="T7" fmla="*/ 156 h 337"/>
                <a:gd name="T8" fmla="*/ 232 w 249"/>
                <a:gd name="T9" fmla="*/ 169 h 337"/>
                <a:gd name="T10" fmla="*/ 214 w 249"/>
                <a:gd name="T11" fmla="*/ 240 h 337"/>
                <a:gd name="T12" fmla="*/ 211 w 249"/>
                <a:gd name="T13" fmla="*/ 240 h 337"/>
                <a:gd name="T14" fmla="*/ 205 w 249"/>
                <a:gd name="T15" fmla="*/ 241 h 337"/>
                <a:gd name="T16" fmla="*/ 194 w 249"/>
                <a:gd name="T17" fmla="*/ 243 h 337"/>
                <a:gd name="T18" fmla="*/ 182 w 249"/>
                <a:gd name="T19" fmla="*/ 249 h 337"/>
                <a:gd name="T20" fmla="*/ 169 w 249"/>
                <a:gd name="T21" fmla="*/ 251 h 337"/>
                <a:gd name="T22" fmla="*/ 159 w 249"/>
                <a:gd name="T23" fmla="*/ 255 h 337"/>
                <a:gd name="T24" fmla="*/ 152 w 249"/>
                <a:gd name="T25" fmla="*/ 259 h 337"/>
                <a:gd name="T26" fmla="*/ 148 w 249"/>
                <a:gd name="T27" fmla="*/ 264 h 337"/>
                <a:gd name="T28" fmla="*/ 146 w 249"/>
                <a:gd name="T29" fmla="*/ 270 h 337"/>
                <a:gd name="T30" fmla="*/ 144 w 249"/>
                <a:gd name="T31" fmla="*/ 280 h 337"/>
                <a:gd name="T32" fmla="*/ 138 w 249"/>
                <a:gd name="T33" fmla="*/ 291 h 337"/>
                <a:gd name="T34" fmla="*/ 135 w 249"/>
                <a:gd name="T35" fmla="*/ 304 h 337"/>
                <a:gd name="T36" fmla="*/ 131 w 249"/>
                <a:gd name="T37" fmla="*/ 314 h 337"/>
                <a:gd name="T38" fmla="*/ 127 w 249"/>
                <a:gd name="T39" fmla="*/ 325 h 337"/>
                <a:gd name="T40" fmla="*/ 123 w 249"/>
                <a:gd name="T41" fmla="*/ 333 h 337"/>
                <a:gd name="T42" fmla="*/ 123 w 249"/>
                <a:gd name="T43" fmla="*/ 337 h 337"/>
                <a:gd name="T44" fmla="*/ 0 w 249"/>
                <a:gd name="T45" fmla="*/ 253 h 337"/>
                <a:gd name="T46" fmla="*/ 22 w 249"/>
                <a:gd name="T47" fmla="*/ 146 h 337"/>
                <a:gd name="T48" fmla="*/ 76 w 249"/>
                <a:gd name="T49" fmla="*/ 0 h 337"/>
                <a:gd name="T50" fmla="*/ 237 w 249"/>
                <a:gd name="T51" fmla="*/ 21 h 337"/>
                <a:gd name="T52" fmla="*/ 237 w 249"/>
                <a:gd name="T53" fmla="*/ 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337">
                  <a:moveTo>
                    <a:pt x="237" y="21"/>
                  </a:moveTo>
                  <a:lnTo>
                    <a:pt x="245" y="93"/>
                  </a:lnTo>
                  <a:lnTo>
                    <a:pt x="237" y="101"/>
                  </a:lnTo>
                  <a:lnTo>
                    <a:pt x="249" y="156"/>
                  </a:lnTo>
                  <a:lnTo>
                    <a:pt x="232" y="169"/>
                  </a:lnTo>
                  <a:lnTo>
                    <a:pt x="214" y="240"/>
                  </a:lnTo>
                  <a:lnTo>
                    <a:pt x="211" y="240"/>
                  </a:lnTo>
                  <a:lnTo>
                    <a:pt x="205" y="241"/>
                  </a:lnTo>
                  <a:lnTo>
                    <a:pt x="194" y="243"/>
                  </a:lnTo>
                  <a:lnTo>
                    <a:pt x="182" y="249"/>
                  </a:lnTo>
                  <a:lnTo>
                    <a:pt x="169" y="251"/>
                  </a:lnTo>
                  <a:lnTo>
                    <a:pt x="159" y="255"/>
                  </a:lnTo>
                  <a:lnTo>
                    <a:pt x="152" y="259"/>
                  </a:lnTo>
                  <a:lnTo>
                    <a:pt x="148" y="264"/>
                  </a:lnTo>
                  <a:lnTo>
                    <a:pt x="146" y="270"/>
                  </a:lnTo>
                  <a:lnTo>
                    <a:pt x="144" y="280"/>
                  </a:lnTo>
                  <a:lnTo>
                    <a:pt x="138" y="291"/>
                  </a:lnTo>
                  <a:lnTo>
                    <a:pt x="135" y="304"/>
                  </a:lnTo>
                  <a:lnTo>
                    <a:pt x="131" y="314"/>
                  </a:lnTo>
                  <a:lnTo>
                    <a:pt x="127" y="325"/>
                  </a:lnTo>
                  <a:lnTo>
                    <a:pt x="123" y="333"/>
                  </a:lnTo>
                  <a:lnTo>
                    <a:pt x="123" y="337"/>
                  </a:lnTo>
                  <a:lnTo>
                    <a:pt x="0" y="253"/>
                  </a:lnTo>
                  <a:lnTo>
                    <a:pt x="22" y="146"/>
                  </a:lnTo>
                  <a:lnTo>
                    <a:pt x="76" y="0"/>
                  </a:lnTo>
                  <a:lnTo>
                    <a:pt x="237" y="21"/>
                  </a:lnTo>
                  <a:lnTo>
                    <a:pt x="237" y="21"/>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64" name="Freeform 72"/>
            <p:cNvSpPr>
              <a:spLocks/>
            </p:cNvSpPr>
            <p:nvPr/>
          </p:nvSpPr>
          <p:spPr bwMode="auto">
            <a:xfrm>
              <a:off x="637" y="3216"/>
              <a:ext cx="75" cy="31"/>
            </a:xfrm>
            <a:custGeom>
              <a:avLst/>
              <a:gdLst>
                <a:gd name="T0" fmla="*/ 30 w 150"/>
                <a:gd name="T1" fmla="*/ 0 h 61"/>
                <a:gd name="T2" fmla="*/ 127 w 150"/>
                <a:gd name="T3" fmla="*/ 27 h 61"/>
                <a:gd name="T4" fmla="*/ 150 w 150"/>
                <a:gd name="T5" fmla="*/ 46 h 61"/>
                <a:gd name="T6" fmla="*/ 146 w 150"/>
                <a:gd name="T7" fmla="*/ 46 h 61"/>
                <a:gd name="T8" fmla="*/ 139 w 150"/>
                <a:gd name="T9" fmla="*/ 47 h 61"/>
                <a:gd name="T10" fmla="*/ 129 w 150"/>
                <a:gd name="T11" fmla="*/ 49 h 61"/>
                <a:gd name="T12" fmla="*/ 118 w 150"/>
                <a:gd name="T13" fmla="*/ 53 h 61"/>
                <a:gd name="T14" fmla="*/ 110 w 150"/>
                <a:gd name="T15" fmla="*/ 53 h 61"/>
                <a:gd name="T16" fmla="*/ 101 w 150"/>
                <a:gd name="T17" fmla="*/ 57 h 61"/>
                <a:gd name="T18" fmla="*/ 93 w 150"/>
                <a:gd name="T19" fmla="*/ 57 h 61"/>
                <a:gd name="T20" fmla="*/ 87 w 150"/>
                <a:gd name="T21" fmla="*/ 59 h 61"/>
                <a:gd name="T22" fmla="*/ 80 w 150"/>
                <a:gd name="T23" fmla="*/ 59 h 61"/>
                <a:gd name="T24" fmla="*/ 72 w 150"/>
                <a:gd name="T25" fmla="*/ 59 h 61"/>
                <a:gd name="T26" fmla="*/ 64 w 150"/>
                <a:gd name="T27" fmla="*/ 59 h 61"/>
                <a:gd name="T28" fmla="*/ 59 w 150"/>
                <a:gd name="T29" fmla="*/ 61 h 61"/>
                <a:gd name="T30" fmla="*/ 51 w 150"/>
                <a:gd name="T31" fmla="*/ 57 h 61"/>
                <a:gd name="T32" fmla="*/ 44 w 150"/>
                <a:gd name="T33" fmla="*/ 57 h 61"/>
                <a:gd name="T34" fmla="*/ 38 w 150"/>
                <a:gd name="T35" fmla="*/ 53 h 61"/>
                <a:gd name="T36" fmla="*/ 32 w 150"/>
                <a:gd name="T37" fmla="*/ 53 h 61"/>
                <a:gd name="T38" fmla="*/ 21 w 150"/>
                <a:gd name="T39" fmla="*/ 47 h 61"/>
                <a:gd name="T40" fmla="*/ 15 w 150"/>
                <a:gd name="T41" fmla="*/ 42 h 61"/>
                <a:gd name="T42" fmla="*/ 7 w 150"/>
                <a:gd name="T43" fmla="*/ 36 h 61"/>
                <a:gd name="T44" fmla="*/ 4 w 150"/>
                <a:gd name="T45" fmla="*/ 32 h 61"/>
                <a:gd name="T46" fmla="*/ 0 w 150"/>
                <a:gd name="T47" fmla="*/ 28 h 61"/>
                <a:gd name="T48" fmla="*/ 30 w 150"/>
                <a:gd name="T49" fmla="*/ 0 h 61"/>
                <a:gd name="T50" fmla="*/ 30 w 150"/>
                <a:gd name="T5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61">
                  <a:moveTo>
                    <a:pt x="30" y="0"/>
                  </a:moveTo>
                  <a:lnTo>
                    <a:pt x="127" y="27"/>
                  </a:lnTo>
                  <a:lnTo>
                    <a:pt x="150" y="46"/>
                  </a:lnTo>
                  <a:lnTo>
                    <a:pt x="146" y="46"/>
                  </a:lnTo>
                  <a:lnTo>
                    <a:pt x="139" y="47"/>
                  </a:lnTo>
                  <a:lnTo>
                    <a:pt x="129" y="49"/>
                  </a:lnTo>
                  <a:lnTo>
                    <a:pt x="118" y="53"/>
                  </a:lnTo>
                  <a:lnTo>
                    <a:pt x="110" y="53"/>
                  </a:lnTo>
                  <a:lnTo>
                    <a:pt x="101" y="57"/>
                  </a:lnTo>
                  <a:lnTo>
                    <a:pt x="93" y="57"/>
                  </a:lnTo>
                  <a:lnTo>
                    <a:pt x="87" y="59"/>
                  </a:lnTo>
                  <a:lnTo>
                    <a:pt x="80" y="59"/>
                  </a:lnTo>
                  <a:lnTo>
                    <a:pt x="72" y="59"/>
                  </a:lnTo>
                  <a:lnTo>
                    <a:pt x="64" y="59"/>
                  </a:lnTo>
                  <a:lnTo>
                    <a:pt x="59" y="61"/>
                  </a:lnTo>
                  <a:lnTo>
                    <a:pt x="51" y="57"/>
                  </a:lnTo>
                  <a:lnTo>
                    <a:pt x="44" y="57"/>
                  </a:lnTo>
                  <a:lnTo>
                    <a:pt x="38" y="53"/>
                  </a:lnTo>
                  <a:lnTo>
                    <a:pt x="32" y="53"/>
                  </a:lnTo>
                  <a:lnTo>
                    <a:pt x="21" y="47"/>
                  </a:lnTo>
                  <a:lnTo>
                    <a:pt x="15" y="42"/>
                  </a:lnTo>
                  <a:lnTo>
                    <a:pt x="7" y="36"/>
                  </a:lnTo>
                  <a:lnTo>
                    <a:pt x="4" y="32"/>
                  </a:lnTo>
                  <a:lnTo>
                    <a:pt x="0" y="28"/>
                  </a:lnTo>
                  <a:lnTo>
                    <a:pt x="30" y="0"/>
                  </a:lnTo>
                  <a:lnTo>
                    <a:pt x="30" y="0"/>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65" name="Freeform 73"/>
            <p:cNvSpPr>
              <a:spLocks/>
            </p:cNvSpPr>
            <p:nvPr/>
          </p:nvSpPr>
          <p:spPr bwMode="auto">
            <a:xfrm>
              <a:off x="971" y="3195"/>
              <a:ext cx="94" cy="63"/>
            </a:xfrm>
            <a:custGeom>
              <a:avLst/>
              <a:gdLst>
                <a:gd name="T0" fmla="*/ 0 w 188"/>
                <a:gd name="T1" fmla="*/ 52 h 128"/>
                <a:gd name="T2" fmla="*/ 59 w 188"/>
                <a:gd name="T3" fmla="*/ 19 h 128"/>
                <a:gd name="T4" fmla="*/ 90 w 188"/>
                <a:gd name="T5" fmla="*/ 23 h 128"/>
                <a:gd name="T6" fmla="*/ 188 w 188"/>
                <a:gd name="T7" fmla="*/ 0 h 128"/>
                <a:gd name="T8" fmla="*/ 188 w 188"/>
                <a:gd name="T9" fmla="*/ 17 h 128"/>
                <a:gd name="T10" fmla="*/ 147 w 188"/>
                <a:gd name="T11" fmla="*/ 34 h 128"/>
                <a:gd name="T12" fmla="*/ 154 w 188"/>
                <a:gd name="T13" fmla="*/ 71 h 128"/>
                <a:gd name="T14" fmla="*/ 95 w 188"/>
                <a:gd name="T15" fmla="*/ 126 h 128"/>
                <a:gd name="T16" fmla="*/ 69 w 188"/>
                <a:gd name="T17" fmla="*/ 118 h 128"/>
                <a:gd name="T18" fmla="*/ 46 w 188"/>
                <a:gd name="T19" fmla="*/ 88 h 128"/>
                <a:gd name="T20" fmla="*/ 0 w 188"/>
                <a:gd name="T21" fmla="*/ 128 h 128"/>
                <a:gd name="T22" fmla="*/ 0 w 188"/>
                <a:gd name="T23" fmla="*/ 52 h 128"/>
                <a:gd name="T24" fmla="*/ 0 w 188"/>
                <a:gd name="T25"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28">
                  <a:moveTo>
                    <a:pt x="0" y="52"/>
                  </a:moveTo>
                  <a:lnTo>
                    <a:pt x="59" y="19"/>
                  </a:lnTo>
                  <a:lnTo>
                    <a:pt x="90" y="23"/>
                  </a:lnTo>
                  <a:lnTo>
                    <a:pt x="188" y="0"/>
                  </a:lnTo>
                  <a:lnTo>
                    <a:pt x="188" y="17"/>
                  </a:lnTo>
                  <a:lnTo>
                    <a:pt x="147" y="34"/>
                  </a:lnTo>
                  <a:lnTo>
                    <a:pt x="154" y="71"/>
                  </a:lnTo>
                  <a:lnTo>
                    <a:pt x="95" y="126"/>
                  </a:lnTo>
                  <a:lnTo>
                    <a:pt x="69" y="118"/>
                  </a:lnTo>
                  <a:lnTo>
                    <a:pt x="46" y="88"/>
                  </a:lnTo>
                  <a:lnTo>
                    <a:pt x="0" y="128"/>
                  </a:lnTo>
                  <a:lnTo>
                    <a:pt x="0" y="52"/>
                  </a:lnTo>
                  <a:lnTo>
                    <a:pt x="0" y="5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66" name="Freeform 74"/>
            <p:cNvSpPr>
              <a:spLocks/>
            </p:cNvSpPr>
            <p:nvPr/>
          </p:nvSpPr>
          <p:spPr bwMode="auto">
            <a:xfrm>
              <a:off x="638" y="3032"/>
              <a:ext cx="138" cy="130"/>
            </a:xfrm>
            <a:custGeom>
              <a:avLst/>
              <a:gdLst>
                <a:gd name="T0" fmla="*/ 131 w 275"/>
                <a:gd name="T1" fmla="*/ 154 h 261"/>
                <a:gd name="T2" fmla="*/ 144 w 275"/>
                <a:gd name="T3" fmla="*/ 156 h 261"/>
                <a:gd name="T4" fmla="*/ 161 w 275"/>
                <a:gd name="T5" fmla="*/ 152 h 261"/>
                <a:gd name="T6" fmla="*/ 178 w 275"/>
                <a:gd name="T7" fmla="*/ 148 h 261"/>
                <a:gd name="T8" fmla="*/ 190 w 275"/>
                <a:gd name="T9" fmla="*/ 131 h 261"/>
                <a:gd name="T10" fmla="*/ 197 w 275"/>
                <a:gd name="T11" fmla="*/ 116 h 261"/>
                <a:gd name="T12" fmla="*/ 201 w 275"/>
                <a:gd name="T13" fmla="*/ 103 h 261"/>
                <a:gd name="T14" fmla="*/ 205 w 275"/>
                <a:gd name="T15" fmla="*/ 97 h 261"/>
                <a:gd name="T16" fmla="*/ 220 w 275"/>
                <a:gd name="T17" fmla="*/ 97 h 261"/>
                <a:gd name="T18" fmla="*/ 237 w 275"/>
                <a:gd name="T19" fmla="*/ 93 h 261"/>
                <a:gd name="T20" fmla="*/ 254 w 275"/>
                <a:gd name="T21" fmla="*/ 89 h 261"/>
                <a:gd name="T22" fmla="*/ 262 w 275"/>
                <a:gd name="T23" fmla="*/ 76 h 261"/>
                <a:gd name="T24" fmla="*/ 272 w 275"/>
                <a:gd name="T25" fmla="*/ 61 h 261"/>
                <a:gd name="T26" fmla="*/ 275 w 275"/>
                <a:gd name="T27" fmla="*/ 44 h 261"/>
                <a:gd name="T28" fmla="*/ 272 w 275"/>
                <a:gd name="T29" fmla="*/ 38 h 261"/>
                <a:gd name="T30" fmla="*/ 260 w 275"/>
                <a:gd name="T31" fmla="*/ 29 h 261"/>
                <a:gd name="T32" fmla="*/ 239 w 275"/>
                <a:gd name="T33" fmla="*/ 21 h 261"/>
                <a:gd name="T34" fmla="*/ 224 w 275"/>
                <a:gd name="T35" fmla="*/ 17 h 261"/>
                <a:gd name="T36" fmla="*/ 205 w 275"/>
                <a:gd name="T37" fmla="*/ 13 h 261"/>
                <a:gd name="T38" fmla="*/ 184 w 275"/>
                <a:gd name="T39" fmla="*/ 8 h 261"/>
                <a:gd name="T40" fmla="*/ 165 w 275"/>
                <a:gd name="T41" fmla="*/ 6 h 261"/>
                <a:gd name="T42" fmla="*/ 142 w 275"/>
                <a:gd name="T43" fmla="*/ 2 h 261"/>
                <a:gd name="T44" fmla="*/ 121 w 275"/>
                <a:gd name="T45" fmla="*/ 0 h 261"/>
                <a:gd name="T46" fmla="*/ 102 w 275"/>
                <a:gd name="T47" fmla="*/ 0 h 261"/>
                <a:gd name="T48" fmla="*/ 87 w 275"/>
                <a:gd name="T49" fmla="*/ 0 h 261"/>
                <a:gd name="T50" fmla="*/ 74 w 275"/>
                <a:gd name="T51" fmla="*/ 0 h 261"/>
                <a:gd name="T52" fmla="*/ 62 w 275"/>
                <a:gd name="T53" fmla="*/ 0 h 261"/>
                <a:gd name="T54" fmla="*/ 49 w 275"/>
                <a:gd name="T55" fmla="*/ 4 h 261"/>
                <a:gd name="T56" fmla="*/ 43 w 275"/>
                <a:gd name="T57" fmla="*/ 10 h 261"/>
                <a:gd name="T58" fmla="*/ 30 w 275"/>
                <a:gd name="T59" fmla="*/ 15 h 261"/>
                <a:gd name="T60" fmla="*/ 19 w 275"/>
                <a:gd name="T61" fmla="*/ 23 h 261"/>
                <a:gd name="T62" fmla="*/ 11 w 275"/>
                <a:gd name="T63" fmla="*/ 38 h 261"/>
                <a:gd name="T64" fmla="*/ 5 w 275"/>
                <a:gd name="T65" fmla="*/ 55 h 261"/>
                <a:gd name="T66" fmla="*/ 4 w 275"/>
                <a:gd name="T67" fmla="*/ 80 h 261"/>
                <a:gd name="T68" fmla="*/ 2 w 275"/>
                <a:gd name="T69" fmla="*/ 93 h 261"/>
                <a:gd name="T70" fmla="*/ 2 w 275"/>
                <a:gd name="T71" fmla="*/ 110 h 261"/>
                <a:gd name="T72" fmla="*/ 2 w 275"/>
                <a:gd name="T73" fmla="*/ 126 h 261"/>
                <a:gd name="T74" fmla="*/ 2 w 275"/>
                <a:gd name="T75" fmla="*/ 143 h 261"/>
                <a:gd name="T76" fmla="*/ 0 w 275"/>
                <a:gd name="T77" fmla="*/ 156 h 261"/>
                <a:gd name="T78" fmla="*/ 0 w 275"/>
                <a:gd name="T79" fmla="*/ 173 h 261"/>
                <a:gd name="T80" fmla="*/ 0 w 275"/>
                <a:gd name="T81" fmla="*/ 186 h 261"/>
                <a:gd name="T82" fmla="*/ 2 w 275"/>
                <a:gd name="T83" fmla="*/ 202 h 261"/>
                <a:gd name="T84" fmla="*/ 4 w 275"/>
                <a:gd name="T85" fmla="*/ 226 h 261"/>
                <a:gd name="T86" fmla="*/ 11 w 275"/>
                <a:gd name="T87" fmla="*/ 245 h 261"/>
                <a:gd name="T88" fmla="*/ 28 w 275"/>
                <a:gd name="T89" fmla="*/ 261 h 261"/>
                <a:gd name="T90" fmla="*/ 53 w 275"/>
                <a:gd name="T91" fmla="*/ 249 h 261"/>
                <a:gd name="T92" fmla="*/ 66 w 275"/>
                <a:gd name="T93" fmla="*/ 234 h 261"/>
                <a:gd name="T94" fmla="*/ 80 w 275"/>
                <a:gd name="T95" fmla="*/ 219 h 261"/>
                <a:gd name="T96" fmla="*/ 89 w 275"/>
                <a:gd name="T97" fmla="*/ 205 h 261"/>
                <a:gd name="T98" fmla="*/ 95 w 275"/>
                <a:gd name="T99" fmla="*/ 200 h 261"/>
                <a:gd name="T100" fmla="*/ 91 w 275"/>
                <a:gd name="T101" fmla="*/ 194 h 261"/>
                <a:gd name="T102" fmla="*/ 87 w 275"/>
                <a:gd name="T103" fmla="*/ 181 h 261"/>
                <a:gd name="T104" fmla="*/ 83 w 275"/>
                <a:gd name="T105" fmla="*/ 166 h 261"/>
                <a:gd name="T106" fmla="*/ 83 w 275"/>
                <a:gd name="T107" fmla="*/ 152 h 261"/>
                <a:gd name="T108" fmla="*/ 87 w 275"/>
                <a:gd name="T109" fmla="*/ 139 h 261"/>
                <a:gd name="T110" fmla="*/ 95 w 275"/>
                <a:gd name="T111" fmla="*/ 131 h 261"/>
                <a:gd name="T112" fmla="*/ 110 w 275"/>
                <a:gd name="T113" fmla="*/ 131 h 261"/>
                <a:gd name="T114" fmla="*/ 121 w 275"/>
                <a:gd name="T115" fmla="*/ 143 h 261"/>
                <a:gd name="T116" fmla="*/ 125 w 275"/>
                <a:gd name="T117" fmla="*/ 1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5" h="261">
                  <a:moveTo>
                    <a:pt x="125" y="154"/>
                  </a:moveTo>
                  <a:lnTo>
                    <a:pt x="131" y="154"/>
                  </a:lnTo>
                  <a:lnTo>
                    <a:pt x="137" y="154"/>
                  </a:lnTo>
                  <a:lnTo>
                    <a:pt x="144" y="156"/>
                  </a:lnTo>
                  <a:lnTo>
                    <a:pt x="152" y="154"/>
                  </a:lnTo>
                  <a:lnTo>
                    <a:pt x="161" y="152"/>
                  </a:lnTo>
                  <a:lnTo>
                    <a:pt x="169" y="150"/>
                  </a:lnTo>
                  <a:lnTo>
                    <a:pt x="178" y="148"/>
                  </a:lnTo>
                  <a:lnTo>
                    <a:pt x="184" y="139"/>
                  </a:lnTo>
                  <a:lnTo>
                    <a:pt x="190" y="131"/>
                  </a:lnTo>
                  <a:lnTo>
                    <a:pt x="194" y="124"/>
                  </a:lnTo>
                  <a:lnTo>
                    <a:pt x="197" y="116"/>
                  </a:lnTo>
                  <a:lnTo>
                    <a:pt x="199" y="108"/>
                  </a:lnTo>
                  <a:lnTo>
                    <a:pt x="201" y="103"/>
                  </a:lnTo>
                  <a:lnTo>
                    <a:pt x="203" y="97"/>
                  </a:lnTo>
                  <a:lnTo>
                    <a:pt x="205" y="97"/>
                  </a:lnTo>
                  <a:lnTo>
                    <a:pt x="209" y="97"/>
                  </a:lnTo>
                  <a:lnTo>
                    <a:pt x="220" y="97"/>
                  </a:lnTo>
                  <a:lnTo>
                    <a:pt x="230" y="95"/>
                  </a:lnTo>
                  <a:lnTo>
                    <a:pt x="237" y="93"/>
                  </a:lnTo>
                  <a:lnTo>
                    <a:pt x="245" y="91"/>
                  </a:lnTo>
                  <a:lnTo>
                    <a:pt x="254" y="89"/>
                  </a:lnTo>
                  <a:lnTo>
                    <a:pt x="258" y="82"/>
                  </a:lnTo>
                  <a:lnTo>
                    <a:pt x="262" y="76"/>
                  </a:lnTo>
                  <a:lnTo>
                    <a:pt x="268" y="67"/>
                  </a:lnTo>
                  <a:lnTo>
                    <a:pt x="272" y="61"/>
                  </a:lnTo>
                  <a:lnTo>
                    <a:pt x="275" y="48"/>
                  </a:lnTo>
                  <a:lnTo>
                    <a:pt x="275" y="44"/>
                  </a:lnTo>
                  <a:lnTo>
                    <a:pt x="275" y="42"/>
                  </a:lnTo>
                  <a:lnTo>
                    <a:pt x="272" y="38"/>
                  </a:lnTo>
                  <a:lnTo>
                    <a:pt x="266" y="34"/>
                  </a:lnTo>
                  <a:lnTo>
                    <a:pt x="260" y="29"/>
                  </a:lnTo>
                  <a:lnTo>
                    <a:pt x="251" y="25"/>
                  </a:lnTo>
                  <a:lnTo>
                    <a:pt x="239" y="21"/>
                  </a:lnTo>
                  <a:lnTo>
                    <a:pt x="232" y="17"/>
                  </a:lnTo>
                  <a:lnTo>
                    <a:pt x="224" y="17"/>
                  </a:lnTo>
                  <a:lnTo>
                    <a:pt x="215" y="13"/>
                  </a:lnTo>
                  <a:lnTo>
                    <a:pt x="205" y="13"/>
                  </a:lnTo>
                  <a:lnTo>
                    <a:pt x="196" y="10"/>
                  </a:lnTo>
                  <a:lnTo>
                    <a:pt x="184" y="8"/>
                  </a:lnTo>
                  <a:lnTo>
                    <a:pt x="175" y="6"/>
                  </a:lnTo>
                  <a:lnTo>
                    <a:pt x="165" y="6"/>
                  </a:lnTo>
                  <a:lnTo>
                    <a:pt x="154" y="4"/>
                  </a:lnTo>
                  <a:lnTo>
                    <a:pt x="142" y="2"/>
                  </a:lnTo>
                  <a:lnTo>
                    <a:pt x="133" y="0"/>
                  </a:lnTo>
                  <a:lnTo>
                    <a:pt x="121" y="0"/>
                  </a:lnTo>
                  <a:lnTo>
                    <a:pt x="112" y="0"/>
                  </a:lnTo>
                  <a:lnTo>
                    <a:pt x="102" y="0"/>
                  </a:lnTo>
                  <a:lnTo>
                    <a:pt x="95" y="0"/>
                  </a:lnTo>
                  <a:lnTo>
                    <a:pt x="87" y="0"/>
                  </a:lnTo>
                  <a:lnTo>
                    <a:pt x="80" y="0"/>
                  </a:lnTo>
                  <a:lnTo>
                    <a:pt x="74" y="0"/>
                  </a:lnTo>
                  <a:lnTo>
                    <a:pt x="66" y="0"/>
                  </a:lnTo>
                  <a:lnTo>
                    <a:pt x="62" y="0"/>
                  </a:lnTo>
                  <a:lnTo>
                    <a:pt x="55" y="2"/>
                  </a:lnTo>
                  <a:lnTo>
                    <a:pt x="49" y="4"/>
                  </a:lnTo>
                  <a:lnTo>
                    <a:pt x="45" y="8"/>
                  </a:lnTo>
                  <a:lnTo>
                    <a:pt x="43" y="10"/>
                  </a:lnTo>
                  <a:lnTo>
                    <a:pt x="38" y="10"/>
                  </a:lnTo>
                  <a:lnTo>
                    <a:pt x="30" y="15"/>
                  </a:lnTo>
                  <a:lnTo>
                    <a:pt x="24" y="17"/>
                  </a:lnTo>
                  <a:lnTo>
                    <a:pt x="19" y="23"/>
                  </a:lnTo>
                  <a:lnTo>
                    <a:pt x="15" y="29"/>
                  </a:lnTo>
                  <a:lnTo>
                    <a:pt x="11" y="38"/>
                  </a:lnTo>
                  <a:lnTo>
                    <a:pt x="7" y="44"/>
                  </a:lnTo>
                  <a:lnTo>
                    <a:pt x="5" y="55"/>
                  </a:lnTo>
                  <a:lnTo>
                    <a:pt x="4" y="67"/>
                  </a:lnTo>
                  <a:lnTo>
                    <a:pt x="4" y="80"/>
                  </a:lnTo>
                  <a:lnTo>
                    <a:pt x="2" y="88"/>
                  </a:lnTo>
                  <a:lnTo>
                    <a:pt x="2" y="93"/>
                  </a:lnTo>
                  <a:lnTo>
                    <a:pt x="2" y="101"/>
                  </a:lnTo>
                  <a:lnTo>
                    <a:pt x="2" y="110"/>
                  </a:lnTo>
                  <a:lnTo>
                    <a:pt x="2" y="118"/>
                  </a:lnTo>
                  <a:lnTo>
                    <a:pt x="2" y="126"/>
                  </a:lnTo>
                  <a:lnTo>
                    <a:pt x="2" y="133"/>
                  </a:lnTo>
                  <a:lnTo>
                    <a:pt x="2" y="143"/>
                  </a:lnTo>
                  <a:lnTo>
                    <a:pt x="0" y="148"/>
                  </a:lnTo>
                  <a:lnTo>
                    <a:pt x="0" y="156"/>
                  </a:lnTo>
                  <a:lnTo>
                    <a:pt x="0" y="164"/>
                  </a:lnTo>
                  <a:lnTo>
                    <a:pt x="0" y="173"/>
                  </a:lnTo>
                  <a:lnTo>
                    <a:pt x="0" y="179"/>
                  </a:lnTo>
                  <a:lnTo>
                    <a:pt x="0" y="186"/>
                  </a:lnTo>
                  <a:lnTo>
                    <a:pt x="0" y="194"/>
                  </a:lnTo>
                  <a:lnTo>
                    <a:pt x="2" y="202"/>
                  </a:lnTo>
                  <a:lnTo>
                    <a:pt x="2" y="213"/>
                  </a:lnTo>
                  <a:lnTo>
                    <a:pt x="4" y="226"/>
                  </a:lnTo>
                  <a:lnTo>
                    <a:pt x="7" y="236"/>
                  </a:lnTo>
                  <a:lnTo>
                    <a:pt x="11" y="245"/>
                  </a:lnTo>
                  <a:lnTo>
                    <a:pt x="17" y="257"/>
                  </a:lnTo>
                  <a:lnTo>
                    <a:pt x="28" y="261"/>
                  </a:lnTo>
                  <a:lnTo>
                    <a:pt x="38" y="257"/>
                  </a:lnTo>
                  <a:lnTo>
                    <a:pt x="53" y="249"/>
                  </a:lnTo>
                  <a:lnTo>
                    <a:pt x="59" y="242"/>
                  </a:lnTo>
                  <a:lnTo>
                    <a:pt x="66" y="234"/>
                  </a:lnTo>
                  <a:lnTo>
                    <a:pt x="72" y="226"/>
                  </a:lnTo>
                  <a:lnTo>
                    <a:pt x="80" y="219"/>
                  </a:lnTo>
                  <a:lnTo>
                    <a:pt x="83" y="211"/>
                  </a:lnTo>
                  <a:lnTo>
                    <a:pt x="89" y="205"/>
                  </a:lnTo>
                  <a:lnTo>
                    <a:pt x="91" y="200"/>
                  </a:lnTo>
                  <a:lnTo>
                    <a:pt x="95" y="200"/>
                  </a:lnTo>
                  <a:lnTo>
                    <a:pt x="93" y="198"/>
                  </a:lnTo>
                  <a:lnTo>
                    <a:pt x="91" y="194"/>
                  </a:lnTo>
                  <a:lnTo>
                    <a:pt x="89" y="188"/>
                  </a:lnTo>
                  <a:lnTo>
                    <a:pt x="87" y="181"/>
                  </a:lnTo>
                  <a:lnTo>
                    <a:pt x="85" y="173"/>
                  </a:lnTo>
                  <a:lnTo>
                    <a:pt x="83" y="166"/>
                  </a:lnTo>
                  <a:lnTo>
                    <a:pt x="83" y="158"/>
                  </a:lnTo>
                  <a:lnTo>
                    <a:pt x="83" y="152"/>
                  </a:lnTo>
                  <a:lnTo>
                    <a:pt x="83" y="143"/>
                  </a:lnTo>
                  <a:lnTo>
                    <a:pt x="87" y="139"/>
                  </a:lnTo>
                  <a:lnTo>
                    <a:pt x="91" y="133"/>
                  </a:lnTo>
                  <a:lnTo>
                    <a:pt x="95" y="131"/>
                  </a:lnTo>
                  <a:lnTo>
                    <a:pt x="102" y="128"/>
                  </a:lnTo>
                  <a:lnTo>
                    <a:pt x="110" y="131"/>
                  </a:lnTo>
                  <a:lnTo>
                    <a:pt x="116" y="135"/>
                  </a:lnTo>
                  <a:lnTo>
                    <a:pt x="121" y="143"/>
                  </a:lnTo>
                  <a:lnTo>
                    <a:pt x="123" y="150"/>
                  </a:lnTo>
                  <a:lnTo>
                    <a:pt x="125" y="154"/>
                  </a:lnTo>
                  <a:lnTo>
                    <a:pt x="125" y="15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67" name="Freeform 75"/>
            <p:cNvSpPr>
              <a:spLocks/>
            </p:cNvSpPr>
            <p:nvPr/>
          </p:nvSpPr>
          <p:spPr bwMode="auto">
            <a:xfrm>
              <a:off x="1802" y="3522"/>
              <a:ext cx="20" cy="27"/>
            </a:xfrm>
            <a:custGeom>
              <a:avLst/>
              <a:gdLst>
                <a:gd name="T0" fmla="*/ 10 w 42"/>
                <a:gd name="T1" fmla="*/ 0 h 55"/>
                <a:gd name="T2" fmla="*/ 0 w 42"/>
                <a:gd name="T3" fmla="*/ 29 h 55"/>
                <a:gd name="T4" fmla="*/ 38 w 42"/>
                <a:gd name="T5" fmla="*/ 55 h 55"/>
                <a:gd name="T6" fmla="*/ 42 w 42"/>
                <a:gd name="T7" fmla="*/ 38 h 55"/>
                <a:gd name="T8" fmla="*/ 25 w 42"/>
                <a:gd name="T9" fmla="*/ 13 h 55"/>
                <a:gd name="T10" fmla="*/ 10 w 42"/>
                <a:gd name="T11" fmla="*/ 0 h 55"/>
                <a:gd name="T12" fmla="*/ 10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10" y="0"/>
                  </a:moveTo>
                  <a:lnTo>
                    <a:pt x="0" y="29"/>
                  </a:lnTo>
                  <a:lnTo>
                    <a:pt x="38" y="55"/>
                  </a:lnTo>
                  <a:lnTo>
                    <a:pt x="42" y="38"/>
                  </a:lnTo>
                  <a:lnTo>
                    <a:pt x="25" y="13"/>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68" name="Freeform 76"/>
            <p:cNvSpPr>
              <a:spLocks/>
            </p:cNvSpPr>
            <p:nvPr/>
          </p:nvSpPr>
          <p:spPr bwMode="auto">
            <a:xfrm>
              <a:off x="1818" y="3555"/>
              <a:ext cx="20" cy="27"/>
            </a:xfrm>
            <a:custGeom>
              <a:avLst/>
              <a:gdLst>
                <a:gd name="T0" fmla="*/ 10 w 40"/>
                <a:gd name="T1" fmla="*/ 0 h 55"/>
                <a:gd name="T2" fmla="*/ 0 w 40"/>
                <a:gd name="T3" fmla="*/ 26 h 55"/>
                <a:gd name="T4" fmla="*/ 37 w 40"/>
                <a:gd name="T5" fmla="*/ 55 h 55"/>
                <a:gd name="T6" fmla="*/ 40 w 40"/>
                <a:gd name="T7" fmla="*/ 38 h 55"/>
                <a:gd name="T8" fmla="*/ 25 w 40"/>
                <a:gd name="T9" fmla="*/ 11 h 55"/>
                <a:gd name="T10" fmla="*/ 10 w 40"/>
                <a:gd name="T11" fmla="*/ 0 h 55"/>
                <a:gd name="T12" fmla="*/ 1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10" y="0"/>
                  </a:moveTo>
                  <a:lnTo>
                    <a:pt x="0" y="26"/>
                  </a:lnTo>
                  <a:lnTo>
                    <a:pt x="37" y="55"/>
                  </a:lnTo>
                  <a:lnTo>
                    <a:pt x="40" y="38"/>
                  </a:lnTo>
                  <a:lnTo>
                    <a:pt x="25" y="11"/>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69" name="Freeform 77"/>
            <p:cNvSpPr>
              <a:spLocks/>
            </p:cNvSpPr>
            <p:nvPr/>
          </p:nvSpPr>
          <p:spPr bwMode="auto">
            <a:xfrm>
              <a:off x="1833" y="3588"/>
              <a:ext cx="21" cy="28"/>
            </a:xfrm>
            <a:custGeom>
              <a:avLst/>
              <a:gdLst>
                <a:gd name="T0" fmla="*/ 9 w 42"/>
                <a:gd name="T1" fmla="*/ 0 h 55"/>
                <a:gd name="T2" fmla="*/ 0 w 42"/>
                <a:gd name="T3" fmla="*/ 27 h 55"/>
                <a:gd name="T4" fmla="*/ 38 w 42"/>
                <a:gd name="T5" fmla="*/ 55 h 55"/>
                <a:gd name="T6" fmla="*/ 42 w 42"/>
                <a:gd name="T7" fmla="*/ 38 h 55"/>
                <a:gd name="T8" fmla="*/ 26 w 42"/>
                <a:gd name="T9" fmla="*/ 12 h 55"/>
                <a:gd name="T10" fmla="*/ 9 w 42"/>
                <a:gd name="T11" fmla="*/ 0 h 55"/>
                <a:gd name="T12" fmla="*/ 9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9" y="0"/>
                  </a:moveTo>
                  <a:lnTo>
                    <a:pt x="0" y="27"/>
                  </a:lnTo>
                  <a:lnTo>
                    <a:pt x="38" y="55"/>
                  </a:lnTo>
                  <a:lnTo>
                    <a:pt x="42" y="38"/>
                  </a:lnTo>
                  <a:lnTo>
                    <a:pt x="26" y="12"/>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70" name="Freeform 78"/>
            <p:cNvSpPr>
              <a:spLocks/>
            </p:cNvSpPr>
            <p:nvPr/>
          </p:nvSpPr>
          <p:spPr bwMode="auto">
            <a:xfrm>
              <a:off x="1850" y="3621"/>
              <a:ext cx="19" cy="28"/>
            </a:xfrm>
            <a:custGeom>
              <a:avLst/>
              <a:gdLst>
                <a:gd name="T0" fmla="*/ 10 w 38"/>
                <a:gd name="T1" fmla="*/ 0 h 55"/>
                <a:gd name="T2" fmla="*/ 0 w 38"/>
                <a:gd name="T3" fmla="*/ 28 h 55"/>
                <a:gd name="T4" fmla="*/ 36 w 38"/>
                <a:gd name="T5" fmla="*/ 55 h 55"/>
                <a:gd name="T6" fmla="*/ 38 w 38"/>
                <a:gd name="T7" fmla="*/ 38 h 55"/>
                <a:gd name="T8" fmla="*/ 23 w 38"/>
                <a:gd name="T9" fmla="*/ 13 h 55"/>
                <a:gd name="T10" fmla="*/ 10 w 38"/>
                <a:gd name="T11" fmla="*/ 0 h 55"/>
                <a:gd name="T12" fmla="*/ 10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10" y="0"/>
                  </a:moveTo>
                  <a:lnTo>
                    <a:pt x="0" y="28"/>
                  </a:lnTo>
                  <a:lnTo>
                    <a:pt x="36" y="55"/>
                  </a:lnTo>
                  <a:lnTo>
                    <a:pt x="38" y="38"/>
                  </a:lnTo>
                  <a:lnTo>
                    <a:pt x="23" y="13"/>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71" name="Freeform 79"/>
            <p:cNvSpPr>
              <a:spLocks/>
            </p:cNvSpPr>
            <p:nvPr/>
          </p:nvSpPr>
          <p:spPr bwMode="auto">
            <a:xfrm>
              <a:off x="1866" y="3656"/>
              <a:ext cx="20" cy="26"/>
            </a:xfrm>
            <a:custGeom>
              <a:avLst/>
              <a:gdLst>
                <a:gd name="T0" fmla="*/ 10 w 40"/>
                <a:gd name="T1" fmla="*/ 0 h 53"/>
                <a:gd name="T2" fmla="*/ 0 w 40"/>
                <a:gd name="T3" fmla="*/ 27 h 53"/>
                <a:gd name="T4" fmla="*/ 35 w 40"/>
                <a:gd name="T5" fmla="*/ 53 h 53"/>
                <a:gd name="T6" fmla="*/ 40 w 40"/>
                <a:gd name="T7" fmla="*/ 36 h 53"/>
                <a:gd name="T8" fmla="*/ 21 w 40"/>
                <a:gd name="T9" fmla="*/ 12 h 53"/>
                <a:gd name="T10" fmla="*/ 10 w 40"/>
                <a:gd name="T11" fmla="*/ 0 h 53"/>
                <a:gd name="T12" fmla="*/ 10 w 40"/>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40" h="53">
                  <a:moveTo>
                    <a:pt x="10" y="0"/>
                  </a:moveTo>
                  <a:lnTo>
                    <a:pt x="0" y="27"/>
                  </a:lnTo>
                  <a:lnTo>
                    <a:pt x="35" y="53"/>
                  </a:lnTo>
                  <a:lnTo>
                    <a:pt x="40" y="36"/>
                  </a:lnTo>
                  <a:lnTo>
                    <a:pt x="21" y="12"/>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72" name="Freeform 80"/>
            <p:cNvSpPr>
              <a:spLocks/>
            </p:cNvSpPr>
            <p:nvPr/>
          </p:nvSpPr>
          <p:spPr bwMode="auto">
            <a:xfrm>
              <a:off x="1881" y="3688"/>
              <a:ext cx="20" cy="28"/>
            </a:xfrm>
            <a:custGeom>
              <a:avLst/>
              <a:gdLst>
                <a:gd name="T0" fmla="*/ 9 w 40"/>
                <a:gd name="T1" fmla="*/ 0 h 57"/>
                <a:gd name="T2" fmla="*/ 0 w 40"/>
                <a:gd name="T3" fmla="*/ 28 h 57"/>
                <a:gd name="T4" fmla="*/ 36 w 40"/>
                <a:gd name="T5" fmla="*/ 57 h 57"/>
                <a:gd name="T6" fmla="*/ 40 w 40"/>
                <a:gd name="T7" fmla="*/ 38 h 57"/>
                <a:gd name="T8" fmla="*/ 25 w 40"/>
                <a:gd name="T9" fmla="*/ 13 h 57"/>
                <a:gd name="T10" fmla="*/ 9 w 40"/>
                <a:gd name="T11" fmla="*/ 0 h 57"/>
                <a:gd name="T12" fmla="*/ 9 w 4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0" h="57">
                  <a:moveTo>
                    <a:pt x="9" y="0"/>
                  </a:moveTo>
                  <a:lnTo>
                    <a:pt x="0" y="28"/>
                  </a:lnTo>
                  <a:lnTo>
                    <a:pt x="36" y="57"/>
                  </a:lnTo>
                  <a:lnTo>
                    <a:pt x="40" y="38"/>
                  </a:lnTo>
                  <a:lnTo>
                    <a:pt x="25" y="13"/>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73" name="Freeform 81"/>
            <p:cNvSpPr>
              <a:spLocks/>
            </p:cNvSpPr>
            <p:nvPr/>
          </p:nvSpPr>
          <p:spPr bwMode="auto">
            <a:xfrm>
              <a:off x="1898" y="3721"/>
              <a:ext cx="20" cy="29"/>
            </a:xfrm>
            <a:custGeom>
              <a:avLst/>
              <a:gdLst>
                <a:gd name="T0" fmla="*/ 8 w 40"/>
                <a:gd name="T1" fmla="*/ 0 h 57"/>
                <a:gd name="T2" fmla="*/ 0 w 40"/>
                <a:gd name="T3" fmla="*/ 29 h 57"/>
                <a:gd name="T4" fmla="*/ 34 w 40"/>
                <a:gd name="T5" fmla="*/ 57 h 57"/>
                <a:gd name="T6" fmla="*/ 40 w 40"/>
                <a:gd name="T7" fmla="*/ 38 h 57"/>
                <a:gd name="T8" fmla="*/ 23 w 40"/>
                <a:gd name="T9" fmla="*/ 14 h 57"/>
                <a:gd name="T10" fmla="*/ 8 w 40"/>
                <a:gd name="T11" fmla="*/ 0 h 57"/>
                <a:gd name="T12" fmla="*/ 8 w 4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0" h="57">
                  <a:moveTo>
                    <a:pt x="8" y="0"/>
                  </a:moveTo>
                  <a:lnTo>
                    <a:pt x="0" y="29"/>
                  </a:lnTo>
                  <a:lnTo>
                    <a:pt x="34" y="57"/>
                  </a:lnTo>
                  <a:lnTo>
                    <a:pt x="40" y="38"/>
                  </a:lnTo>
                  <a:lnTo>
                    <a:pt x="23" y="14"/>
                  </a:lnTo>
                  <a:lnTo>
                    <a:pt x="8" y="0"/>
                  </a:lnTo>
                  <a:lnTo>
                    <a:pt x="8"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74" name="Freeform 82"/>
            <p:cNvSpPr>
              <a:spLocks/>
            </p:cNvSpPr>
            <p:nvPr/>
          </p:nvSpPr>
          <p:spPr bwMode="auto">
            <a:xfrm>
              <a:off x="1914" y="3754"/>
              <a:ext cx="19" cy="29"/>
            </a:xfrm>
            <a:custGeom>
              <a:avLst/>
              <a:gdLst>
                <a:gd name="T0" fmla="*/ 9 w 38"/>
                <a:gd name="T1" fmla="*/ 0 h 57"/>
                <a:gd name="T2" fmla="*/ 0 w 38"/>
                <a:gd name="T3" fmla="*/ 28 h 57"/>
                <a:gd name="T4" fmla="*/ 36 w 38"/>
                <a:gd name="T5" fmla="*/ 57 h 57"/>
                <a:gd name="T6" fmla="*/ 38 w 38"/>
                <a:gd name="T7" fmla="*/ 38 h 57"/>
                <a:gd name="T8" fmla="*/ 22 w 38"/>
                <a:gd name="T9" fmla="*/ 13 h 57"/>
                <a:gd name="T10" fmla="*/ 9 w 38"/>
                <a:gd name="T11" fmla="*/ 0 h 57"/>
                <a:gd name="T12" fmla="*/ 9 w 3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 h="57">
                  <a:moveTo>
                    <a:pt x="9" y="0"/>
                  </a:moveTo>
                  <a:lnTo>
                    <a:pt x="0" y="28"/>
                  </a:lnTo>
                  <a:lnTo>
                    <a:pt x="36" y="57"/>
                  </a:lnTo>
                  <a:lnTo>
                    <a:pt x="38" y="38"/>
                  </a:lnTo>
                  <a:lnTo>
                    <a:pt x="22" y="13"/>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75" name="Freeform 83"/>
            <p:cNvSpPr>
              <a:spLocks/>
            </p:cNvSpPr>
            <p:nvPr/>
          </p:nvSpPr>
          <p:spPr bwMode="auto">
            <a:xfrm>
              <a:off x="1793" y="3547"/>
              <a:ext cx="21" cy="24"/>
            </a:xfrm>
            <a:custGeom>
              <a:avLst/>
              <a:gdLst>
                <a:gd name="T0" fmla="*/ 11 w 42"/>
                <a:gd name="T1" fmla="*/ 0 h 48"/>
                <a:gd name="T2" fmla="*/ 42 w 42"/>
                <a:gd name="T3" fmla="*/ 23 h 48"/>
                <a:gd name="T4" fmla="*/ 30 w 42"/>
                <a:gd name="T5" fmla="*/ 48 h 48"/>
                <a:gd name="T6" fmla="*/ 0 w 42"/>
                <a:gd name="T7" fmla="*/ 31 h 48"/>
                <a:gd name="T8" fmla="*/ 11 w 42"/>
                <a:gd name="T9" fmla="*/ 0 h 48"/>
                <a:gd name="T10" fmla="*/ 11 w 42"/>
                <a:gd name="T11" fmla="*/ 0 h 48"/>
              </a:gdLst>
              <a:ahLst/>
              <a:cxnLst>
                <a:cxn ang="0">
                  <a:pos x="T0" y="T1"/>
                </a:cxn>
                <a:cxn ang="0">
                  <a:pos x="T2" y="T3"/>
                </a:cxn>
                <a:cxn ang="0">
                  <a:pos x="T4" y="T5"/>
                </a:cxn>
                <a:cxn ang="0">
                  <a:pos x="T6" y="T7"/>
                </a:cxn>
                <a:cxn ang="0">
                  <a:pos x="T8" y="T9"/>
                </a:cxn>
                <a:cxn ang="0">
                  <a:pos x="T10" y="T11"/>
                </a:cxn>
              </a:cxnLst>
              <a:rect l="0" t="0" r="r" b="b"/>
              <a:pathLst>
                <a:path w="42" h="48">
                  <a:moveTo>
                    <a:pt x="11" y="0"/>
                  </a:moveTo>
                  <a:lnTo>
                    <a:pt x="42" y="23"/>
                  </a:lnTo>
                  <a:lnTo>
                    <a:pt x="30" y="48"/>
                  </a:lnTo>
                  <a:lnTo>
                    <a:pt x="0" y="31"/>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76" name="Freeform 84"/>
            <p:cNvSpPr>
              <a:spLocks/>
            </p:cNvSpPr>
            <p:nvPr/>
          </p:nvSpPr>
          <p:spPr bwMode="auto">
            <a:xfrm>
              <a:off x="1809" y="3580"/>
              <a:ext cx="20" cy="22"/>
            </a:xfrm>
            <a:custGeom>
              <a:avLst/>
              <a:gdLst>
                <a:gd name="T0" fmla="*/ 10 w 40"/>
                <a:gd name="T1" fmla="*/ 0 h 44"/>
                <a:gd name="T2" fmla="*/ 40 w 40"/>
                <a:gd name="T3" fmla="*/ 19 h 44"/>
                <a:gd name="T4" fmla="*/ 29 w 40"/>
                <a:gd name="T5" fmla="*/ 44 h 44"/>
                <a:gd name="T6" fmla="*/ 0 w 40"/>
                <a:gd name="T7" fmla="*/ 29 h 44"/>
                <a:gd name="T8" fmla="*/ 10 w 40"/>
                <a:gd name="T9" fmla="*/ 0 h 44"/>
                <a:gd name="T10" fmla="*/ 10 w 40"/>
                <a:gd name="T11" fmla="*/ 0 h 44"/>
              </a:gdLst>
              <a:ahLst/>
              <a:cxnLst>
                <a:cxn ang="0">
                  <a:pos x="T0" y="T1"/>
                </a:cxn>
                <a:cxn ang="0">
                  <a:pos x="T2" y="T3"/>
                </a:cxn>
                <a:cxn ang="0">
                  <a:pos x="T4" y="T5"/>
                </a:cxn>
                <a:cxn ang="0">
                  <a:pos x="T6" y="T7"/>
                </a:cxn>
                <a:cxn ang="0">
                  <a:pos x="T8" y="T9"/>
                </a:cxn>
                <a:cxn ang="0">
                  <a:pos x="T10" y="T11"/>
                </a:cxn>
              </a:cxnLst>
              <a:rect l="0" t="0" r="r" b="b"/>
              <a:pathLst>
                <a:path w="40" h="44">
                  <a:moveTo>
                    <a:pt x="10" y="0"/>
                  </a:moveTo>
                  <a:lnTo>
                    <a:pt x="40" y="19"/>
                  </a:lnTo>
                  <a:lnTo>
                    <a:pt x="29" y="44"/>
                  </a:lnTo>
                  <a:lnTo>
                    <a:pt x="0" y="29"/>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77" name="Freeform 85"/>
            <p:cNvSpPr>
              <a:spLocks/>
            </p:cNvSpPr>
            <p:nvPr/>
          </p:nvSpPr>
          <p:spPr bwMode="auto">
            <a:xfrm>
              <a:off x="1824" y="3613"/>
              <a:ext cx="20" cy="23"/>
            </a:xfrm>
            <a:custGeom>
              <a:avLst/>
              <a:gdLst>
                <a:gd name="T0" fmla="*/ 11 w 40"/>
                <a:gd name="T1" fmla="*/ 0 h 45"/>
                <a:gd name="T2" fmla="*/ 40 w 40"/>
                <a:gd name="T3" fmla="*/ 21 h 45"/>
                <a:gd name="T4" fmla="*/ 30 w 40"/>
                <a:gd name="T5" fmla="*/ 45 h 45"/>
                <a:gd name="T6" fmla="*/ 0 w 40"/>
                <a:gd name="T7" fmla="*/ 30 h 45"/>
                <a:gd name="T8" fmla="*/ 11 w 40"/>
                <a:gd name="T9" fmla="*/ 0 h 45"/>
                <a:gd name="T10" fmla="*/ 11 w 40"/>
                <a:gd name="T11" fmla="*/ 0 h 45"/>
              </a:gdLst>
              <a:ahLst/>
              <a:cxnLst>
                <a:cxn ang="0">
                  <a:pos x="T0" y="T1"/>
                </a:cxn>
                <a:cxn ang="0">
                  <a:pos x="T2" y="T3"/>
                </a:cxn>
                <a:cxn ang="0">
                  <a:pos x="T4" y="T5"/>
                </a:cxn>
                <a:cxn ang="0">
                  <a:pos x="T6" y="T7"/>
                </a:cxn>
                <a:cxn ang="0">
                  <a:pos x="T8" y="T9"/>
                </a:cxn>
                <a:cxn ang="0">
                  <a:pos x="T10" y="T11"/>
                </a:cxn>
              </a:cxnLst>
              <a:rect l="0" t="0" r="r" b="b"/>
              <a:pathLst>
                <a:path w="40" h="45">
                  <a:moveTo>
                    <a:pt x="11" y="0"/>
                  </a:moveTo>
                  <a:lnTo>
                    <a:pt x="40" y="21"/>
                  </a:lnTo>
                  <a:lnTo>
                    <a:pt x="30" y="45"/>
                  </a:lnTo>
                  <a:lnTo>
                    <a:pt x="0" y="30"/>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78" name="Freeform 86"/>
            <p:cNvSpPr>
              <a:spLocks/>
            </p:cNvSpPr>
            <p:nvPr/>
          </p:nvSpPr>
          <p:spPr bwMode="auto">
            <a:xfrm>
              <a:off x="1841" y="3645"/>
              <a:ext cx="20" cy="24"/>
            </a:xfrm>
            <a:custGeom>
              <a:avLst/>
              <a:gdLst>
                <a:gd name="T0" fmla="*/ 11 w 40"/>
                <a:gd name="T1" fmla="*/ 0 h 48"/>
                <a:gd name="T2" fmla="*/ 40 w 40"/>
                <a:gd name="T3" fmla="*/ 23 h 48"/>
                <a:gd name="T4" fmla="*/ 29 w 40"/>
                <a:gd name="T5" fmla="*/ 48 h 48"/>
                <a:gd name="T6" fmla="*/ 0 w 40"/>
                <a:gd name="T7" fmla="*/ 33 h 48"/>
                <a:gd name="T8" fmla="*/ 11 w 40"/>
                <a:gd name="T9" fmla="*/ 0 h 48"/>
                <a:gd name="T10" fmla="*/ 11 w 40"/>
                <a:gd name="T11" fmla="*/ 0 h 48"/>
              </a:gdLst>
              <a:ahLst/>
              <a:cxnLst>
                <a:cxn ang="0">
                  <a:pos x="T0" y="T1"/>
                </a:cxn>
                <a:cxn ang="0">
                  <a:pos x="T2" y="T3"/>
                </a:cxn>
                <a:cxn ang="0">
                  <a:pos x="T4" y="T5"/>
                </a:cxn>
                <a:cxn ang="0">
                  <a:pos x="T6" y="T7"/>
                </a:cxn>
                <a:cxn ang="0">
                  <a:pos x="T8" y="T9"/>
                </a:cxn>
                <a:cxn ang="0">
                  <a:pos x="T10" y="T11"/>
                </a:cxn>
              </a:cxnLst>
              <a:rect l="0" t="0" r="r" b="b"/>
              <a:pathLst>
                <a:path w="40" h="48">
                  <a:moveTo>
                    <a:pt x="11" y="0"/>
                  </a:moveTo>
                  <a:lnTo>
                    <a:pt x="40" y="23"/>
                  </a:lnTo>
                  <a:lnTo>
                    <a:pt x="29" y="48"/>
                  </a:lnTo>
                  <a:lnTo>
                    <a:pt x="0" y="33"/>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79" name="Freeform 87"/>
            <p:cNvSpPr>
              <a:spLocks/>
            </p:cNvSpPr>
            <p:nvPr/>
          </p:nvSpPr>
          <p:spPr bwMode="auto">
            <a:xfrm>
              <a:off x="1856" y="3678"/>
              <a:ext cx="21" cy="23"/>
            </a:xfrm>
            <a:custGeom>
              <a:avLst/>
              <a:gdLst>
                <a:gd name="T0" fmla="*/ 11 w 41"/>
                <a:gd name="T1" fmla="*/ 0 h 45"/>
                <a:gd name="T2" fmla="*/ 41 w 41"/>
                <a:gd name="T3" fmla="*/ 21 h 45"/>
                <a:gd name="T4" fmla="*/ 30 w 41"/>
                <a:gd name="T5" fmla="*/ 45 h 45"/>
                <a:gd name="T6" fmla="*/ 0 w 41"/>
                <a:gd name="T7" fmla="*/ 28 h 45"/>
                <a:gd name="T8" fmla="*/ 11 w 41"/>
                <a:gd name="T9" fmla="*/ 0 h 45"/>
                <a:gd name="T10" fmla="*/ 11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11" y="0"/>
                  </a:moveTo>
                  <a:lnTo>
                    <a:pt x="41" y="21"/>
                  </a:lnTo>
                  <a:lnTo>
                    <a:pt x="30" y="45"/>
                  </a:lnTo>
                  <a:lnTo>
                    <a:pt x="0" y="28"/>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80" name="Freeform 88"/>
            <p:cNvSpPr>
              <a:spLocks/>
            </p:cNvSpPr>
            <p:nvPr/>
          </p:nvSpPr>
          <p:spPr bwMode="auto">
            <a:xfrm>
              <a:off x="1871" y="3712"/>
              <a:ext cx="22" cy="23"/>
            </a:xfrm>
            <a:custGeom>
              <a:avLst/>
              <a:gdLst>
                <a:gd name="T0" fmla="*/ 11 w 44"/>
                <a:gd name="T1" fmla="*/ 0 h 48"/>
                <a:gd name="T2" fmla="*/ 44 w 44"/>
                <a:gd name="T3" fmla="*/ 23 h 48"/>
                <a:gd name="T4" fmla="*/ 32 w 44"/>
                <a:gd name="T5" fmla="*/ 48 h 48"/>
                <a:gd name="T6" fmla="*/ 0 w 44"/>
                <a:gd name="T7" fmla="*/ 31 h 48"/>
                <a:gd name="T8" fmla="*/ 11 w 44"/>
                <a:gd name="T9" fmla="*/ 0 h 48"/>
                <a:gd name="T10" fmla="*/ 11 w 44"/>
                <a:gd name="T11" fmla="*/ 0 h 48"/>
              </a:gdLst>
              <a:ahLst/>
              <a:cxnLst>
                <a:cxn ang="0">
                  <a:pos x="T0" y="T1"/>
                </a:cxn>
                <a:cxn ang="0">
                  <a:pos x="T2" y="T3"/>
                </a:cxn>
                <a:cxn ang="0">
                  <a:pos x="T4" y="T5"/>
                </a:cxn>
                <a:cxn ang="0">
                  <a:pos x="T6" y="T7"/>
                </a:cxn>
                <a:cxn ang="0">
                  <a:pos x="T8" y="T9"/>
                </a:cxn>
                <a:cxn ang="0">
                  <a:pos x="T10" y="T11"/>
                </a:cxn>
              </a:cxnLst>
              <a:rect l="0" t="0" r="r" b="b"/>
              <a:pathLst>
                <a:path w="44" h="48">
                  <a:moveTo>
                    <a:pt x="11" y="0"/>
                  </a:moveTo>
                  <a:lnTo>
                    <a:pt x="44" y="23"/>
                  </a:lnTo>
                  <a:lnTo>
                    <a:pt x="32" y="48"/>
                  </a:lnTo>
                  <a:lnTo>
                    <a:pt x="0" y="31"/>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81" name="Freeform 89"/>
            <p:cNvSpPr>
              <a:spLocks/>
            </p:cNvSpPr>
            <p:nvPr/>
          </p:nvSpPr>
          <p:spPr bwMode="auto">
            <a:xfrm>
              <a:off x="1887" y="3744"/>
              <a:ext cx="22" cy="23"/>
            </a:xfrm>
            <a:custGeom>
              <a:avLst/>
              <a:gdLst>
                <a:gd name="T0" fmla="*/ 12 w 44"/>
                <a:gd name="T1" fmla="*/ 0 h 46"/>
                <a:gd name="T2" fmla="*/ 44 w 44"/>
                <a:gd name="T3" fmla="*/ 21 h 46"/>
                <a:gd name="T4" fmla="*/ 31 w 44"/>
                <a:gd name="T5" fmla="*/ 46 h 46"/>
                <a:gd name="T6" fmla="*/ 0 w 44"/>
                <a:gd name="T7" fmla="*/ 30 h 46"/>
                <a:gd name="T8" fmla="*/ 12 w 44"/>
                <a:gd name="T9" fmla="*/ 0 h 46"/>
                <a:gd name="T10" fmla="*/ 12 w 44"/>
                <a:gd name="T11" fmla="*/ 0 h 46"/>
              </a:gdLst>
              <a:ahLst/>
              <a:cxnLst>
                <a:cxn ang="0">
                  <a:pos x="T0" y="T1"/>
                </a:cxn>
                <a:cxn ang="0">
                  <a:pos x="T2" y="T3"/>
                </a:cxn>
                <a:cxn ang="0">
                  <a:pos x="T4" y="T5"/>
                </a:cxn>
                <a:cxn ang="0">
                  <a:pos x="T6" y="T7"/>
                </a:cxn>
                <a:cxn ang="0">
                  <a:pos x="T8" y="T9"/>
                </a:cxn>
                <a:cxn ang="0">
                  <a:pos x="T10" y="T11"/>
                </a:cxn>
              </a:cxnLst>
              <a:rect l="0" t="0" r="r" b="b"/>
              <a:pathLst>
                <a:path w="44" h="46">
                  <a:moveTo>
                    <a:pt x="12" y="0"/>
                  </a:moveTo>
                  <a:lnTo>
                    <a:pt x="44" y="21"/>
                  </a:lnTo>
                  <a:lnTo>
                    <a:pt x="31" y="46"/>
                  </a:lnTo>
                  <a:lnTo>
                    <a:pt x="0" y="30"/>
                  </a:lnTo>
                  <a:lnTo>
                    <a:pt x="12" y="0"/>
                  </a:lnTo>
                  <a:lnTo>
                    <a:pt x="12"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82" name="Freeform 90"/>
            <p:cNvSpPr>
              <a:spLocks/>
            </p:cNvSpPr>
            <p:nvPr/>
          </p:nvSpPr>
          <p:spPr bwMode="auto">
            <a:xfrm>
              <a:off x="1902" y="3777"/>
              <a:ext cx="22" cy="23"/>
            </a:xfrm>
            <a:custGeom>
              <a:avLst/>
              <a:gdLst>
                <a:gd name="T0" fmla="*/ 13 w 43"/>
                <a:gd name="T1" fmla="*/ 0 h 46"/>
                <a:gd name="T2" fmla="*/ 43 w 43"/>
                <a:gd name="T3" fmla="*/ 21 h 46"/>
                <a:gd name="T4" fmla="*/ 32 w 43"/>
                <a:gd name="T5" fmla="*/ 46 h 46"/>
                <a:gd name="T6" fmla="*/ 0 w 43"/>
                <a:gd name="T7" fmla="*/ 31 h 46"/>
                <a:gd name="T8" fmla="*/ 13 w 43"/>
                <a:gd name="T9" fmla="*/ 0 h 46"/>
                <a:gd name="T10" fmla="*/ 13 w 43"/>
                <a:gd name="T11" fmla="*/ 0 h 46"/>
              </a:gdLst>
              <a:ahLst/>
              <a:cxnLst>
                <a:cxn ang="0">
                  <a:pos x="T0" y="T1"/>
                </a:cxn>
                <a:cxn ang="0">
                  <a:pos x="T2" y="T3"/>
                </a:cxn>
                <a:cxn ang="0">
                  <a:pos x="T4" y="T5"/>
                </a:cxn>
                <a:cxn ang="0">
                  <a:pos x="T6" y="T7"/>
                </a:cxn>
                <a:cxn ang="0">
                  <a:pos x="T8" y="T9"/>
                </a:cxn>
                <a:cxn ang="0">
                  <a:pos x="T10" y="T11"/>
                </a:cxn>
              </a:cxnLst>
              <a:rect l="0" t="0" r="r" b="b"/>
              <a:pathLst>
                <a:path w="43" h="46">
                  <a:moveTo>
                    <a:pt x="13" y="0"/>
                  </a:moveTo>
                  <a:lnTo>
                    <a:pt x="43" y="21"/>
                  </a:lnTo>
                  <a:lnTo>
                    <a:pt x="32" y="46"/>
                  </a:lnTo>
                  <a:lnTo>
                    <a:pt x="0" y="31"/>
                  </a:lnTo>
                  <a:lnTo>
                    <a:pt x="13" y="0"/>
                  </a:lnTo>
                  <a:lnTo>
                    <a:pt x="13"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83" name="Freeform 91"/>
            <p:cNvSpPr>
              <a:spLocks/>
            </p:cNvSpPr>
            <p:nvPr/>
          </p:nvSpPr>
          <p:spPr bwMode="auto">
            <a:xfrm>
              <a:off x="1806" y="3518"/>
              <a:ext cx="19" cy="28"/>
            </a:xfrm>
            <a:custGeom>
              <a:avLst/>
              <a:gdLst>
                <a:gd name="T0" fmla="*/ 7 w 38"/>
                <a:gd name="T1" fmla="*/ 0 h 57"/>
                <a:gd name="T2" fmla="*/ 0 w 38"/>
                <a:gd name="T3" fmla="*/ 30 h 57"/>
                <a:gd name="T4" fmla="*/ 34 w 38"/>
                <a:gd name="T5" fmla="*/ 57 h 57"/>
                <a:gd name="T6" fmla="*/ 38 w 38"/>
                <a:gd name="T7" fmla="*/ 38 h 57"/>
                <a:gd name="T8" fmla="*/ 22 w 38"/>
                <a:gd name="T9" fmla="*/ 13 h 57"/>
                <a:gd name="T10" fmla="*/ 7 w 38"/>
                <a:gd name="T11" fmla="*/ 0 h 57"/>
                <a:gd name="T12" fmla="*/ 7 w 3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 h="57">
                  <a:moveTo>
                    <a:pt x="7" y="0"/>
                  </a:moveTo>
                  <a:lnTo>
                    <a:pt x="0" y="30"/>
                  </a:lnTo>
                  <a:lnTo>
                    <a:pt x="34" y="57"/>
                  </a:lnTo>
                  <a:lnTo>
                    <a:pt x="38" y="38"/>
                  </a:lnTo>
                  <a:lnTo>
                    <a:pt x="22" y="13"/>
                  </a:lnTo>
                  <a:lnTo>
                    <a:pt x="7" y="0"/>
                  </a:lnTo>
                  <a:lnTo>
                    <a:pt x="7"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84" name="Freeform 92"/>
            <p:cNvSpPr>
              <a:spLocks/>
            </p:cNvSpPr>
            <p:nvPr/>
          </p:nvSpPr>
          <p:spPr bwMode="auto">
            <a:xfrm>
              <a:off x="1821" y="3552"/>
              <a:ext cx="20" cy="28"/>
            </a:xfrm>
            <a:custGeom>
              <a:avLst/>
              <a:gdLst>
                <a:gd name="T0" fmla="*/ 10 w 42"/>
                <a:gd name="T1" fmla="*/ 0 h 55"/>
                <a:gd name="T2" fmla="*/ 0 w 42"/>
                <a:gd name="T3" fmla="*/ 25 h 55"/>
                <a:gd name="T4" fmla="*/ 38 w 42"/>
                <a:gd name="T5" fmla="*/ 55 h 55"/>
                <a:gd name="T6" fmla="*/ 42 w 42"/>
                <a:gd name="T7" fmla="*/ 38 h 55"/>
                <a:gd name="T8" fmla="*/ 25 w 42"/>
                <a:gd name="T9" fmla="*/ 13 h 55"/>
                <a:gd name="T10" fmla="*/ 10 w 42"/>
                <a:gd name="T11" fmla="*/ 0 h 55"/>
                <a:gd name="T12" fmla="*/ 10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10" y="0"/>
                  </a:moveTo>
                  <a:lnTo>
                    <a:pt x="0" y="25"/>
                  </a:lnTo>
                  <a:lnTo>
                    <a:pt x="38" y="55"/>
                  </a:lnTo>
                  <a:lnTo>
                    <a:pt x="42" y="38"/>
                  </a:lnTo>
                  <a:lnTo>
                    <a:pt x="25" y="13"/>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85" name="Freeform 93"/>
            <p:cNvSpPr>
              <a:spLocks/>
            </p:cNvSpPr>
            <p:nvPr/>
          </p:nvSpPr>
          <p:spPr bwMode="auto">
            <a:xfrm>
              <a:off x="1838" y="3585"/>
              <a:ext cx="19" cy="28"/>
            </a:xfrm>
            <a:custGeom>
              <a:avLst/>
              <a:gdLst>
                <a:gd name="T0" fmla="*/ 10 w 38"/>
                <a:gd name="T1" fmla="*/ 0 h 55"/>
                <a:gd name="T2" fmla="*/ 0 w 38"/>
                <a:gd name="T3" fmla="*/ 26 h 55"/>
                <a:gd name="T4" fmla="*/ 37 w 38"/>
                <a:gd name="T5" fmla="*/ 55 h 55"/>
                <a:gd name="T6" fmla="*/ 38 w 38"/>
                <a:gd name="T7" fmla="*/ 38 h 55"/>
                <a:gd name="T8" fmla="*/ 23 w 38"/>
                <a:gd name="T9" fmla="*/ 9 h 55"/>
                <a:gd name="T10" fmla="*/ 10 w 38"/>
                <a:gd name="T11" fmla="*/ 0 h 55"/>
                <a:gd name="T12" fmla="*/ 10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10" y="0"/>
                  </a:moveTo>
                  <a:lnTo>
                    <a:pt x="0" y="26"/>
                  </a:lnTo>
                  <a:lnTo>
                    <a:pt x="37" y="55"/>
                  </a:lnTo>
                  <a:lnTo>
                    <a:pt x="38" y="38"/>
                  </a:lnTo>
                  <a:lnTo>
                    <a:pt x="23" y="9"/>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86" name="Freeform 94"/>
            <p:cNvSpPr>
              <a:spLocks/>
            </p:cNvSpPr>
            <p:nvPr/>
          </p:nvSpPr>
          <p:spPr bwMode="auto">
            <a:xfrm>
              <a:off x="1854" y="3619"/>
              <a:ext cx="19" cy="26"/>
            </a:xfrm>
            <a:custGeom>
              <a:avLst/>
              <a:gdLst>
                <a:gd name="T0" fmla="*/ 9 w 38"/>
                <a:gd name="T1" fmla="*/ 0 h 53"/>
                <a:gd name="T2" fmla="*/ 0 w 38"/>
                <a:gd name="T3" fmla="*/ 29 h 53"/>
                <a:gd name="T4" fmla="*/ 34 w 38"/>
                <a:gd name="T5" fmla="*/ 53 h 53"/>
                <a:gd name="T6" fmla="*/ 38 w 38"/>
                <a:gd name="T7" fmla="*/ 38 h 53"/>
                <a:gd name="T8" fmla="*/ 21 w 38"/>
                <a:gd name="T9" fmla="*/ 11 h 53"/>
                <a:gd name="T10" fmla="*/ 9 w 38"/>
                <a:gd name="T11" fmla="*/ 0 h 53"/>
                <a:gd name="T12" fmla="*/ 9 w 3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8" h="53">
                  <a:moveTo>
                    <a:pt x="9" y="0"/>
                  </a:moveTo>
                  <a:lnTo>
                    <a:pt x="0" y="29"/>
                  </a:lnTo>
                  <a:lnTo>
                    <a:pt x="34" y="53"/>
                  </a:lnTo>
                  <a:lnTo>
                    <a:pt x="38" y="38"/>
                  </a:lnTo>
                  <a:lnTo>
                    <a:pt x="21" y="11"/>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87" name="Freeform 95"/>
            <p:cNvSpPr>
              <a:spLocks/>
            </p:cNvSpPr>
            <p:nvPr/>
          </p:nvSpPr>
          <p:spPr bwMode="auto">
            <a:xfrm>
              <a:off x="1869" y="3652"/>
              <a:ext cx="21" cy="26"/>
            </a:xfrm>
            <a:custGeom>
              <a:avLst/>
              <a:gdLst>
                <a:gd name="T0" fmla="*/ 10 w 42"/>
                <a:gd name="T1" fmla="*/ 0 h 53"/>
                <a:gd name="T2" fmla="*/ 0 w 42"/>
                <a:gd name="T3" fmla="*/ 28 h 53"/>
                <a:gd name="T4" fmla="*/ 36 w 42"/>
                <a:gd name="T5" fmla="*/ 53 h 53"/>
                <a:gd name="T6" fmla="*/ 42 w 42"/>
                <a:gd name="T7" fmla="*/ 38 h 53"/>
                <a:gd name="T8" fmla="*/ 25 w 42"/>
                <a:gd name="T9" fmla="*/ 11 h 53"/>
                <a:gd name="T10" fmla="*/ 10 w 42"/>
                <a:gd name="T11" fmla="*/ 0 h 53"/>
                <a:gd name="T12" fmla="*/ 10 w 4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42" h="53">
                  <a:moveTo>
                    <a:pt x="10" y="0"/>
                  </a:moveTo>
                  <a:lnTo>
                    <a:pt x="0" y="28"/>
                  </a:lnTo>
                  <a:lnTo>
                    <a:pt x="36" y="53"/>
                  </a:lnTo>
                  <a:lnTo>
                    <a:pt x="42" y="38"/>
                  </a:lnTo>
                  <a:lnTo>
                    <a:pt x="25" y="11"/>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88" name="Freeform 96"/>
            <p:cNvSpPr>
              <a:spLocks/>
            </p:cNvSpPr>
            <p:nvPr/>
          </p:nvSpPr>
          <p:spPr bwMode="auto">
            <a:xfrm>
              <a:off x="1885" y="3685"/>
              <a:ext cx="20" cy="28"/>
            </a:xfrm>
            <a:custGeom>
              <a:avLst/>
              <a:gdLst>
                <a:gd name="T0" fmla="*/ 10 w 40"/>
                <a:gd name="T1" fmla="*/ 0 h 55"/>
                <a:gd name="T2" fmla="*/ 0 w 40"/>
                <a:gd name="T3" fmla="*/ 29 h 55"/>
                <a:gd name="T4" fmla="*/ 35 w 40"/>
                <a:gd name="T5" fmla="*/ 55 h 55"/>
                <a:gd name="T6" fmla="*/ 40 w 40"/>
                <a:gd name="T7" fmla="*/ 38 h 55"/>
                <a:gd name="T8" fmla="*/ 25 w 40"/>
                <a:gd name="T9" fmla="*/ 12 h 55"/>
                <a:gd name="T10" fmla="*/ 10 w 40"/>
                <a:gd name="T11" fmla="*/ 0 h 55"/>
                <a:gd name="T12" fmla="*/ 1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10" y="0"/>
                  </a:moveTo>
                  <a:lnTo>
                    <a:pt x="0" y="29"/>
                  </a:lnTo>
                  <a:lnTo>
                    <a:pt x="35" y="55"/>
                  </a:lnTo>
                  <a:lnTo>
                    <a:pt x="40" y="38"/>
                  </a:lnTo>
                  <a:lnTo>
                    <a:pt x="25" y="12"/>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89" name="Freeform 97"/>
            <p:cNvSpPr>
              <a:spLocks/>
            </p:cNvSpPr>
            <p:nvPr/>
          </p:nvSpPr>
          <p:spPr bwMode="auto">
            <a:xfrm>
              <a:off x="1901" y="3718"/>
              <a:ext cx="19" cy="28"/>
            </a:xfrm>
            <a:custGeom>
              <a:avLst/>
              <a:gdLst>
                <a:gd name="T0" fmla="*/ 9 w 38"/>
                <a:gd name="T1" fmla="*/ 0 h 55"/>
                <a:gd name="T2" fmla="*/ 0 w 38"/>
                <a:gd name="T3" fmla="*/ 28 h 55"/>
                <a:gd name="T4" fmla="*/ 36 w 38"/>
                <a:gd name="T5" fmla="*/ 55 h 55"/>
                <a:gd name="T6" fmla="*/ 38 w 38"/>
                <a:gd name="T7" fmla="*/ 38 h 55"/>
                <a:gd name="T8" fmla="*/ 23 w 38"/>
                <a:gd name="T9" fmla="*/ 13 h 55"/>
                <a:gd name="T10" fmla="*/ 9 w 38"/>
                <a:gd name="T11" fmla="*/ 0 h 55"/>
                <a:gd name="T12" fmla="*/ 9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9" y="0"/>
                  </a:moveTo>
                  <a:lnTo>
                    <a:pt x="0" y="28"/>
                  </a:lnTo>
                  <a:lnTo>
                    <a:pt x="36" y="55"/>
                  </a:lnTo>
                  <a:lnTo>
                    <a:pt x="38" y="38"/>
                  </a:lnTo>
                  <a:lnTo>
                    <a:pt x="23" y="13"/>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90" name="Freeform 98"/>
            <p:cNvSpPr>
              <a:spLocks/>
            </p:cNvSpPr>
            <p:nvPr/>
          </p:nvSpPr>
          <p:spPr bwMode="auto">
            <a:xfrm>
              <a:off x="1918" y="3752"/>
              <a:ext cx="18" cy="27"/>
            </a:xfrm>
            <a:custGeom>
              <a:avLst/>
              <a:gdLst>
                <a:gd name="T0" fmla="*/ 8 w 36"/>
                <a:gd name="T1" fmla="*/ 0 h 55"/>
                <a:gd name="T2" fmla="*/ 0 w 36"/>
                <a:gd name="T3" fmla="*/ 27 h 55"/>
                <a:gd name="T4" fmla="*/ 36 w 36"/>
                <a:gd name="T5" fmla="*/ 55 h 55"/>
                <a:gd name="T6" fmla="*/ 36 w 36"/>
                <a:gd name="T7" fmla="*/ 38 h 55"/>
                <a:gd name="T8" fmla="*/ 21 w 36"/>
                <a:gd name="T9" fmla="*/ 13 h 55"/>
                <a:gd name="T10" fmla="*/ 8 w 36"/>
                <a:gd name="T11" fmla="*/ 0 h 55"/>
                <a:gd name="T12" fmla="*/ 8 w 3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6" h="55">
                  <a:moveTo>
                    <a:pt x="8" y="0"/>
                  </a:moveTo>
                  <a:lnTo>
                    <a:pt x="0" y="27"/>
                  </a:lnTo>
                  <a:lnTo>
                    <a:pt x="36" y="55"/>
                  </a:lnTo>
                  <a:lnTo>
                    <a:pt x="36" y="38"/>
                  </a:lnTo>
                  <a:lnTo>
                    <a:pt x="21" y="13"/>
                  </a:lnTo>
                  <a:lnTo>
                    <a:pt x="8" y="0"/>
                  </a:lnTo>
                  <a:lnTo>
                    <a:pt x="8"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91" name="Freeform 99"/>
            <p:cNvSpPr>
              <a:spLocks/>
            </p:cNvSpPr>
            <p:nvPr/>
          </p:nvSpPr>
          <p:spPr bwMode="auto">
            <a:xfrm>
              <a:off x="1797" y="3543"/>
              <a:ext cx="20" cy="24"/>
            </a:xfrm>
            <a:custGeom>
              <a:avLst/>
              <a:gdLst>
                <a:gd name="T0" fmla="*/ 9 w 40"/>
                <a:gd name="T1" fmla="*/ 0 h 47"/>
                <a:gd name="T2" fmla="*/ 40 w 40"/>
                <a:gd name="T3" fmla="*/ 23 h 47"/>
                <a:gd name="T4" fmla="*/ 28 w 40"/>
                <a:gd name="T5" fmla="*/ 47 h 47"/>
                <a:gd name="T6" fmla="*/ 0 w 40"/>
                <a:gd name="T7" fmla="*/ 32 h 47"/>
                <a:gd name="T8" fmla="*/ 9 w 40"/>
                <a:gd name="T9" fmla="*/ 0 h 47"/>
                <a:gd name="T10" fmla="*/ 9 w 40"/>
                <a:gd name="T11" fmla="*/ 0 h 47"/>
              </a:gdLst>
              <a:ahLst/>
              <a:cxnLst>
                <a:cxn ang="0">
                  <a:pos x="T0" y="T1"/>
                </a:cxn>
                <a:cxn ang="0">
                  <a:pos x="T2" y="T3"/>
                </a:cxn>
                <a:cxn ang="0">
                  <a:pos x="T4" y="T5"/>
                </a:cxn>
                <a:cxn ang="0">
                  <a:pos x="T6" y="T7"/>
                </a:cxn>
                <a:cxn ang="0">
                  <a:pos x="T8" y="T9"/>
                </a:cxn>
                <a:cxn ang="0">
                  <a:pos x="T10" y="T11"/>
                </a:cxn>
              </a:cxnLst>
              <a:rect l="0" t="0" r="r" b="b"/>
              <a:pathLst>
                <a:path w="40" h="47">
                  <a:moveTo>
                    <a:pt x="9" y="0"/>
                  </a:moveTo>
                  <a:lnTo>
                    <a:pt x="40" y="23"/>
                  </a:lnTo>
                  <a:lnTo>
                    <a:pt x="28" y="47"/>
                  </a:lnTo>
                  <a:lnTo>
                    <a:pt x="0" y="32"/>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92" name="Freeform 100"/>
            <p:cNvSpPr>
              <a:spLocks/>
            </p:cNvSpPr>
            <p:nvPr/>
          </p:nvSpPr>
          <p:spPr bwMode="auto">
            <a:xfrm>
              <a:off x="1812" y="3578"/>
              <a:ext cx="21" cy="22"/>
            </a:xfrm>
            <a:custGeom>
              <a:avLst/>
              <a:gdLst>
                <a:gd name="T0" fmla="*/ 11 w 42"/>
                <a:gd name="T1" fmla="*/ 0 h 44"/>
                <a:gd name="T2" fmla="*/ 42 w 42"/>
                <a:gd name="T3" fmla="*/ 19 h 44"/>
                <a:gd name="T4" fmla="*/ 32 w 42"/>
                <a:gd name="T5" fmla="*/ 44 h 44"/>
                <a:gd name="T6" fmla="*/ 0 w 42"/>
                <a:gd name="T7" fmla="*/ 29 h 44"/>
                <a:gd name="T8" fmla="*/ 11 w 42"/>
                <a:gd name="T9" fmla="*/ 0 h 44"/>
                <a:gd name="T10" fmla="*/ 11 w 42"/>
                <a:gd name="T11" fmla="*/ 0 h 44"/>
              </a:gdLst>
              <a:ahLst/>
              <a:cxnLst>
                <a:cxn ang="0">
                  <a:pos x="T0" y="T1"/>
                </a:cxn>
                <a:cxn ang="0">
                  <a:pos x="T2" y="T3"/>
                </a:cxn>
                <a:cxn ang="0">
                  <a:pos x="T4" y="T5"/>
                </a:cxn>
                <a:cxn ang="0">
                  <a:pos x="T6" y="T7"/>
                </a:cxn>
                <a:cxn ang="0">
                  <a:pos x="T8" y="T9"/>
                </a:cxn>
                <a:cxn ang="0">
                  <a:pos x="T10" y="T11"/>
                </a:cxn>
              </a:cxnLst>
              <a:rect l="0" t="0" r="r" b="b"/>
              <a:pathLst>
                <a:path w="42" h="44">
                  <a:moveTo>
                    <a:pt x="11" y="0"/>
                  </a:moveTo>
                  <a:lnTo>
                    <a:pt x="42" y="19"/>
                  </a:lnTo>
                  <a:lnTo>
                    <a:pt x="32" y="44"/>
                  </a:lnTo>
                  <a:lnTo>
                    <a:pt x="0" y="29"/>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93" name="Freeform 101"/>
            <p:cNvSpPr>
              <a:spLocks/>
            </p:cNvSpPr>
            <p:nvPr/>
          </p:nvSpPr>
          <p:spPr bwMode="auto">
            <a:xfrm>
              <a:off x="1828" y="3609"/>
              <a:ext cx="21" cy="24"/>
            </a:xfrm>
            <a:custGeom>
              <a:avLst/>
              <a:gdLst>
                <a:gd name="T0" fmla="*/ 10 w 42"/>
                <a:gd name="T1" fmla="*/ 0 h 48"/>
                <a:gd name="T2" fmla="*/ 42 w 42"/>
                <a:gd name="T3" fmla="*/ 23 h 48"/>
                <a:gd name="T4" fmla="*/ 31 w 42"/>
                <a:gd name="T5" fmla="*/ 48 h 48"/>
                <a:gd name="T6" fmla="*/ 0 w 42"/>
                <a:gd name="T7" fmla="*/ 32 h 48"/>
                <a:gd name="T8" fmla="*/ 10 w 42"/>
                <a:gd name="T9" fmla="*/ 0 h 48"/>
                <a:gd name="T10" fmla="*/ 10 w 42"/>
                <a:gd name="T11" fmla="*/ 0 h 48"/>
              </a:gdLst>
              <a:ahLst/>
              <a:cxnLst>
                <a:cxn ang="0">
                  <a:pos x="T0" y="T1"/>
                </a:cxn>
                <a:cxn ang="0">
                  <a:pos x="T2" y="T3"/>
                </a:cxn>
                <a:cxn ang="0">
                  <a:pos x="T4" y="T5"/>
                </a:cxn>
                <a:cxn ang="0">
                  <a:pos x="T6" y="T7"/>
                </a:cxn>
                <a:cxn ang="0">
                  <a:pos x="T8" y="T9"/>
                </a:cxn>
                <a:cxn ang="0">
                  <a:pos x="T10" y="T11"/>
                </a:cxn>
              </a:cxnLst>
              <a:rect l="0" t="0" r="r" b="b"/>
              <a:pathLst>
                <a:path w="42" h="48">
                  <a:moveTo>
                    <a:pt x="10" y="0"/>
                  </a:moveTo>
                  <a:lnTo>
                    <a:pt x="42" y="23"/>
                  </a:lnTo>
                  <a:lnTo>
                    <a:pt x="31" y="48"/>
                  </a:lnTo>
                  <a:lnTo>
                    <a:pt x="0" y="32"/>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94" name="Freeform 102"/>
            <p:cNvSpPr>
              <a:spLocks/>
            </p:cNvSpPr>
            <p:nvPr/>
          </p:nvSpPr>
          <p:spPr bwMode="auto">
            <a:xfrm>
              <a:off x="1843" y="3642"/>
              <a:ext cx="21" cy="24"/>
            </a:xfrm>
            <a:custGeom>
              <a:avLst/>
              <a:gdLst>
                <a:gd name="T0" fmla="*/ 11 w 42"/>
                <a:gd name="T1" fmla="*/ 0 h 47"/>
                <a:gd name="T2" fmla="*/ 42 w 42"/>
                <a:gd name="T3" fmla="*/ 20 h 47"/>
                <a:gd name="T4" fmla="*/ 32 w 42"/>
                <a:gd name="T5" fmla="*/ 47 h 47"/>
                <a:gd name="T6" fmla="*/ 0 w 42"/>
                <a:gd name="T7" fmla="*/ 30 h 47"/>
                <a:gd name="T8" fmla="*/ 11 w 42"/>
                <a:gd name="T9" fmla="*/ 0 h 47"/>
                <a:gd name="T10" fmla="*/ 11 w 42"/>
                <a:gd name="T11" fmla="*/ 0 h 47"/>
              </a:gdLst>
              <a:ahLst/>
              <a:cxnLst>
                <a:cxn ang="0">
                  <a:pos x="T0" y="T1"/>
                </a:cxn>
                <a:cxn ang="0">
                  <a:pos x="T2" y="T3"/>
                </a:cxn>
                <a:cxn ang="0">
                  <a:pos x="T4" y="T5"/>
                </a:cxn>
                <a:cxn ang="0">
                  <a:pos x="T6" y="T7"/>
                </a:cxn>
                <a:cxn ang="0">
                  <a:pos x="T8" y="T9"/>
                </a:cxn>
                <a:cxn ang="0">
                  <a:pos x="T10" y="T11"/>
                </a:cxn>
              </a:cxnLst>
              <a:rect l="0" t="0" r="r" b="b"/>
              <a:pathLst>
                <a:path w="42" h="47">
                  <a:moveTo>
                    <a:pt x="11" y="0"/>
                  </a:moveTo>
                  <a:lnTo>
                    <a:pt x="42" y="20"/>
                  </a:lnTo>
                  <a:lnTo>
                    <a:pt x="32" y="47"/>
                  </a:lnTo>
                  <a:lnTo>
                    <a:pt x="0" y="30"/>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95" name="Freeform 103"/>
            <p:cNvSpPr>
              <a:spLocks/>
            </p:cNvSpPr>
            <p:nvPr/>
          </p:nvSpPr>
          <p:spPr bwMode="auto">
            <a:xfrm>
              <a:off x="1860" y="3676"/>
              <a:ext cx="20" cy="21"/>
            </a:xfrm>
            <a:custGeom>
              <a:avLst/>
              <a:gdLst>
                <a:gd name="T0" fmla="*/ 10 w 42"/>
                <a:gd name="T1" fmla="*/ 0 h 44"/>
                <a:gd name="T2" fmla="*/ 42 w 42"/>
                <a:gd name="T3" fmla="*/ 19 h 44"/>
                <a:gd name="T4" fmla="*/ 31 w 42"/>
                <a:gd name="T5" fmla="*/ 44 h 44"/>
                <a:gd name="T6" fmla="*/ 0 w 42"/>
                <a:gd name="T7" fmla="*/ 29 h 44"/>
                <a:gd name="T8" fmla="*/ 10 w 42"/>
                <a:gd name="T9" fmla="*/ 0 h 44"/>
                <a:gd name="T10" fmla="*/ 10 w 42"/>
                <a:gd name="T11" fmla="*/ 0 h 44"/>
              </a:gdLst>
              <a:ahLst/>
              <a:cxnLst>
                <a:cxn ang="0">
                  <a:pos x="T0" y="T1"/>
                </a:cxn>
                <a:cxn ang="0">
                  <a:pos x="T2" y="T3"/>
                </a:cxn>
                <a:cxn ang="0">
                  <a:pos x="T4" y="T5"/>
                </a:cxn>
                <a:cxn ang="0">
                  <a:pos x="T6" y="T7"/>
                </a:cxn>
                <a:cxn ang="0">
                  <a:pos x="T8" y="T9"/>
                </a:cxn>
                <a:cxn ang="0">
                  <a:pos x="T10" y="T11"/>
                </a:cxn>
              </a:cxnLst>
              <a:rect l="0" t="0" r="r" b="b"/>
              <a:pathLst>
                <a:path w="42" h="44">
                  <a:moveTo>
                    <a:pt x="10" y="0"/>
                  </a:moveTo>
                  <a:lnTo>
                    <a:pt x="42" y="19"/>
                  </a:lnTo>
                  <a:lnTo>
                    <a:pt x="31" y="44"/>
                  </a:lnTo>
                  <a:lnTo>
                    <a:pt x="0" y="29"/>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96" name="Freeform 104"/>
            <p:cNvSpPr>
              <a:spLocks/>
            </p:cNvSpPr>
            <p:nvPr/>
          </p:nvSpPr>
          <p:spPr bwMode="auto">
            <a:xfrm>
              <a:off x="1875" y="3708"/>
              <a:ext cx="21" cy="23"/>
            </a:xfrm>
            <a:custGeom>
              <a:avLst/>
              <a:gdLst>
                <a:gd name="T0" fmla="*/ 11 w 41"/>
                <a:gd name="T1" fmla="*/ 0 h 45"/>
                <a:gd name="T2" fmla="*/ 41 w 41"/>
                <a:gd name="T3" fmla="*/ 23 h 45"/>
                <a:gd name="T4" fmla="*/ 30 w 41"/>
                <a:gd name="T5" fmla="*/ 45 h 45"/>
                <a:gd name="T6" fmla="*/ 0 w 41"/>
                <a:gd name="T7" fmla="*/ 30 h 45"/>
                <a:gd name="T8" fmla="*/ 11 w 41"/>
                <a:gd name="T9" fmla="*/ 0 h 45"/>
                <a:gd name="T10" fmla="*/ 11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11" y="0"/>
                  </a:moveTo>
                  <a:lnTo>
                    <a:pt x="41" y="23"/>
                  </a:lnTo>
                  <a:lnTo>
                    <a:pt x="30" y="45"/>
                  </a:lnTo>
                  <a:lnTo>
                    <a:pt x="0" y="30"/>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97" name="Freeform 105"/>
            <p:cNvSpPr>
              <a:spLocks/>
            </p:cNvSpPr>
            <p:nvPr/>
          </p:nvSpPr>
          <p:spPr bwMode="auto">
            <a:xfrm>
              <a:off x="1890" y="3742"/>
              <a:ext cx="22" cy="22"/>
            </a:xfrm>
            <a:custGeom>
              <a:avLst/>
              <a:gdLst>
                <a:gd name="T0" fmla="*/ 11 w 44"/>
                <a:gd name="T1" fmla="*/ 0 h 44"/>
                <a:gd name="T2" fmla="*/ 44 w 44"/>
                <a:gd name="T3" fmla="*/ 19 h 44"/>
                <a:gd name="T4" fmla="*/ 32 w 44"/>
                <a:gd name="T5" fmla="*/ 44 h 44"/>
                <a:gd name="T6" fmla="*/ 0 w 44"/>
                <a:gd name="T7" fmla="*/ 29 h 44"/>
                <a:gd name="T8" fmla="*/ 11 w 44"/>
                <a:gd name="T9" fmla="*/ 0 h 44"/>
                <a:gd name="T10" fmla="*/ 11 w 44"/>
                <a:gd name="T11" fmla="*/ 0 h 44"/>
              </a:gdLst>
              <a:ahLst/>
              <a:cxnLst>
                <a:cxn ang="0">
                  <a:pos x="T0" y="T1"/>
                </a:cxn>
                <a:cxn ang="0">
                  <a:pos x="T2" y="T3"/>
                </a:cxn>
                <a:cxn ang="0">
                  <a:pos x="T4" y="T5"/>
                </a:cxn>
                <a:cxn ang="0">
                  <a:pos x="T6" y="T7"/>
                </a:cxn>
                <a:cxn ang="0">
                  <a:pos x="T8" y="T9"/>
                </a:cxn>
                <a:cxn ang="0">
                  <a:pos x="T10" y="T11"/>
                </a:cxn>
              </a:cxnLst>
              <a:rect l="0" t="0" r="r" b="b"/>
              <a:pathLst>
                <a:path w="44" h="44">
                  <a:moveTo>
                    <a:pt x="11" y="0"/>
                  </a:moveTo>
                  <a:lnTo>
                    <a:pt x="44" y="19"/>
                  </a:lnTo>
                  <a:lnTo>
                    <a:pt x="32" y="44"/>
                  </a:lnTo>
                  <a:lnTo>
                    <a:pt x="0" y="29"/>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98" name="Freeform 106"/>
            <p:cNvSpPr>
              <a:spLocks/>
            </p:cNvSpPr>
            <p:nvPr/>
          </p:nvSpPr>
          <p:spPr bwMode="auto">
            <a:xfrm>
              <a:off x="1906" y="3773"/>
              <a:ext cx="22" cy="23"/>
            </a:xfrm>
            <a:custGeom>
              <a:avLst/>
              <a:gdLst>
                <a:gd name="T0" fmla="*/ 12 w 44"/>
                <a:gd name="T1" fmla="*/ 0 h 46"/>
                <a:gd name="T2" fmla="*/ 44 w 44"/>
                <a:gd name="T3" fmla="*/ 21 h 46"/>
                <a:gd name="T4" fmla="*/ 31 w 44"/>
                <a:gd name="T5" fmla="*/ 46 h 46"/>
                <a:gd name="T6" fmla="*/ 0 w 44"/>
                <a:gd name="T7" fmla="*/ 30 h 46"/>
                <a:gd name="T8" fmla="*/ 12 w 44"/>
                <a:gd name="T9" fmla="*/ 0 h 46"/>
                <a:gd name="T10" fmla="*/ 12 w 44"/>
                <a:gd name="T11" fmla="*/ 0 h 46"/>
              </a:gdLst>
              <a:ahLst/>
              <a:cxnLst>
                <a:cxn ang="0">
                  <a:pos x="T0" y="T1"/>
                </a:cxn>
                <a:cxn ang="0">
                  <a:pos x="T2" y="T3"/>
                </a:cxn>
                <a:cxn ang="0">
                  <a:pos x="T4" y="T5"/>
                </a:cxn>
                <a:cxn ang="0">
                  <a:pos x="T6" y="T7"/>
                </a:cxn>
                <a:cxn ang="0">
                  <a:pos x="T8" y="T9"/>
                </a:cxn>
                <a:cxn ang="0">
                  <a:pos x="T10" y="T11"/>
                </a:cxn>
              </a:cxnLst>
              <a:rect l="0" t="0" r="r" b="b"/>
              <a:pathLst>
                <a:path w="44" h="46">
                  <a:moveTo>
                    <a:pt x="12" y="0"/>
                  </a:moveTo>
                  <a:lnTo>
                    <a:pt x="44" y="21"/>
                  </a:lnTo>
                  <a:lnTo>
                    <a:pt x="31" y="46"/>
                  </a:lnTo>
                  <a:lnTo>
                    <a:pt x="0" y="30"/>
                  </a:lnTo>
                  <a:lnTo>
                    <a:pt x="12" y="0"/>
                  </a:lnTo>
                  <a:lnTo>
                    <a:pt x="12"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699" name="Freeform 107"/>
            <p:cNvSpPr>
              <a:spLocks/>
            </p:cNvSpPr>
            <p:nvPr/>
          </p:nvSpPr>
          <p:spPr bwMode="auto">
            <a:xfrm>
              <a:off x="1272" y="3592"/>
              <a:ext cx="144" cy="107"/>
            </a:xfrm>
            <a:custGeom>
              <a:avLst/>
              <a:gdLst>
                <a:gd name="T0" fmla="*/ 120 w 287"/>
                <a:gd name="T1" fmla="*/ 215 h 215"/>
                <a:gd name="T2" fmla="*/ 122 w 287"/>
                <a:gd name="T3" fmla="*/ 213 h 215"/>
                <a:gd name="T4" fmla="*/ 127 w 287"/>
                <a:gd name="T5" fmla="*/ 211 h 215"/>
                <a:gd name="T6" fmla="*/ 137 w 287"/>
                <a:gd name="T7" fmla="*/ 207 h 215"/>
                <a:gd name="T8" fmla="*/ 148 w 287"/>
                <a:gd name="T9" fmla="*/ 205 h 215"/>
                <a:gd name="T10" fmla="*/ 162 w 287"/>
                <a:gd name="T11" fmla="*/ 199 h 215"/>
                <a:gd name="T12" fmla="*/ 173 w 287"/>
                <a:gd name="T13" fmla="*/ 196 h 215"/>
                <a:gd name="T14" fmla="*/ 186 w 287"/>
                <a:gd name="T15" fmla="*/ 190 h 215"/>
                <a:gd name="T16" fmla="*/ 200 w 287"/>
                <a:gd name="T17" fmla="*/ 186 h 215"/>
                <a:gd name="T18" fmla="*/ 207 w 287"/>
                <a:gd name="T19" fmla="*/ 180 h 215"/>
                <a:gd name="T20" fmla="*/ 213 w 287"/>
                <a:gd name="T21" fmla="*/ 175 h 215"/>
                <a:gd name="T22" fmla="*/ 217 w 287"/>
                <a:gd name="T23" fmla="*/ 171 h 215"/>
                <a:gd name="T24" fmla="*/ 222 w 287"/>
                <a:gd name="T25" fmla="*/ 167 h 215"/>
                <a:gd name="T26" fmla="*/ 226 w 287"/>
                <a:gd name="T27" fmla="*/ 161 h 215"/>
                <a:gd name="T28" fmla="*/ 228 w 287"/>
                <a:gd name="T29" fmla="*/ 161 h 215"/>
                <a:gd name="T30" fmla="*/ 253 w 287"/>
                <a:gd name="T31" fmla="*/ 154 h 215"/>
                <a:gd name="T32" fmla="*/ 287 w 287"/>
                <a:gd name="T33" fmla="*/ 72 h 215"/>
                <a:gd name="T34" fmla="*/ 171 w 287"/>
                <a:gd name="T35" fmla="*/ 47 h 215"/>
                <a:gd name="T36" fmla="*/ 57 w 287"/>
                <a:gd name="T37" fmla="*/ 0 h 215"/>
                <a:gd name="T38" fmla="*/ 0 w 287"/>
                <a:gd name="T39" fmla="*/ 53 h 215"/>
                <a:gd name="T40" fmla="*/ 44 w 287"/>
                <a:gd name="T41" fmla="*/ 211 h 215"/>
                <a:gd name="T42" fmla="*/ 120 w 287"/>
                <a:gd name="T43" fmla="*/ 215 h 215"/>
                <a:gd name="T44" fmla="*/ 120 w 287"/>
                <a:gd name="T4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7" h="215">
                  <a:moveTo>
                    <a:pt x="120" y="215"/>
                  </a:moveTo>
                  <a:lnTo>
                    <a:pt x="122" y="213"/>
                  </a:lnTo>
                  <a:lnTo>
                    <a:pt x="127" y="211"/>
                  </a:lnTo>
                  <a:lnTo>
                    <a:pt x="137" y="207"/>
                  </a:lnTo>
                  <a:lnTo>
                    <a:pt x="148" y="205"/>
                  </a:lnTo>
                  <a:lnTo>
                    <a:pt x="162" y="199"/>
                  </a:lnTo>
                  <a:lnTo>
                    <a:pt x="173" y="196"/>
                  </a:lnTo>
                  <a:lnTo>
                    <a:pt x="186" y="190"/>
                  </a:lnTo>
                  <a:lnTo>
                    <a:pt x="200" y="186"/>
                  </a:lnTo>
                  <a:lnTo>
                    <a:pt x="207" y="180"/>
                  </a:lnTo>
                  <a:lnTo>
                    <a:pt x="213" y="175"/>
                  </a:lnTo>
                  <a:lnTo>
                    <a:pt x="217" y="171"/>
                  </a:lnTo>
                  <a:lnTo>
                    <a:pt x="222" y="167"/>
                  </a:lnTo>
                  <a:lnTo>
                    <a:pt x="226" y="161"/>
                  </a:lnTo>
                  <a:lnTo>
                    <a:pt x="228" y="161"/>
                  </a:lnTo>
                  <a:lnTo>
                    <a:pt x="253" y="154"/>
                  </a:lnTo>
                  <a:lnTo>
                    <a:pt x="287" y="72"/>
                  </a:lnTo>
                  <a:lnTo>
                    <a:pt x="171" y="47"/>
                  </a:lnTo>
                  <a:lnTo>
                    <a:pt x="57" y="0"/>
                  </a:lnTo>
                  <a:lnTo>
                    <a:pt x="0" y="53"/>
                  </a:lnTo>
                  <a:lnTo>
                    <a:pt x="44" y="211"/>
                  </a:lnTo>
                  <a:lnTo>
                    <a:pt x="120" y="215"/>
                  </a:lnTo>
                  <a:lnTo>
                    <a:pt x="120" y="215"/>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700" name="Freeform 108"/>
            <p:cNvSpPr>
              <a:spLocks/>
            </p:cNvSpPr>
            <p:nvPr/>
          </p:nvSpPr>
          <p:spPr bwMode="auto">
            <a:xfrm>
              <a:off x="1103" y="3479"/>
              <a:ext cx="375" cy="317"/>
            </a:xfrm>
            <a:custGeom>
              <a:avLst/>
              <a:gdLst>
                <a:gd name="T0" fmla="*/ 302 w 751"/>
                <a:gd name="T1" fmla="*/ 0 h 635"/>
                <a:gd name="T2" fmla="*/ 279 w 751"/>
                <a:gd name="T3" fmla="*/ 7 h 635"/>
                <a:gd name="T4" fmla="*/ 254 w 751"/>
                <a:gd name="T5" fmla="*/ 24 h 635"/>
                <a:gd name="T6" fmla="*/ 233 w 751"/>
                <a:gd name="T7" fmla="*/ 45 h 635"/>
                <a:gd name="T8" fmla="*/ 211 w 751"/>
                <a:gd name="T9" fmla="*/ 74 h 635"/>
                <a:gd name="T10" fmla="*/ 190 w 751"/>
                <a:gd name="T11" fmla="*/ 104 h 635"/>
                <a:gd name="T12" fmla="*/ 171 w 751"/>
                <a:gd name="T13" fmla="*/ 133 h 635"/>
                <a:gd name="T14" fmla="*/ 155 w 751"/>
                <a:gd name="T15" fmla="*/ 157 h 635"/>
                <a:gd name="T16" fmla="*/ 146 w 751"/>
                <a:gd name="T17" fmla="*/ 167 h 635"/>
                <a:gd name="T18" fmla="*/ 114 w 751"/>
                <a:gd name="T19" fmla="*/ 197 h 635"/>
                <a:gd name="T20" fmla="*/ 89 w 751"/>
                <a:gd name="T21" fmla="*/ 226 h 635"/>
                <a:gd name="T22" fmla="*/ 72 w 751"/>
                <a:gd name="T23" fmla="*/ 251 h 635"/>
                <a:gd name="T24" fmla="*/ 60 w 751"/>
                <a:gd name="T25" fmla="*/ 275 h 635"/>
                <a:gd name="T26" fmla="*/ 51 w 751"/>
                <a:gd name="T27" fmla="*/ 300 h 635"/>
                <a:gd name="T28" fmla="*/ 45 w 751"/>
                <a:gd name="T29" fmla="*/ 325 h 635"/>
                <a:gd name="T30" fmla="*/ 38 w 751"/>
                <a:gd name="T31" fmla="*/ 349 h 635"/>
                <a:gd name="T32" fmla="*/ 34 w 751"/>
                <a:gd name="T33" fmla="*/ 374 h 635"/>
                <a:gd name="T34" fmla="*/ 19 w 751"/>
                <a:gd name="T35" fmla="*/ 410 h 635"/>
                <a:gd name="T36" fmla="*/ 7 w 751"/>
                <a:gd name="T37" fmla="*/ 433 h 635"/>
                <a:gd name="T38" fmla="*/ 0 w 751"/>
                <a:gd name="T39" fmla="*/ 503 h 635"/>
                <a:gd name="T40" fmla="*/ 19 w 751"/>
                <a:gd name="T41" fmla="*/ 526 h 635"/>
                <a:gd name="T42" fmla="*/ 45 w 751"/>
                <a:gd name="T43" fmla="*/ 551 h 635"/>
                <a:gd name="T44" fmla="*/ 76 w 751"/>
                <a:gd name="T45" fmla="*/ 577 h 635"/>
                <a:gd name="T46" fmla="*/ 102 w 751"/>
                <a:gd name="T47" fmla="*/ 593 h 635"/>
                <a:gd name="T48" fmla="*/ 125 w 751"/>
                <a:gd name="T49" fmla="*/ 602 h 635"/>
                <a:gd name="T50" fmla="*/ 159 w 751"/>
                <a:gd name="T51" fmla="*/ 608 h 635"/>
                <a:gd name="T52" fmla="*/ 193 w 751"/>
                <a:gd name="T53" fmla="*/ 606 h 635"/>
                <a:gd name="T54" fmla="*/ 232 w 751"/>
                <a:gd name="T55" fmla="*/ 602 h 635"/>
                <a:gd name="T56" fmla="*/ 264 w 751"/>
                <a:gd name="T57" fmla="*/ 596 h 635"/>
                <a:gd name="T58" fmla="*/ 292 w 751"/>
                <a:gd name="T59" fmla="*/ 593 h 635"/>
                <a:gd name="T60" fmla="*/ 348 w 751"/>
                <a:gd name="T61" fmla="*/ 566 h 635"/>
                <a:gd name="T62" fmla="*/ 734 w 751"/>
                <a:gd name="T63" fmla="*/ 547 h 635"/>
                <a:gd name="T64" fmla="*/ 716 w 751"/>
                <a:gd name="T65" fmla="*/ 471 h 635"/>
                <a:gd name="T66" fmla="*/ 711 w 751"/>
                <a:gd name="T67" fmla="*/ 469 h 635"/>
                <a:gd name="T68" fmla="*/ 695 w 751"/>
                <a:gd name="T69" fmla="*/ 471 h 635"/>
                <a:gd name="T70" fmla="*/ 669 w 751"/>
                <a:gd name="T71" fmla="*/ 475 h 635"/>
                <a:gd name="T72" fmla="*/ 635 w 751"/>
                <a:gd name="T73" fmla="*/ 479 h 635"/>
                <a:gd name="T74" fmla="*/ 604 w 751"/>
                <a:gd name="T75" fmla="*/ 482 h 635"/>
                <a:gd name="T76" fmla="*/ 574 w 751"/>
                <a:gd name="T77" fmla="*/ 484 h 635"/>
                <a:gd name="T78" fmla="*/ 555 w 751"/>
                <a:gd name="T79" fmla="*/ 488 h 635"/>
                <a:gd name="T80" fmla="*/ 370 w 751"/>
                <a:gd name="T81" fmla="*/ 298 h 635"/>
                <a:gd name="T82" fmla="*/ 420 w 751"/>
                <a:gd name="T83" fmla="*/ 180 h 635"/>
                <a:gd name="T84" fmla="*/ 448 w 751"/>
                <a:gd name="T85" fmla="*/ 184 h 635"/>
                <a:gd name="T86" fmla="*/ 496 w 751"/>
                <a:gd name="T87" fmla="*/ 192 h 635"/>
                <a:gd name="T88" fmla="*/ 545 w 751"/>
                <a:gd name="T89" fmla="*/ 197 h 635"/>
                <a:gd name="T90" fmla="*/ 598 w 751"/>
                <a:gd name="T91" fmla="*/ 205 h 635"/>
                <a:gd name="T92" fmla="*/ 638 w 751"/>
                <a:gd name="T93" fmla="*/ 211 h 635"/>
                <a:gd name="T94" fmla="*/ 665 w 751"/>
                <a:gd name="T95" fmla="*/ 211 h 635"/>
                <a:gd name="T96" fmla="*/ 688 w 751"/>
                <a:gd name="T97" fmla="*/ 211 h 635"/>
                <a:gd name="T98" fmla="*/ 659 w 751"/>
                <a:gd name="T99" fmla="*/ 121 h 635"/>
                <a:gd name="T100" fmla="*/ 627 w 751"/>
                <a:gd name="T101" fmla="*/ 119 h 635"/>
                <a:gd name="T102" fmla="*/ 610 w 751"/>
                <a:gd name="T103" fmla="*/ 108 h 635"/>
                <a:gd name="T104" fmla="*/ 585 w 751"/>
                <a:gd name="T105" fmla="*/ 91 h 635"/>
                <a:gd name="T106" fmla="*/ 553 w 751"/>
                <a:gd name="T107" fmla="*/ 74 h 635"/>
                <a:gd name="T108" fmla="*/ 511 w 751"/>
                <a:gd name="T109" fmla="*/ 59 h 635"/>
                <a:gd name="T110" fmla="*/ 462 w 751"/>
                <a:gd name="T111" fmla="*/ 40 h 635"/>
                <a:gd name="T112" fmla="*/ 410 w 751"/>
                <a:gd name="T113" fmla="*/ 24 h 635"/>
                <a:gd name="T114" fmla="*/ 363 w 751"/>
                <a:gd name="T115" fmla="*/ 13 h 635"/>
                <a:gd name="T116" fmla="*/ 328 w 751"/>
                <a:gd name="T117" fmla="*/ 3 h 635"/>
                <a:gd name="T118" fmla="*/ 308 w 751"/>
                <a:gd name="T119"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1" h="635">
                  <a:moveTo>
                    <a:pt x="308" y="0"/>
                  </a:moveTo>
                  <a:lnTo>
                    <a:pt x="306" y="0"/>
                  </a:lnTo>
                  <a:lnTo>
                    <a:pt x="302" y="0"/>
                  </a:lnTo>
                  <a:lnTo>
                    <a:pt x="296" y="0"/>
                  </a:lnTo>
                  <a:lnTo>
                    <a:pt x="290" y="3"/>
                  </a:lnTo>
                  <a:lnTo>
                    <a:pt x="279" y="7"/>
                  </a:lnTo>
                  <a:lnTo>
                    <a:pt x="268" y="15"/>
                  </a:lnTo>
                  <a:lnTo>
                    <a:pt x="260" y="19"/>
                  </a:lnTo>
                  <a:lnTo>
                    <a:pt x="254" y="24"/>
                  </a:lnTo>
                  <a:lnTo>
                    <a:pt x="247" y="30"/>
                  </a:lnTo>
                  <a:lnTo>
                    <a:pt x="241" y="38"/>
                  </a:lnTo>
                  <a:lnTo>
                    <a:pt x="233" y="45"/>
                  </a:lnTo>
                  <a:lnTo>
                    <a:pt x="226" y="55"/>
                  </a:lnTo>
                  <a:lnTo>
                    <a:pt x="218" y="62"/>
                  </a:lnTo>
                  <a:lnTo>
                    <a:pt x="211" y="74"/>
                  </a:lnTo>
                  <a:lnTo>
                    <a:pt x="203" y="83"/>
                  </a:lnTo>
                  <a:lnTo>
                    <a:pt x="195" y="93"/>
                  </a:lnTo>
                  <a:lnTo>
                    <a:pt x="190" y="104"/>
                  </a:lnTo>
                  <a:lnTo>
                    <a:pt x="184" y="114"/>
                  </a:lnTo>
                  <a:lnTo>
                    <a:pt x="176" y="123"/>
                  </a:lnTo>
                  <a:lnTo>
                    <a:pt x="171" y="133"/>
                  </a:lnTo>
                  <a:lnTo>
                    <a:pt x="167" y="138"/>
                  </a:lnTo>
                  <a:lnTo>
                    <a:pt x="163" y="146"/>
                  </a:lnTo>
                  <a:lnTo>
                    <a:pt x="155" y="157"/>
                  </a:lnTo>
                  <a:lnTo>
                    <a:pt x="155" y="161"/>
                  </a:lnTo>
                  <a:lnTo>
                    <a:pt x="152" y="161"/>
                  </a:lnTo>
                  <a:lnTo>
                    <a:pt x="146" y="167"/>
                  </a:lnTo>
                  <a:lnTo>
                    <a:pt x="138" y="174"/>
                  </a:lnTo>
                  <a:lnTo>
                    <a:pt x="127" y="184"/>
                  </a:lnTo>
                  <a:lnTo>
                    <a:pt x="114" y="197"/>
                  </a:lnTo>
                  <a:lnTo>
                    <a:pt x="102" y="211"/>
                  </a:lnTo>
                  <a:lnTo>
                    <a:pt x="95" y="218"/>
                  </a:lnTo>
                  <a:lnTo>
                    <a:pt x="89" y="226"/>
                  </a:lnTo>
                  <a:lnTo>
                    <a:pt x="83" y="235"/>
                  </a:lnTo>
                  <a:lnTo>
                    <a:pt x="79" y="243"/>
                  </a:lnTo>
                  <a:lnTo>
                    <a:pt x="72" y="251"/>
                  </a:lnTo>
                  <a:lnTo>
                    <a:pt x="68" y="260"/>
                  </a:lnTo>
                  <a:lnTo>
                    <a:pt x="64" y="268"/>
                  </a:lnTo>
                  <a:lnTo>
                    <a:pt x="60" y="275"/>
                  </a:lnTo>
                  <a:lnTo>
                    <a:pt x="57" y="283"/>
                  </a:lnTo>
                  <a:lnTo>
                    <a:pt x="55" y="292"/>
                  </a:lnTo>
                  <a:lnTo>
                    <a:pt x="51" y="300"/>
                  </a:lnTo>
                  <a:lnTo>
                    <a:pt x="51" y="309"/>
                  </a:lnTo>
                  <a:lnTo>
                    <a:pt x="47" y="317"/>
                  </a:lnTo>
                  <a:lnTo>
                    <a:pt x="45" y="325"/>
                  </a:lnTo>
                  <a:lnTo>
                    <a:pt x="41" y="332"/>
                  </a:lnTo>
                  <a:lnTo>
                    <a:pt x="41" y="342"/>
                  </a:lnTo>
                  <a:lnTo>
                    <a:pt x="38" y="349"/>
                  </a:lnTo>
                  <a:lnTo>
                    <a:pt x="38" y="357"/>
                  </a:lnTo>
                  <a:lnTo>
                    <a:pt x="34" y="365"/>
                  </a:lnTo>
                  <a:lnTo>
                    <a:pt x="34" y="374"/>
                  </a:lnTo>
                  <a:lnTo>
                    <a:pt x="28" y="387"/>
                  </a:lnTo>
                  <a:lnTo>
                    <a:pt x="24" y="399"/>
                  </a:lnTo>
                  <a:lnTo>
                    <a:pt x="19" y="410"/>
                  </a:lnTo>
                  <a:lnTo>
                    <a:pt x="15" y="420"/>
                  </a:lnTo>
                  <a:lnTo>
                    <a:pt x="9" y="427"/>
                  </a:lnTo>
                  <a:lnTo>
                    <a:pt x="7" y="433"/>
                  </a:lnTo>
                  <a:lnTo>
                    <a:pt x="3" y="437"/>
                  </a:lnTo>
                  <a:lnTo>
                    <a:pt x="3" y="441"/>
                  </a:lnTo>
                  <a:lnTo>
                    <a:pt x="0" y="503"/>
                  </a:lnTo>
                  <a:lnTo>
                    <a:pt x="3" y="507"/>
                  </a:lnTo>
                  <a:lnTo>
                    <a:pt x="13" y="519"/>
                  </a:lnTo>
                  <a:lnTo>
                    <a:pt x="19" y="526"/>
                  </a:lnTo>
                  <a:lnTo>
                    <a:pt x="26" y="534"/>
                  </a:lnTo>
                  <a:lnTo>
                    <a:pt x="34" y="541"/>
                  </a:lnTo>
                  <a:lnTo>
                    <a:pt x="45" y="551"/>
                  </a:lnTo>
                  <a:lnTo>
                    <a:pt x="55" y="558"/>
                  </a:lnTo>
                  <a:lnTo>
                    <a:pt x="64" y="568"/>
                  </a:lnTo>
                  <a:lnTo>
                    <a:pt x="76" y="577"/>
                  </a:lnTo>
                  <a:lnTo>
                    <a:pt x="89" y="587"/>
                  </a:lnTo>
                  <a:lnTo>
                    <a:pt x="95" y="589"/>
                  </a:lnTo>
                  <a:lnTo>
                    <a:pt x="102" y="593"/>
                  </a:lnTo>
                  <a:lnTo>
                    <a:pt x="110" y="596"/>
                  </a:lnTo>
                  <a:lnTo>
                    <a:pt x="117" y="600"/>
                  </a:lnTo>
                  <a:lnTo>
                    <a:pt x="125" y="602"/>
                  </a:lnTo>
                  <a:lnTo>
                    <a:pt x="136" y="604"/>
                  </a:lnTo>
                  <a:lnTo>
                    <a:pt x="146" y="606"/>
                  </a:lnTo>
                  <a:lnTo>
                    <a:pt x="159" y="608"/>
                  </a:lnTo>
                  <a:lnTo>
                    <a:pt x="169" y="606"/>
                  </a:lnTo>
                  <a:lnTo>
                    <a:pt x="180" y="606"/>
                  </a:lnTo>
                  <a:lnTo>
                    <a:pt x="193" y="606"/>
                  </a:lnTo>
                  <a:lnTo>
                    <a:pt x="207" y="606"/>
                  </a:lnTo>
                  <a:lnTo>
                    <a:pt x="218" y="604"/>
                  </a:lnTo>
                  <a:lnTo>
                    <a:pt x="232" y="602"/>
                  </a:lnTo>
                  <a:lnTo>
                    <a:pt x="243" y="600"/>
                  </a:lnTo>
                  <a:lnTo>
                    <a:pt x="256" y="600"/>
                  </a:lnTo>
                  <a:lnTo>
                    <a:pt x="264" y="596"/>
                  </a:lnTo>
                  <a:lnTo>
                    <a:pt x="275" y="596"/>
                  </a:lnTo>
                  <a:lnTo>
                    <a:pt x="283" y="593"/>
                  </a:lnTo>
                  <a:lnTo>
                    <a:pt x="292" y="593"/>
                  </a:lnTo>
                  <a:lnTo>
                    <a:pt x="302" y="589"/>
                  </a:lnTo>
                  <a:lnTo>
                    <a:pt x="308" y="589"/>
                  </a:lnTo>
                  <a:lnTo>
                    <a:pt x="348" y="566"/>
                  </a:lnTo>
                  <a:lnTo>
                    <a:pt x="486" y="635"/>
                  </a:lnTo>
                  <a:lnTo>
                    <a:pt x="587" y="635"/>
                  </a:lnTo>
                  <a:lnTo>
                    <a:pt x="734" y="547"/>
                  </a:lnTo>
                  <a:lnTo>
                    <a:pt x="751" y="509"/>
                  </a:lnTo>
                  <a:lnTo>
                    <a:pt x="714" y="471"/>
                  </a:lnTo>
                  <a:lnTo>
                    <a:pt x="716" y="471"/>
                  </a:lnTo>
                  <a:lnTo>
                    <a:pt x="718" y="469"/>
                  </a:lnTo>
                  <a:lnTo>
                    <a:pt x="716" y="469"/>
                  </a:lnTo>
                  <a:lnTo>
                    <a:pt x="711" y="469"/>
                  </a:lnTo>
                  <a:lnTo>
                    <a:pt x="705" y="469"/>
                  </a:lnTo>
                  <a:lnTo>
                    <a:pt x="701" y="471"/>
                  </a:lnTo>
                  <a:lnTo>
                    <a:pt x="695" y="471"/>
                  </a:lnTo>
                  <a:lnTo>
                    <a:pt x="688" y="475"/>
                  </a:lnTo>
                  <a:lnTo>
                    <a:pt x="678" y="475"/>
                  </a:lnTo>
                  <a:lnTo>
                    <a:pt x="669" y="475"/>
                  </a:lnTo>
                  <a:lnTo>
                    <a:pt x="657" y="477"/>
                  </a:lnTo>
                  <a:lnTo>
                    <a:pt x="646" y="479"/>
                  </a:lnTo>
                  <a:lnTo>
                    <a:pt x="635" y="479"/>
                  </a:lnTo>
                  <a:lnTo>
                    <a:pt x="625" y="479"/>
                  </a:lnTo>
                  <a:lnTo>
                    <a:pt x="612" y="481"/>
                  </a:lnTo>
                  <a:lnTo>
                    <a:pt x="604" y="482"/>
                  </a:lnTo>
                  <a:lnTo>
                    <a:pt x="591" y="482"/>
                  </a:lnTo>
                  <a:lnTo>
                    <a:pt x="583" y="484"/>
                  </a:lnTo>
                  <a:lnTo>
                    <a:pt x="574" y="484"/>
                  </a:lnTo>
                  <a:lnTo>
                    <a:pt x="566" y="484"/>
                  </a:lnTo>
                  <a:lnTo>
                    <a:pt x="557" y="486"/>
                  </a:lnTo>
                  <a:lnTo>
                    <a:pt x="555" y="488"/>
                  </a:lnTo>
                  <a:lnTo>
                    <a:pt x="475" y="416"/>
                  </a:lnTo>
                  <a:lnTo>
                    <a:pt x="389" y="361"/>
                  </a:lnTo>
                  <a:lnTo>
                    <a:pt x="370" y="298"/>
                  </a:lnTo>
                  <a:lnTo>
                    <a:pt x="344" y="260"/>
                  </a:lnTo>
                  <a:lnTo>
                    <a:pt x="416" y="180"/>
                  </a:lnTo>
                  <a:lnTo>
                    <a:pt x="420" y="180"/>
                  </a:lnTo>
                  <a:lnTo>
                    <a:pt x="427" y="180"/>
                  </a:lnTo>
                  <a:lnTo>
                    <a:pt x="437" y="184"/>
                  </a:lnTo>
                  <a:lnTo>
                    <a:pt x="448" y="184"/>
                  </a:lnTo>
                  <a:lnTo>
                    <a:pt x="462" y="186"/>
                  </a:lnTo>
                  <a:lnTo>
                    <a:pt x="479" y="188"/>
                  </a:lnTo>
                  <a:lnTo>
                    <a:pt x="496" y="192"/>
                  </a:lnTo>
                  <a:lnTo>
                    <a:pt x="511" y="193"/>
                  </a:lnTo>
                  <a:lnTo>
                    <a:pt x="528" y="195"/>
                  </a:lnTo>
                  <a:lnTo>
                    <a:pt x="545" y="197"/>
                  </a:lnTo>
                  <a:lnTo>
                    <a:pt x="564" y="201"/>
                  </a:lnTo>
                  <a:lnTo>
                    <a:pt x="581" y="201"/>
                  </a:lnTo>
                  <a:lnTo>
                    <a:pt x="598" y="205"/>
                  </a:lnTo>
                  <a:lnTo>
                    <a:pt x="612" y="207"/>
                  </a:lnTo>
                  <a:lnTo>
                    <a:pt x="629" y="211"/>
                  </a:lnTo>
                  <a:lnTo>
                    <a:pt x="638" y="211"/>
                  </a:lnTo>
                  <a:lnTo>
                    <a:pt x="648" y="211"/>
                  </a:lnTo>
                  <a:lnTo>
                    <a:pt x="656" y="211"/>
                  </a:lnTo>
                  <a:lnTo>
                    <a:pt x="665" y="211"/>
                  </a:lnTo>
                  <a:lnTo>
                    <a:pt x="676" y="211"/>
                  </a:lnTo>
                  <a:lnTo>
                    <a:pt x="684" y="211"/>
                  </a:lnTo>
                  <a:lnTo>
                    <a:pt x="688" y="211"/>
                  </a:lnTo>
                  <a:lnTo>
                    <a:pt x="690" y="211"/>
                  </a:lnTo>
                  <a:lnTo>
                    <a:pt x="682" y="150"/>
                  </a:lnTo>
                  <a:lnTo>
                    <a:pt x="659" y="121"/>
                  </a:lnTo>
                  <a:lnTo>
                    <a:pt x="635" y="127"/>
                  </a:lnTo>
                  <a:lnTo>
                    <a:pt x="633" y="125"/>
                  </a:lnTo>
                  <a:lnTo>
                    <a:pt x="627" y="119"/>
                  </a:lnTo>
                  <a:lnTo>
                    <a:pt x="621" y="116"/>
                  </a:lnTo>
                  <a:lnTo>
                    <a:pt x="618" y="112"/>
                  </a:lnTo>
                  <a:lnTo>
                    <a:pt x="610" y="108"/>
                  </a:lnTo>
                  <a:lnTo>
                    <a:pt x="604" y="104"/>
                  </a:lnTo>
                  <a:lnTo>
                    <a:pt x="595" y="97"/>
                  </a:lnTo>
                  <a:lnTo>
                    <a:pt x="585" y="91"/>
                  </a:lnTo>
                  <a:lnTo>
                    <a:pt x="576" y="87"/>
                  </a:lnTo>
                  <a:lnTo>
                    <a:pt x="566" y="81"/>
                  </a:lnTo>
                  <a:lnTo>
                    <a:pt x="553" y="74"/>
                  </a:lnTo>
                  <a:lnTo>
                    <a:pt x="540" y="70"/>
                  </a:lnTo>
                  <a:lnTo>
                    <a:pt x="524" y="62"/>
                  </a:lnTo>
                  <a:lnTo>
                    <a:pt x="511" y="59"/>
                  </a:lnTo>
                  <a:lnTo>
                    <a:pt x="496" y="51"/>
                  </a:lnTo>
                  <a:lnTo>
                    <a:pt x="479" y="45"/>
                  </a:lnTo>
                  <a:lnTo>
                    <a:pt x="462" y="40"/>
                  </a:lnTo>
                  <a:lnTo>
                    <a:pt x="444" y="36"/>
                  </a:lnTo>
                  <a:lnTo>
                    <a:pt x="427" y="28"/>
                  </a:lnTo>
                  <a:lnTo>
                    <a:pt x="410" y="24"/>
                  </a:lnTo>
                  <a:lnTo>
                    <a:pt x="395" y="21"/>
                  </a:lnTo>
                  <a:lnTo>
                    <a:pt x="378" y="17"/>
                  </a:lnTo>
                  <a:lnTo>
                    <a:pt x="363" y="13"/>
                  </a:lnTo>
                  <a:lnTo>
                    <a:pt x="349" y="9"/>
                  </a:lnTo>
                  <a:lnTo>
                    <a:pt x="336" y="5"/>
                  </a:lnTo>
                  <a:lnTo>
                    <a:pt x="328" y="3"/>
                  </a:lnTo>
                  <a:lnTo>
                    <a:pt x="319" y="1"/>
                  </a:lnTo>
                  <a:lnTo>
                    <a:pt x="311" y="0"/>
                  </a:lnTo>
                  <a:lnTo>
                    <a:pt x="308" y="0"/>
                  </a:lnTo>
                  <a:lnTo>
                    <a:pt x="308" y="0"/>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701" name="Freeform 109"/>
            <p:cNvSpPr>
              <a:spLocks/>
            </p:cNvSpPr>
            <p:nvPr/>
          </p:nvSpPr>
          <p:spPr bwMode="auto">
            <a:xfrm>
              <a:off x="1133" y="3684"/>
              <a:ext cx="338" cy="117"/>
            </a:xfrm>
            <a:custGeom>
              <a:avLst/>
              <a:gdLst>
                <a:gd name="T0" fmla="*/ 50 w 675"/>
                <a:gd name="T1" fmla="*/ 192 h 234"/>
                <a:gd name="T2" fmla="*/ 14 w 675"/>
                <a:gd name="T3" fmla="*/ 164 h 234"/>
                <a:gd name="T4" fmla="*/ 2 w 675"/>
                <a:gd name="T5" fmla="*/ 141 h 234"/>
                <a:gd name="T6" fmla="*/ 19 w 675"/>
                <a:gd name="T7" fmla="*/ 133 h 234"/>
                <a:gd name="T8" fmla="*/ 54 w 675"/>
                <a:gd name="T9" fmla="*/ 131 h 234"/>
                <a:gd name="T10" fmla="*/ 92 w 675"/>
                <a:gd name="T11" fmla="*/ 131 h 234"/>
                <a:gd name="T12" fmla="*/ 126 w 675"/>
                <a:gd name="T13" fmla="*/ 129 h 234"/>
                <a:gd name="T14" fmla="*/ 147 w 675"/>
                <a:gd name="T15" fmla="*/ 126 h 234"/>
                <a:gd name="T16" fmla="*/ 137 w 675"/>
                <a:gd name="T17" fmla="*/ 116 h 234"/>
                <a:gd name="T18" fmla="*/ 116 w 675"/>
                <a:gd name="T19" fmla="*/ 112 h 234"/>
                <a:gd name="T20" fmla="*/ 95 w 675"/>
                <a:gd name="T21" fmla="*/ 107 h 234"/>
                <a:gd name="T22" fmla="*/ 73 w 675"/>
                <a:gd name="T23" fmla="*/ 95 h 234"/>
                <a:gd name="T24" fmla="*/ 78 w 675"/>
                <a:gd name="T25" fmla="*/ 72 h 234"/>
                <a:gd name="T26" fmla="*/ 103 w 675"/>
                <a:gd name="T27" fmla="*/ 50 h 234"/>
                <a:gd name="T28" fmla="*/ 143 w 675"/>
                <a:gd name="T29" fmla="*/ 29 h 234"/>
                <a:gd name="T30" fmla="*/ 181 w 675"/>
                <a:gd name="T31" fmla="*/ 10 h 234"/>
                <a:gd name="T32" fmla="*/ 217 w 675"/>
                <a:gd name="T33" fmla="*/ 0 h 234"/>
                <a:gd name="T34" fmla="*/ 249 w 675"/>
                <a:gd name="T35" fmla="*/ 4 h 234"/>
                <a:gd name="T36" fmla="*/ 272 w 675"/>
                <a:gd name="T37" fmla="*/ 23 h 234"/>
                <a:gd name="T38" fmla="*/ 286 w 675"/>
                <a:gd name="T39" fmla="*/ 46 h 234"/>
                <a:gd name="T40" fmla="*/ 301 w 675"/>
                <a:gd name="T41" fmla="*/ 69 h 234"/>
                <a:gd name="T42" fmla="*/ 329 w 675"/>
                <a:gd name="T43" fmla="*/ 91 h 234"/>
                <a:gd name="T44" fmla="*/ 354 w 675"/>
                <a:gd name="T45" fmla="*/ 99 h 234"/>
                <a:gd name="T46" fmla="*/ 379 w 675"/>
                <a:gd name="T47" fmla="*/ 99 h 234"/>
                <a:gd name="T48" fmla="*/ 413 w 675"/>
                <a:gd name="T49" fmla="*/ 95 h 234"/>
                <a:gd name="T50" fmla="*/ 424 w 675"/>
                <a:gd name="T51" fmla="*/ 95 h 234"/>
                <a:gd name="T52" fmla="*/ 440 w 675"/>
                <a:gd name="T53" fmla="*/ 122 h 234"/>
                <a:gd name="T54" fmla="*/ 461 w 675"/>
                <a:gd name="T55" fmla="*/ 148 h 234"/>
                <a:gd name="T56" fmla="*/ 461 w 675"/>
                <a:gd name="T57" fmla="*/ 156 h 234"/>
                <a:gd name="T58" fmla="*/ 432 w 675"/>
                <a:gd name="T59" fmla="*/ 166 h 234"/>
                <a:gd name="T60" fmla="*/ 421 w 675"/>
                <a:gd name="T61" fmla="*/ 179 h 234"/>
                <a:gd name="T62" fmla="*/ 443 w 675"/>
                <a:gd name="T63" fmla="*/ 175 h 234"/>
                <a:gd name="T64" fmla="*/ 495 w 675"/>
                <a:gd name="T65" fmla="*/ 164 h 234"/>
                <a:gd name="T66" fmla="*/ 559 w 675"/>
                <a:gd name="T67" fmla="*/ 150 h 234"/>
                <a:gd name="T68" fmla="*/ 622 w 675"/>
                <a:gd name="T69" fmla="*/ 141 h 234"/>
                <a:gd name="T70" fmla="*/ 666 w 675"/>
                <a:gd name="T71" fmla="*/ 135 h 234"/>
                <a:gd name="T72" fmla="*/ 674 w 675"/>
                <a:gd name="T73" fmla="*/ 141 h 234"/>
                <a:gd name="T74" fmla="*/ 654 w 675"/>
                <a:gd name="T75" fmla="*/ 158 h 234"/>
                <a:gd name="T76" fmla="*/ 618 w 675"/>
                <a:gd name="T77" fmla="*/ 179 h 234"/>
                <a:gd name="T78" fmla="*/ 573 w 675"/>
                <a:gd name="T79" fmla="*/ 200 h 234"/>
                <a:gd name="T80" fmla="*/ 540 w 675"/>
                <a:gd name="T81" fmla="*/ 217 h 234"/>
                <a:gd name="T82" fmla="*/ 519 w 675"/>
                <a:gd name="T83" fmla="*/ 225 h 234"/>
                <a:gd name="T84" fmla="*/ 491 w 675"/>
                <a:gd name="T85" fmla="*/ 232 h 234"/>
                <a:gd name="T86" fmla="*/ 464 w 675"/>
                <a:gd name="T87" fmla="*/ 234 h 234"/>
                <a:gd name="T88" fmla="*/ 440 w 675"/>
                <a:gd name="T89" fmla="*/ 230 h 234"/>
                <a:gd name="T90" fmla="*/ 413 w 675"/>
                <a:gd name="T91" fmla="*/ 223 h 234"/>
                <a:gd name="T92" fmla="*/ 390 w 675"/>
                <a:gd name="T93" fmla="*/ 215 h 234"/>
                <a:gd name="T94" fmla="*/ 367 w 675"/>
                <a:gd name="T95" fmla="*/ 207 h 234"/>
                <a:gd name="T96" fmla="*/ 341 w 675"/>
                <a:gd name="T97" fmla="*/ 198 h 234"/>
                <a:gd name="T98" fmla="*/ 314 w 675"/>
                <a:gd name="T99" fmla="*/ 188 h 234"/>
                <a:gd name="T100" fmla="*/ 289 w 675"/>
                <a:gd name="T101" fmla="*/ 181 h 234"/>
                <a:gd name="T102" fmla="*/ 272 w 675"/>
                <a:gd name="T103" fmla="*/ 175 h 234"/>
                <a:gd name="T104" fmla="*/ 259 w 675"/>
                <a:gd name="T105" fmla="*/ 179 h 234"/>
                <a:gd name="T106" fmla="*/ 232 w 675"/>
                <a:gd name="T107" fmla="*/ 188 h 234"/>
                <a:gd name="T108" fmla="*/ 210 w 675"/>
                <a:gd name="T109" fmla="*/ 196 h 234"/>
                <a:gd name="T110" fmla="*/ 185 w 675"/>
                <a:gd name="T111" fmla="*/ 200 h 234"/>
                <a:gd name="T112" fmla="*/ 158 w 675"/>
                <a:gd name="T113" fmla="*/ 200 h 234"/>
                <a:gd name="T114" fmla="*/ 130 w 675"/>
                <a:gd name="T115" fmla="*/ 200 h 234"/>
                <a:gd name="T116" fmla="*/ 101 w 675"/>
                <a:gd name="T117" fmla="*/ 200 h 234"/>
                <a:gd name="T118" fmla="*/ 76 w 675"/>
                <a:gd name="T119" fmla="*/ 200 h 234"/>
                <a:gd name="T120" fmla="*/ 61 w 675"/>
                <a:gd name="T121" fmla="*/ 20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5" h="234">
                  <a:moveTo>
                    <a:pt x="61" y="200"/>
                  </a:moveTo>
                  <a:lnTo>
                    <a:pt x="57" y="198"/>
                  </a:lnTo>
                  <a:lnTo>
                    <a:pt x="50" y="192"/>
                  </a:lnTo>
                  <a:lnTo>
                    <a:pt x="37" y="183"/>
                  </a:lnTo>
                  <a:lnTo>
                    <a:pt x="25" y="175"/>
                  </a:lnTo>
                  <a:lnTo>
                    <a:pt x="14" y="164"/>
                  </a:lnTo>
                  <a:lnTo>
                    <a:pt x="4" y="154"/>
                  </a:lnTo>
                  <a:lnTo>
                    <a:pt x="0" y="145"/>
                  </a:lnTo>
                  <a:lnTo>
                    <a:pt x="2" y="141"/>
                  </a:lnTo>
                  <a:lnTo>
                    <a:pt x="6" y="137"/>
                  </a:lnTo>
                  <a:lnTo>
                    <a:pt x="14" y="135"/>
                  </a:lnTo>
                  <a:lnTo>
                    <a:pt x="19" y="133"/>
                  </a:lnTo>
                  <a:lnTo>
                    <a:pt x="33" y="133"/>
                  </a:lnTo>
                  <a:lnTo>
                    <a:pt x="42" y="131"/>
                  </a:lnTo>
                  <a:lnTo>
                    <a:pt x="54" y="131"/>
                  </a:lnTo>
                  <a:lnTo>
                    <a:pt x="65" y="131"/>
                  </a:lnTo>
                  <a:lnTo>
                    <a:pt x="80" y="131"/>
                  </a:lnTo>
                  <a:lnTo>
                    <a:pt x="92" y="131"/>
                  </a:lnTo>
                  <a:lnTo>
                    <a:pt x="103" y="131"/>
                  </a:lnTo>
                  <a:lnTo>
                    <a:pt x="114" y="129"/>
                  </a:lnTo>
                  <a:lnTo>
                    <a:pt x="126" y="129"/>
                  </a:lnTo>
                  <a:lnTo>
                    <a:pt x="133" y="128"/>
                  </a:lnTo>
                  <a:lnTo>
                    <a:pt x="141" y="128"/>
                  </a:lnTo>
                  <a:lnTo>
                    <a:pt x="147" y="126"/>
                  </a:lnTo>
                  <a:lnTo>
                    <a:pt x="151" y="124"/>
                  </a:lnTo>
                  <a:lnTo>
                    <a:pt x="147" y="120"/>
                  </a:lnTo>
                  <a:lnTo>
                    <a:pt x="137" y="116"/>
                  </a:lnTo>
                  <a:lnTo>
                    <a:pt x="132" y="116"/>
                  </a:lnTo>
                  <a:lnTo>
                    <a:pt x="124" y="114"/>
                  </a:lnTo>
                  <a:lnTo>
                    <a:pt x="116" y="112"/>
                  </a:lnTo>
                  <a:lnTo>
                    <a:pt x="111" y="112"/>
                  </a:lnTo>
                  <a:lnTo>
                    <a:pt x="103" y="110"/>
                  </a:lnTo>
                  <a:lnTo>
                    <a:pt x="95" y="107"/>
                  </a:lnTo>
                  <a:lnTo>
                    <a:pt x="86" y="105"/>
                  </a:lnTo>
                  <a:lnTo>
                    <a:pt x="82" y="103"/>
                  </a:lnTo>
                  <a:lnTo>
                    <a:pt x="73" y="95"/>
                  </a:lnTo>
                  <a:lnTo>
                    <a:pt x="73" y="86"/>
                  </a:lnTo>
                  <a:lnTo>
                    <a:pt x="75" y="78"/>
                  </a:lnTo>
                  <a:lnTo>
                    <a:pt x="78" y="72"/>
                  </a:lnTo>
                  <a:lnTo>
                    <a:pt x="86" y="65"/>
                  </a:lnTo>
                  <a:lnTo>
                    <a:pt x="95" y="57"/>
                  </a:lnTo>
                  <a:lnTo>
                    <a:pt x="103" y="50"/>
                  </a:lnTo>
                  <a:lnTo>
                    <a:pt x="116" y="44"/>
                  </a:lnTo>
                  <a:lnTo>
                    <a:pt x="130" y="34"/>
                  </a:lnTo>
                  <a:lnTo>
                    <a:pt x="143" y="29"/>
                  </a:lnTo>
                  <a:lnTo>
                    <a:pt x="154" y="21"/>
                  </a:lnTo>
                  <a:lnTo>
                    <a:pt x="170" y="15"/>
                  </a:lnTo>
                  <a:lnTo>
                    <a:pt x="181" y="10"/>
                  </a:lnTo>
                  <a:lnTo>
                    <a:pt x="196" y="6"/>
                  </a:lnTo>
                  <a:lnTo>
                    <a:pt x="206" y="2"/>
                  </a:lnTo>
                  <a:lnTo>
                    <a:pt x="217" y="0"/>
                  </a:lnTo>
                  <a:lnTo>
                    <a:pt x="229" y="0"/>
                  </a:lnTo>
                  <a:lnTo>
                    <a:pt x="238" y="2"/>
                  </a:lnTo>
                  <a:lnTo>
                    <a:pt x="249" y="4"/>
                  </a:lnTo>
                  <a:lnTo>
                    <a:pt x="263" y="14"/>
                  </a:lnTo>
                  <a:lnTo>
                    <a:pt x="267" y="17"/>
                  </a:lnTo>
                  <a:lnTo>
                    <a:pt x="272" y="23"/>
                  </a:lnTo>
                  <a:lnTo>
                    <a:pt x="276" y="31"/>
                  </a:lnTo>
                  <a:lnTo>
                    <a:pt x="282" y="40"/>
                  </a:lnTo>
                  <a:lnTo>
                    <a:pt x="286" y="46"/>
                  </a:lnTo>
                  <a:lnTo>
                    <a:pt x="289" y="53"/>
                  </a:lnTo>
                  <a:lnTo>
                    <a:pt x="295" y="61"/>
                  </a:lnTo>
                  <a:lnTo>
                    <a:pt x="301" y="69"/>
                  </a:lnTo>
                  <a:lnTo>
                    <a:pt x="310" y="80"/>
                  </a:lnTo>
                  <a:lnTo>
                    <a:pt x="324" y="90"/>
                  </a:lnTo>
                  <a:lnTo>
                    <a:pt x="329" y="91"/>
                  </a:lnTo>
                  <a:lnTo>
                    <a:pt x="339" y="93"/>
                  </a:lnTo>
                  <a:lnTo>
                    <a:pt x="346" y="95"/>
                  </a:lnTo>
                  <a:lnTo>
                    <a:pt x="354" y="99"/>
                  </a:lnTo>
                  <a:lnTo>
                    <a:pt x="362" y="99"/>
                  </a:lnTo>
                  <a:lnTo>
                    <a:pt x="371" y="99"/>
                  </a:lnTo>
                  <a:lnTo>
                    <a:pt x="379" y="99"/>
                  </a:lnTo>
                  <a:lnTo>
                    <a:pt x="388" y="99"/>
                  </a:lnTo>
                  <a:lnTo>
                    <a:pt x="402" y="97"/>
                  </a:lnTo>
                  <a:lnTo>
                    <a:pt x="413" y="95"/>
                  </a:lnTo>
                  <a:lnTo>
                    <a:pt x="421" y="93"/>
                  </a:lnTo>
                  <a:lnTo>
                    <a:pt x="424" y="93"/>
                  </a:lnTo>
                  <a:lnTo>
                    <a:pt x="424" y="95"/>
                  </a:lnTo>
                  <a:lnTo>
                    <a:pt x="428" y="103"/>
                  </a:lnTo>
                  <a:lnTo>
                    <a:pt x="434" y="110"/>
                  </a:lnTo>
                  <a:lnTo>
                    <a:pt x="440" y="122"/>
                  </a:lnTo>
                  <a:lnTo>
                    <a:pt x="447" y="131"/>
                  </a:lnTo>
                  <a:lnTo>
                    <a:pt x="453" y="141"/>
                  </a:lnTo>
                  <a:lnTo>
                    <a:pt x="461" y="148"/>
                  </a:lnTo>
                  <a:lnTo>
                    <a:pt x="464" y="154"/>
                  </a:lnTo>
                  <a:lnTo>
                    <a:pt x="464" y="154"/>
                  </a:lnTo>
                  <a:lnTo>
                    <a:pt x="461" y="156"/>
                  </a:lnTo>
                  <a:lnTo>
                    <a:pt x="451" y="160"/>
                  </a:lnTo>
                  <a:lnTo>
                    <a:pt x="443" y="164"/>
                  </a:lnTo>
                  <a:lnTo>
                    <a:pt x="432" y="166"/>
                  </a:lnTo>
                  <a:lnTo>
                    <a:pt x="424" y="169"/>
                  </a:lnTo>
                  <a:lnTo>
                    <a:pt x="419" y="175"/>
                  </a:lnTo>
                  <a:lnTo>
                    <a:pt x="421" y="179"/>
                  </a:lnTo>
                  <a:lnTo>
                    <a:pt x="423" y="177"/>
                  </a:lnTo>
                  <a:lnTo>
                    <a:pt x="430" y="177"/>
                  </a:lnTo>
                  <a:lnTo>
                    <a:pt x="443" y="175"/>
                  </a:lnTo>
                  <a:lnTo>
                    <a:pt x="459" y="173"/>
                  </a:lnTo>
                  <a:lnTo>
                    <a:pt x="476" y="167"/>
                  </a:lnTo>
                  <a:lnTo>
                    <a:pt x="495" y="164"/>
                  </a:lnTo>
                  <a:lnTo>
                    <a:pt x="516" y="160"/>
                  </a:lnTo>
                  <a:lnTo>
                    <a:pt x="538" y="156"/>
                  </a:lnTo>
                  <a:lnTo>
                    <a:pt x="559" y="150"/>
                  </a:lnTo>
                  <a:lnTo>
                    <a:pt x="582" y="147"/>
                  </a:lnTo>
                  <a:lnTo>
                    <a:pt x="601" y="143"/>
                  </a:lnTo>
                  <a:lnTo>
                    <a:pt x="622" y="141"/>
                  </a:lnTo>
                  <a:lnTo>
                    <a:pt x="637" y="137"/>
                  </a:lnTo>
                  <a:lnTo>
                    <a:pt x="653" y="137"/>
                  </a:lnTo>
                  <a:lnTo>
                    <a:pt x="666" y="135"/>
                  </a:lnTo>
                  <a:lnTo>
                    <a:pt x="674" y="137"/>
                  </a:lnTo>
                  <a:lnTo>
                    <a:pt x="675" y="137"/>
                  </a:lnTo>
                  <a:lnTo>
                    <a:pt x="674" y="141"/>
                  </a:lnTo>
                  <a:lnTo>
                    <a:pt x="670" y="145"/>
                  </a:lnTo>
                  <a:lnTo>
                    <a:pt x="666" y="152"/>
                  </a:lnTo>
                  <a:lnTo>
                    <a:pt x="654" y="158"/>
                  </a:lnTo>
                  <a:lnTo>
                    <a:pt x="643" y="164"/>
                  </a:lnTo>
                  <a:lnTo>
                    <a:pt x="630" y="171"/>
                  </a:lnTo>
                  <a:lnTo>
                    <a:pt x="618" y="179"/>
                  </a:lnTo>
                  <a:lnTo>
                    <a:pt x="603" y="186"/>
                  </a:lnTo>
                  <a:lnTo>
                    <a:pt x="588" y="192"/>
                  </a:lnTo>
                  <a:lnTo>
                    <a:pt x="573" y="200"/>
                  </a:lnTo>
                  <a:lnTo>
                    <a:pt x="561" y="207"/>
                  </a:lnTo>
                  <a:lnTo>
                    <a:pt x="548" y="213"/>
                  </a:lnTo>
                  <a:lnTo>
                    <a:pt x="540" y="217"/>
                  </a:lnTo>
                  <a:lnTo>
                    <a:pt x="531" y="221"/>
                  </a:lnTo>
                  <a:lnTo>
                    <a:pt x="527" y="225"/>
                  </a:lnTo>
                  <a:lnTo>
                    <a:pt x="519" y="225"/>
                  </a:lnTo>
                  <a:lnTo>
                    <a:pt x="510" y="228"/>
                  </a:lnTo>
                  <a:lnTo>
                    <a:pt x="500" y="230"/>
                  </a:lnTo>
                  <a:lnTo>
                    <a:pt x="491" y="232"/>
                  </a:lnTo>
                  <a:lnTo>
                    <a:pt x="481" y="232"/>
                  </a:lnTo>
                  <a:lnTo>
                    <a:pt x="474" y="234"/>
                  </a:lnTo>
                  <a:lnTo>
                    <a:pt x="464" y="234"/>
                  </a:lnTo>
                  <a:lnTo>
                    <a:pt x="457" y="234"/>
                  </a:lnTo>
                  <a:lnTo>
                    <a:pt x="447" y="232"/>
                  </a:lnTo>
                  <a:lnTo>
                    <a:pt x="440" y="230"/>
                  </a:lnTo>
                  <a:lnTo>
                    <a:pt x="430" y="228"/>
                  </a:lnTo>
                  <a:lnTo>
                    <a:pt x="423" y="226"/>
                  </a:lnTo>
                  <a:lnTo>
                    <a:pt x="413" y="223"/>
                  </a:lnTo>
                  <a:lnTo>
                    <a:pt x="402" y="219"/>
                  </a:lnTo>
                  <a:lnTo>
                    <a:pt x="396" y="217"/>
                  </a:lnTo>
                  <a:lnTo>
                    <a:pt x="390" y="215"/>
                  </a:lnTo>
                  <a:lnTo>
                    <a:pt x="383" y="213"/>
                  </a:lnTo>
                  <a:lnTo>
                    <a:pt x="377" y="211"/>
                  </a:lnTo>
                  <a:lnTo>
                    <a:pt x="367" y="207"/>
                  </a:lnTo>
                  <a:lnTo>
                    <a:pt x="358" y="204"/>
                  </a:lnTo>
                  <a:lnTo>
                    <a:pt x="348" y="200"/>
                  </a:lnTo>
                  <a:lnTo>
                    <a:pt x="341" y="198"/>
                  </a:lnTo>
                  <a:lnTo>
                    <a:pt x="329" y="194"/>
                  </a:lnTo>
                  <a:lnTo>
                    <a:pt x="322" y="190"/>
                  </a:lnTo>
                  <a:lnTo>
                    <a:pt x="314" y="188"/>
                  </a:lnTo>
                  <a:lnTo>
                    <a:pt x="305" y="186"/>
                  </a:lnTo>
                  <a:lnTo>
                    <a:pt x="297" y="183"/>
                  </a:lnTo>
                  <a:lnTo>
                    <a:pt x="289" y="181"/>
                  </a:lnTo>
                  <a:lnTo>
                    <a:pt x="284" y="179"/>
                  </a:lnTo>
                  <a:lnTo>
                    <a:pt x="280" y="179"/>
                  </a:lnTo>
                  <a:lnTo>
                    <a:pt x="272" y="175"/>
                  </a:lnTo>
                  <a:lnTo>
                    <a:pt x="268" y="175"/>
                  </a:lnTo>
                  <a:lnTo>
                    <a:pt x="267" y="175"/>
                  </a:lnTo>
                  <a:lnTo>
                    <a:pt x="259" y="179"/>
                  </a:lnTo>
                  <a:lnTo>
                    <a:pt x="251" y="183"/>
                  </a:lnTo>
                  <a:lnTo>
                    <a:pt x="240" y="186"/>
                  </a:lnTo>
                  <a:lnTo>
                    <a:pt x="232" y="188"/>
                  </a:lnTo>
                  <a:lnTo>
                    <a:pt x="225" y="190"/>
                  </a:lnTo>
                  <a:lnTo>
                    <a:pt x="217" y="192"/>
                  </a:lnTo>
                  <a:lnTo>
                    <a:pt x="210" y="196"/>
                  </a:lnTo>
                  <a:lnTo>
                    <a:pt x="200" y="196"/>
                  </a:lnTo>
                  <a:lnTo>
                    <a:pt x="192" y="198"/>
                  </a:lnTo>
                  <a:lnTo>
                    <a:pt x="185" y="200"/>
                  </a:lnTo>
                  <a:lnTo>
                    <a:pt x="177" y="200"/>
                  </a:lnTo>
                  <a:lnTo>
                    <a:pt x="166" y="200"/>
                  </a:lnTo>
                  <a:lnTo>
                    <a:pt x="158" y="200"/>
                  </a:lnTo>
                  <a:lnTo>
                    <a:pt x="149" y="200"/>
                  </a:lnTo>
                  <a:lnTo>
                    <a:pt x="139" y="200"/>
                  </a:lnTo>
                  <a:lnTo>
                    <a:pt x="130" y="200"/>
                  </a:lnTo>
                  <a:lnTo>
                    <a:pt x="120" y="200"/>
                  </a:lnTo>
                  <a:lnTo>
                    <a:pt x="109" y="200"/>
                  </a:lnTo>
                  <a:lnTo>
                    <a:pt x="101" y="200"/>
                  </a:lnTo>
                  <a:lnTo>
                    <a:pt x="92" y="200"/>
                  </a:lnTo>
                  <a:lnTo>
                    <a:pt x="84" y="200"/>
                  </a:lnTo>
                  <a:lnTo>
                    <a:pt x="76" y="200"/>
                  </a:lnTo>
                  <a:lnTo>
                    <a:pt x="71" y="200"/>
                  </a:lnTo>
                  <a:lnTo>
                    <a:pt x="63" y="200"/>
                  </a:lnTo>
                  <a:lnTo>
                    <a:pt x="61" y="200"/>
                  </a:lnTo>
                  <a:lnTo>
                    <a:pt x="61" y="20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702" name="Freeform 110"/>
            <p:cNvSpPr>
              <a:spLocks/>
            </p:cNvSpPr>
            <p:nvPr/>
          </p:nvSpPr>
          <p:spPr bwMode="auto">
            <a:xfrm>
              <a:off x="1202" y="3543"/>
              <a:ext cx="233" cy="66"/>
            </a:xfrm>
            <a:custGeom>
              <a:avLst/>
              <a:gdLst>
                <a:gd name="T0" fmla="*/ 101 w 466"/>
                <a:gd name="T1" fmla="*/ 114 h 131"/>
                <a:gd name="T2" fmla="*/ 86 w 466"/>
                <a:gd name="T3" fmla="*/ 99 h 131"/>
                <a:gd name="T4" fmla="*/ 73 w 466"/>
                <a:gd name="T5" fmla="*/ 89 h 131"/>
                <a:gd name="T6" fmla="*/ 55 w 466"/>
                <a:gd name="T7" fmla="*/ 84 h 131"/>
                <a:gd name="T8" fmla="*/ 35 w 466"/>
                <a:gd name="T9" fmla="*/ 80 h 131"/>
                <a:gd name="T10" fmla="*/ 15 w 466"/>
                <a:gd name="T11" fmla="*/ 78 h 131"/>
                <a:gd name="T12" fmla="*/ 4 w 466"/>
                <a:gd name="T13" fmla="*/ 76 h 131"/>
                <a:gd name="T14" fmla="*/ 0 w 466"/>
                <a:gd name="T15" fmla="*/ 72 h 131"/>
                <a:gd name="T16" fmla="*/ 10 w 466"/>
                <a:gd name="T17" fmla="*/ 64 h 131"/>
                <a:gd name="T18" fmla="*/ 25 w 466"/>
                <a:gd name="T19" fmla="*/ 59 h 131"/>
                <a:gd name="T20" fmla="*/ 42 w 466"/>
                <a:gd name="T21" fmla="*/ 59 h 131"/>
                <a:gd name="T22" fmla="*/ 57 w 466"/>
                <a:gd name="T23" fmla="*/ 59 h 131"/>
                <a:gd name="T24" fmla="*/ 76 w 466"/>
                <a:gd name="T25" fmla="*/ 64 h 131"/>
                <a:gd name="T26" fmla="*/ 97 w 466"/>
                <a:gd name="T27" fmla="*/ 72 h 131"/>
                <a:gd name="T28" fmla="*/ 112 w 466"/>
                <a:gd name="T29" fmla="*/ 80 h 131"/>
                <a:gd name="T30" fmla="*/ 130 w 466"/>
                <a:gd name="T31" fmla="*/ 85 h 131"/>
                <a:gd name="T32" fmla="*/ 145 w 466"/>
                <a:gd name="T33" fmla="*/ 91 h 131"/>
                <a:gd name="T34" fmla="*/ 145 w 466"/>
                <a:gd name="T35" fmla="*/ 82 h 131"/>
                <a:gd name="T36" fmla="*/ 133 w 466"/>
                <a:gd name="T37" fmla="*/ 59 h 131"/>
                <a:gd name="T38" fmla="*/ 118 w 466"/>
                <a:gd name="T39" fmla="*/ 34 h 131"/>
                <a:gd name="T40" fmla="*/ 112 w 466"/>
                <a:gd name="T41" fmla="*/ 13 h 131"/>
                <a:gd name="T42" fmla="*/ 124 w 466"/>
                <a:gd name="T43" fmla="*/ 4 h 131"/>
                <a:gd name="T44" fmla="*/ 143 w 466"/>
                <a:gd name="T45" fmla="*/ 6 h 131"/>
                <a:gd name="T46" fmla="*/ 160 w 466"/>
                <a:gd name="T47" fmla="*/ 9 h 131"/>
                <a:gd name="T48" fmla="*/ 177 w 466"/>
                <a:gd name="T49" fmla="*/ 13 h 131"/>
                <a:gd name="T50" fmla="*/ 190 w 466"/>
                <a:gd name="T51" fmla="*/ 19 h 131"/>
                <a:gd name="T52" fmla="*/ 209 w 466"/>
                <a:gd name="T53" fmla="*/ 25 h 131"/>
                <a:gd name="T54" fmla="*/ 219 w 466"/>
                <a:gd name="T55" fmla="*/ 25 h 131"/>
                <a:gd name="T56" fmla="*/ 211 w 466"/>
                <a:gd name="T57" fmla="*/ 17 h 131"/>
                <a:gd name="T58" fmla="*/ 204 w 466"/>
                <a:gd name="T59" fmla="*/ 7 h 131"/>
                <a:gd name="T60" fmla="*/ 206 w 466"/>
                <a:gd name="T61" fmla="*/ 0 h 131"/>
                <a:gd name="T62" fmla="*/ 217 w 466"/>
                <a:gd name="T63" fmla="*/ 0 h 131"/>
                <a:gd name="T64" fmla="*/ 234 w 466"/>
                <a:gd name="T65" fmla="*/ 2 h 131"/>
                <a:gd name="T66" fmla="*/ 259 w 466"/>
                <a:gd name="T67" fmla="*/ 7 h 131"/>
                <a:gd name="T68" fmla="*/ 289 w 466"/>
                <a:gd name="T69" fmla="*/ 15 h 131"/>
                <a:gd name="T70" fmla="*/ 324 w 466"/>
                <a:gd name="T71" fmla="*/ 23 h 131"/>
                <a:gd name="T72" fmla="*/ 354 w 466"/>
                <a:gd name="T73" fmla="*/ 32 h 131"/>
                <a:gd name="T74" fmla="*/ 382 w 466"/>
                <a:gd name="T75" fmla="*/ 40 h 131"/>
                <a:gd name="T76" fmla="*/ 403 w 466"/>
                <a:gd name="T77" fmla="*/ 47 h 131"/>
                <a:gd name="T78" fmla="*/ 417 w 466"/>
                <a:gd name="T79" fmla="*/ 51 h 131"/>
                <a:gd name="T80" fmla="*/ 445 w 466"/>
                <a:gd name="T81" fmla="*/ 36 h 131"/>
                <a:gd name="T82" fmla="*/ 464 w 466"/>
                <a:gd name="T83" fmla="*/ 84 h 131"/>
                <a:gd name="T84" fmla="*/ 449 w 466"/>
                <a:gd name="T85" fmla="*/ 85 h 131"/>
                <a:gd name="T86" fmla="*/ 428 w 466"/>
                <a:gd name="T87" fmla="*/ 89 h 131"/>
                <a:gd name="T88" fmla="*/ 411 w 466"/>
                <a:gd name="T89" fmla="*/ 89 h 131"/>
                <a:gd name="T90" fmla="*/ 392 w 466"/>
                <a:gd name="T91" fmla="*/ 91 h 131"/>
                <a:gd name="T92" fmla="*/ 373 w 466"/>
                <a:gd name="T93" fmla="*/ 91 h 131"/>
                <a:gd name="T94" fmla="*/ 348 w 466"/>
                <a:gd name="T95" fmla="*/ 89 h 131"/>
                <a:gd name="T96" fmla="*/ 324 w 466"/>
                <a:gd name="T97" fmla="*/ 85 h 131"/>
                <a:gd name="T98" fmla="*/ 299 w 466"/>
                <a:gd name="T99" fmla="*/ 82 h 131"/>
                <a:gd name="T100" fmla="*/ 276 w 466"/>
                <a:gd name="T101" fmla="*/ 76 h 131"/>
                <a:gd name="T102" fmla="*/ 255 w 466"/>
                <a:gd name="T103" fmla="*/ 70 h 131"/>
                <a:gd name="T104" fmla="*/ 238 w 466"/>
                <a:gd name="T105" fmla="*/ 64 h 131"/>
                <a:gd name="T106" fmla="*/ 221 w 466"/>
                <a:gd name="T107" fmla="*/ 61 h 131"/>
                <a:gd name="T108" fmla="*/ 147 w 466"/>
                <a:gd name="T109" fmla="*/ 131 h 131"/>
                <a:gd name="T110" fmla="*/ 105 w 466"/>
                <a:gd name="T111"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6" h="131">
                  <a:moveTo>
                    <a:pt x="105" y="118"/>
                  </a:moveTo>
                  <a:lnTo>
                    <a:pt x="101" y="114"/>
                  </a:lnTo>
                  <a:lnTo>
                    <a:pt x="93" y="106"/>
                  </a:lnTo>
                  <a:lnTo>
                    <a:pt x="86" y="99"/>
                  </a:lnTo>
                  <a:lnTo>
                    <a:pt x="80" y="95"/>
                  </a:lnTo>
                  <a:lnTo>
                    <a:pt x="73" y="89"/>
                  </a:lnTo>
                  <a:lnTo>
                    <a:pt x="65" y="87"/>
                  </a:lnTo>
                  <a:lnTo>
                    <a:pt x="55" y="84"/>
                  </a:lnTo>
                  <a:lnTo>
                    <a:pt x="44" y="82"/>
                  </a:lnTo>
                  <a:lnTo>
                    <a:pt x="35" y="80"/>
                  </a:lnTo>
                  <a:lnTo>
                    <a:pt x="25" y="80"/>
                  </a:lnTo>
                  <a:lnTo>
                    <a:pt x="15" y="78"/>
                  </a:lnTo>
                  <a:lnTo>
                    <a:pt x="10" y="76"/>
                  </a:lnTo>
                  <a:lnTo>
                    <a:pt x="4" y="76"/>
                  </a:lnTo>
                  <a:lnTo>
                    <a:pt x="2" y="74"/>
                  </a:lnTo>
                  <a:lnTo>
                    <a:pt x="0" y="72"/>
                  </a:lnTo>
                  <a:lnTo>
                    <a:pt x="4" y="68"/>
                  </a:lnTo>
                  <a:lnTo>
                    <a:pt x="10" y="64"/>
                  </a:lnTo>
                  <a:lnTo>
                    <a:pt x="17" y="64"/>
                  </a:lnTo>
                  <a:lnTo>
                    <a:pt x="25" y="59"/>
                  </a:lnTo>
                  <a:lnTo>
                    <a:pt x="38" y="59"/>
                  </a:lnTo>
                  <a:lnTo>
                    <a:pt x="42" y="59"/>
                  </a:lnTo>
                  <a:lnTo>
                    <a:pt x="50" y="59"/>
                  </a:lnTo>
                  <a:lnTo>
                    <a:pt x="57" y="59"/>
                  </a:lnTo>
                  <a:lnTo>
                    <a:pt x="65" y="63"/>
                  </a:lnTo>
                  <a:lnTo>
                    <a:pt x="76" y="64"/>
                  </a:lnTo>
                  <a:lnTo>
                    <a:pt x="92" y="70"/>
                  </a:lnTo>
                  <a:lnTo>
                    <a:pt x="97" y="72"/>
                  </a:lnTo>
                  <a:lnTo>
                    <a:pt x="105" y="76"/>
                  </a:lnTo>
                  <a:lnTo>
                    <a:pt x="112" y="80"/>
                  </a:lnTo>
                  <a:lnTo>
                    <a:pt x="118" y="84"/>
                  </a:lnTo>
                  <a:lnTo>
                    <a:pt x="130" y="85"/>
                  </a:lnTo>
                  <a:lnTo>
                    <a:pt x="139" y="89"/>
                  </a:lnTo>
                  <a:lnTo>
                    <a:pt x="145" y="91"/>
                  </a:lnTo>
                  <a:lnTo>
                    <a:pt x="147" y="89"/>
                  </a:lnTo>
                  <a:lnTo>
                    <a:pt x="145" y="82"/>
                  </a:lnTo>
                  <a:lnTo>
                    <a:pt x="139" y="72"/>
                  </a:lnTo>
                  <a:lnTo>
                    <a:pt x="133" y="59"/>
                  </a:lnTo>
                  <a:lnTo>
                    <a:pt x="126" y="47"/>
                  </a:lnTo>
                  <a:lnTo>
                    <a:pt x="118" y="34"/>
                  </a:lnTo>
                  <a:lnTo>
                    <a:pt x="114" y="23"/>
                  </a:lnTo>
                  <a:lnTo>
                    <a:pt x="112" y="13"/>
                  </a:lnTo>
                  <a:lnTo>
                    <a:pt x="116" y="7"/>
                  </a:lnTo>
                  <a:lnTo>
                    <a:pt x="124" y="4"/>
                  </a:lnTo>
                  <a:lnTo>
                    <a:pt x="135" y="6"/>
                  </a:lnTo>
                  <a:lnTo>
                    <a:pt x="143" y="6"/>
                  </a:lnTo>
                  <a:lnTo>
                    <a:pt x="151" y="7"/>
                  </a:lnTo>
                  <a:lnTo>
                    <a:pt x="160" y="9"/>
                  </a:lnTo>
                  <a:lnTo>
                    <a:pt x="168" y="13"/>
                  </a:lnTo>
                  <a:lnTo>
                    <a:pt x="177" y="13"/>
                  </a:lnTo>
                  <a:lnTo>
                    <a:pt x="185" y="17"/>
                  </a:lnTo>
                  <a:lnTo>
                    <a:pt x="190" y="19"/>
                  </a:lnTo>
                  <a:lnTo>
                    <a:pt x="198" y="21"/>
                  </a:lnTo>
                  <a:lnTo>
                    <a:pt x="209" y="25"/>
                  </a:lnTo>
                  <a:lnTo>
                    <a:pt x="219" y="26"/>
                  </a:lnTo>
                  <a:lnTo>
                    <a:pt x="219" y="25"/>
                  </a:lnTo>
                  <a:lnTo>
                    <a:pt x="217" y="21"/>
                  </a:lnTo>
                  <a:lnTo>
                    <a:pt x="211" y="17"/>
                  </a:lnTo>
                  <a:lnTo>
                    <a:pt x="208" y="13"/>
                  </a:lnTo>
                  <a:lnTo>
                    <a:pt x="204" y="7"/>
                  </a:lnTo>
                  <a:lnTo>
                    <a:pt x="206" y="4"/>
                  </a:lnTo>
                  <a:lnTo>
                    <a:pt x="206" y="0"/>
                  </a:lnTo>
                  <a:lnTo>
                    <a:pt x="211" y="0"/>
                  </a:lnTo>
                  <a:lnTo>
                    <a:pt x="217" y="0"/>
                  </a:lnTo>
                  <a:lnTo>
                    <a:pt x="227" y="2"/>
                  </a:lnTo>
                  <a:lnTo>
                    <a:pt x="234" y="2"/>
                  </a:lnTo>
                  <a:lnTo>
                    <a:pt x="246" y="6"/>
                  </a:lnTo>
                  <a:lnTo>
                    <a:pt x="259" y="7"/>
                  </a:lnTo>
                  <a:lnTo>
                    <a:pt x="274" y="11"/>
                  </a:lnTo>
                  <a:lnTo>
                    <a:pt x="289" y="15"/>
                  </a:lnTo>
                  <a:lnTo>
                    <a:pt x="306" y="19"/>
                  </a:lnTo>
                  <a:lnTo>
                    <a:pt x="324" y="23"/>
                  </a:lnTo>
                  <a:lnTo>
                    <a:pt x="341" y="28"/>
                  </a:lnTo>
                  <a:lnTo>
                    <a:pt x="354" y="32"/>
                  </a:lnTo>
                  <a:lnTo>
                    <a:pt x="369" y="36"/>
                  </a:lnTo>
                  <a:lnTo>
                    <a:pt x="382" y="40"/>
                  </a:lnTo>
                  <a:lnTo>
                    <a:pt x="394" y="44"/>
                  </a:lnTo>
                  <a:lnTo>
                    <a:pt x="403" y="47"/>
                  </a:lnTo>
                  <a:lnTo>
                    <a:pt x="411" y="49"/>
                  </a:lnTo>
                  <a:lnTo>
                    <a:pt x="417" y="51"/>
                  </a:lnTo>
                  <a:lnTo>
                    <a:pt x="421" y="51"/>
                  </a:lnTo>
                  <a:lnTo>
                    <a:pt x="445" y="36"/>
                  </a:lnTo>
                  <a:lnTo>
                    <a:pt x="466" y="84"/>
                  </a:lnTo>
                  <a:lnTo>
                    <a:pt x="464" y="84"/>
                  </a:lnTo>
                  <a:lnTo>
                    <a:pt x="459" y="85"/>
                  </a:lnTo>
                  <a:lnTo>
                    <a:pt x="449" y="85"/>
                  </a:lnTo>
                  <a:lnTo>
                    <a:pt x="436" y="89"/>
                  </a:lnTo>
                  <a:lnTo>
                    <a:pt x="428" y="89"/>
                  </a:lnTo>
                  <a:lnTo>
                    <a:pt x="421" y="89"/>
                  </a:lnTo>
                  <a:lnTo>
                    <a:pt x="411" y="89"/>
                  </a:lnTo>
                  <a:lnTo>
                    <a:pt x="403" y="91"/>
                  </a:lnTo>
                  <a:lnTo>
                    <a:pt x="392" y="91"/>
                  </a:lnTo>
                  <a:lnTo>
                    <a:pt x="382" y="91"/>
                  </a:lnTo>
                  <a:lnTo>
                    <a:pt x="373" y="91"/>
                  </a:lnTo>
                  <a:lnTo>
                    <a:pt x="362" y="93"/>
                  </a:lnTo>
                  <a:lnTo>
                    <a:pt x="348" y="89"/>
                  </a:lnTo>
                  <a:lnTo>
                    <a:pt x="337" y="87"/>
                  </a:lnTo>
                  <a:lnTo>
                    <a:pt x="324" y="85"/>
                  </a:lnTo>
                  <a:lnTo>
                    <a:pt x="312" y="84"/>
                  </a:lnTo>
                  <a:lnTo>
                    <a:pt x="299" y="82"/>
                  </a:lnTo>
                  <a:lnTo>
                    <a:pt x="287" y="78"/>
                  </a:lnTo>
                  <a:lnTo>
                    <a:pt x="276" y="76"/>
                  </a:lnTo>
                  <a:lnTo>
                    <a:pt x="266" y="74"/>
                  </a:lnTo>
                  <a:lnTo>
                    <a:pt x="255" y="70"/>
                  </a:lnTo>
                  <a:lnTo>
                    <a:pt x="246" y="68"/>
                  </a:lnTo>
                  <a:lnTo>
                    <a:pt x="238" y="64"/>
                  </a:lnTo>
                  <a:lnTo>
                    <a:pt x="230" y="64"/>
                  </a:lnTo>
                  <a:lnTo>
                    <a:pt x="221" y="61"/>
                  </a:lnTo>
                  <a:lnTo>
                    <a:pt x="219" y="61"/>
                  </a:lnTo>
                  <a:lnTo>
                    <a:pt x="147" y="131"/>
                  </a:lnTo>
                  <a:lnTo>
                    <a:pt x="135" y="116"/>
                  </a:lnTo>
                  <a:lnTo>
                    <a:pt x="105" y="118"/>
                  </a:lnTo>
                  <a:lnTo>
                    <a:pt x="105" y="118"/>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703" name="Freeform 111"/>
            <p:cNvSpPr>
              <a:spLocks/>
            </p:cNvSpPr>
            <p:nvPr/>
          </p:nvSpPr>
          <p:spPr bwMode="auto">
            <a:xfrm>
              <a:off x="1256" y="3613"/>
              <a:ext cx="42" cy="46"/>
            </a:xfrm>
            <a:custGeom>
              <a:avLst/>
              <a:gdLst>
                <a:gd name="T0" fmla="*/ 0 w 83"/>
                <a:gd name="T1" fmla="*/ 11 h 93"/>
                <a:gd name="T2" fmla="*/ 2 w 83"/>
                <a:gd name="T3" fmla="*/ 7 h 93"/>
                <a:gd name="T4" fmla="*/ 9 w 83"/>
                <a:gd name="T5" fmla="*/ 2 h 93"/>
                <a:gd name="T6" fmla="*/ 13 w 83"/>
                <a:gd name="T7" fmla="*/ 0 h 93"/>
                <a:gd name="T8" fmla="*/ 17 w 83"/>
                <a:gd name="T9" fmla="*/ 0 h 93"/>
                <a:gd name="T10" fmla="*/ 24 w 83"/>
                <a:gd name="T11" fmla="*/ 3 h 93"/>
                <a:gd name="T12" fmla="*/ 32 w 83"/>
                <a:gd name="T13" fmla="*/ 11 h 93"/>
                <a:gd name="T14" fmla="*/ 38 w 83"/>
                <a:gd name="T15" fmla="*/ 19 h 93"/>
                <a:gd name="T16" fmla="*/ 47 w 83"/>
                <a:gd name="T17" fmla="*/ 30 h 93"/>
                <a:gd name="T18" fmla="*/ 51 w 83"/>
                <a:gd name="T19" fmla="*/ 38 h 93"/>
                <a:gd name="T20" fmla="*/ 55 w 83"/>
                <a:gd name="T21" fmla="*/ 45 h 93"/>
                <a:gd name="T22" fmla="*/ 59 w 83"/>
                <a:gd name="T23" fmla="*/ 51 h 93"/>
                <a:gd name="T24" fmla="*/ 64 w 83"/>
                <a:gd name="T25" fmla="*/ 59 h 93"/>
                <a:gd name="T26" fmla="*/ 72 w 83"/>
                <a:gd name="T27" fmla="*/ 72 h 93"/>
                <a:gd name="T28" fmla="*/ 78 w 83"/>
                <a:gd name="T29" fmla="*/ 83 h 93"/>
                <a:gd name="T30" fmla="*/ 80 w 83"/>
                <a:gd name="T31" fmla="*/ 89 h 93"/>
                <a:gd name="T32" fmla="*/ 83 w 83"/>
                <a:gd name="T33" fmla="*/ 93 h 93"/>
                <a:gd name="T34" fmla="*/ 34 w 83"/>
                <a:gd name="T35" fmla="*/ 55 h 93"/>
                <a:gd name="T36" fmla="*/ 9 w 83"/>
                <a:gd name="T37" fmla="*/ 49 h 93"/>
                <a:gd name="T38" fmla="*/ 0 w 83"/>
                <a:gd name="T39" fmla="*/ 11 h 93"/>
                <a:gd name="T40" fmla="*/ 0 w 83"/>
                <a:gd name="T41" fmla="*/ 1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93">
                  <a:moveTo>
                    <a:pt x="0" y="11"/>
                  </a:moveTo>
                  <a:lnTo>
                    <a:pt x="2" y="7"/>
                  </a:lnTo>
                  <a:lnTo>
                    <a:pt x="9" y="2"/>
                  </a:lnTo>
                  <a:lnTo>
                    <a:pt x="13" y="0"/>
                  </a:lnTo>
                  <a:lnTo>
                    <a:pt x="17" y="0"/>
                  </a:lnTo>
                  <a:lnTo>
                    <a:pt x="24" y="3"/>
                  </a:lnTo>
                  <a:lnTo>
                    <a:pt x="32" y="11"/>
                  </a:lnTo>
                  <a:lnTo>
                    <a:pt x="38" y="19"/>
                  </a:lnTo>
                  <a:lnTo>
                    <a:pt x="47" y="30"/>
                  </a:lnTo>
                  <a:lnTo>
                    <a:pt x="51" y="38"/>
                  </a:lnTo>
                  <a:lnTo>
                    <a:pt x="55" y="45"/>
                  </a:lnTo>
                  <a:lnTo>
                    <a:pt x="59" y="51"/>
                  </a:lnTo>
                  <a:lnTo>
                    <a:pt x="64" y="59"/>
                  </a:lnTo>
                  <a:lnTo>
                    <a:pt x="72" y="72"/>
                  </a:lnTo>
                  <a:lnTo>
                    <a:pt x="78" y="83"/>
                  </a:lnTo>
                  <a:lnTo>
                    <a:pt x="80" y="89"/>
                  </a:lnTo>
                  <a:lnTo>
                    <a:pt x="83" y="93"/>
                  </a:lnTo>
                  <a:lnTo>
                    <a:pt x="34" y="55"/>
                  </a:lnTo>
                  <a:lnTo>
                    <a:pt x="9" y="49"/>
                  </a:lnTo>
                  <a:lnTo>
                    <a:pt x="0" y="11"/>
                  </a:lnTo>
                  <a:lnTo>
                    <a:pt x="0" y="11"/>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704" name="Freeform 112"/>
            <p:cNvSpPr>
              <a:spLocks/>
            </p:cNvSpPr>
            <p:nvPr/>
          </p:nvSpPr>
          <p:spPr bwMode="auto">
            <a:xfrm>
              <a:off x="1282" y="3545"/>
              <a:ext cx="160" cy="107"/>
            </a:xfrm>
            <a:custGeom>
              <a:avLst/>
              <a:gdLst>
                <a:gd name="T0" fmla="*/ 122 w 321"/>
                <a:gd name="T1" fmla="*/ 2 h 213"/>
                <a:gd name="T2" fmla="*/ 105 w 321"/>
                <a:gd name="T3" fmla="*/ 3 h 213"/>
                <a:gd name="T4" fmla="*/ 80 w 321"/>
                <a:gd name="T5" fmla="*/ 13 h 213"/>
                <a:gd name="T6" fmla="*/ 53 w 321"/>
                <a:gd name="T7" fmla="*/ 32 h 213"/>
                <a:gd name="T8" fmla="*/ 36 w 321"/>
                <a:gd name="T9" fmla="*/ 51 h 213"/>
                <a:gd name="T10" fmla="*/ 25 w 321"/>
                <a:gd name="T11" fmla="*/ 64 h 213"/>
                <a:gd name="T12" fmla="*/ 17 w 321"/>
                <a:gd name="T13" fmla="*/ 80 h 213"/>
                <a:gd name="T14" fmla="*/ 8 w 321"/>
                <a:gd name="T15" fmla="*/ 95 h 213"/>
                <a:gd name="T16" fmla="*/ 2 w 321"/>
                <a:gd name="T17" fmla="*/ 114 h 213"/>
                <a:gd name="T18" fmla="*/ 2 w 321"/>
                <a:gd name="T19" fmla="*/ 133 h 213"/>
                <a:gd name="T20" fmla="*/ 17 w 321"/>
                <a:gd name="T21" fmla="*/ 142 h 213"/>
                <a:gd name="T22" fmla="*/ 38 w 321"/>
                <a:gd name="T23" fmla="*/ 161 h 213"/>
                <a:gd name="T24" fmla="*/ 55 w 321"/>
                <a:gd name="T25" fmla="*/ 176 h 213"/>
                <a:gd name="T26" fmla="*/ 80 w 321"/>
                <a:gd name="T27" fmla="*/ 182 h 213"/>
                <a:gd name="T28" fmla="*/ 105 w 321"/>
                <a:gd name="T29" fmla="*/ 184 h 213"/>
                <a:gd name="T30" fmla="*/ 126 w 321"/>
                <a:gd name="T31" fmla="*/ 182 h 213"/>
                <a:gd name="T32" fmla="*/ 139 w 321"/>
                <a:gd name="T33" fmla="*/ 182 h 213"/>
                <a:gd name="T34" fmla="*/ 145 w 321"/>
                <a:gd name="T35" fmla="*/ 178 h 213"/>
                <a:gd name="T36" fmla="*/ 160 w 321"/>
                <a:gd name="T37" fmla="*/ 163 h 213"/>
                <a:gd name="T38" fmla="*/ 177 w 321"/>
                <a:gd name="T39" fmla="*/ 159 h 213"/>
                <a:gd name="T40" fmla="*/ 184 w 321"/>
                <a:gd name="T41" fmla="*/ 171 h 213"/>
                <a:gd name="T42" fmla="*/ 184 w 321"/>
                <a:gd name="T43" fmla="*/ 188 h 213"/>
                <a:gd name="T44" fmla="*/ 181 w 321"/>
                <a:gd name="T45" fmla="*/ 201 h 213"/>
                <a:gd name="T46" fmla="*/ 200 w 321"/>
                <a:gd name="T47" fmla="*/ 203 h 213"/>
                <a:gd name="T48" fmla="*/ 205 w 321"/>
                <a:gd name="T49" fmla="*/ 192 h 213"/>
                <a:gd name="T50" fmla="*/ 222 w 321"/>
                <a:gd name="T51" fmla="*/ 184 h 213"/>
                <a:gd name="T52" fmla="*/ 240 w 321"/>
                <a:gd name="T53" fmla="*/ 199 h 213"/>
                <a:gd name="T54" fmla="*/ 251 w 321"/>
                <a:gd name="T55" fmla="*/ 213 h 213"/>
                <a:gd name="T56" fmla="*/ 257 w 321"/>
                <a:gd name="T57" fmla="*/ 211 h 213"/>
                <a:gd name="T58" fmla="*/ 274 w 321"/>
                <a:gd name="T59" fmla="*/ 205 h 213"/>
                <a:gd name="T60" fmla="*/ 295 w 321"/>
                <a:gd name="T61" fmla="*/ 195 h 213"/>
                <a:gd name="T62" fmla="*/ 314 w 321"/>
                <a:gd name="T63" fmla="*/ 184 h 213"/>
                <a:gd name="T64" fmla="*/ 321 w 321"/>
                <a:gd name="T65" fmla="*/ 165 h 213"/>
                <a:gd name="T66" fmla="*/ 319 w 321"/>
                <a:gd name="T67" fmla="*/ 144 h 213"/>
                <a:gd name="T68" fmla="*/ 308 w 321"/>
                <a:gd name="T69" fmla="*/ 121 h 213"/>
                <a:gd name="T70" fmla="*/ 287 w 321"/>
                <a:gd name="T71" fmla="*/ 97 h 213"/>
                <a:gd name="T72" fmla="*/ 272 w 321"/>
                <a:gd name="T73" fmla="*/ 83 h 213"/>
                <a:gd name="T74" fmla="*/ 257 w 321"/>
                <a:gd name="T75" fmla="*/ 70 h 213"/>
                <a:gd name="T76" fmla="*/ 240 w 321"/>
                <a:gd name="T77" fmla="*/ 59 h 213"/>
                <a:gd name="T78" fmla="*/ 224 w 321"/>
                <a:gd name="T79" fmla="*/ 47 h 213"/>
                <a:gd name="T80" fmla="*/ 207 w 321"/>
                <a:gd name="T81" fmla="*/ 34 h 213"/>
                <a:gd name="T82" fmla="*/ 192 w 321"/>
                <a:gd name="T83" fmla="*/ 26 h 213"/>
                <a:gd name="T84" fmla="*/ 177 w 321"/>
                <a:gd name="T85" fmla="*/ 17 h 213"/>
                <a:gd name="T86" fmla="*/ 164 w 321"/>
                <a:gd name="T87" fmla="*/ 13 h 213"/>
                <a:gd name="T88" fmla="*/ 143 w 321"/>
                <a:gd name="T89" fmla="*/ 3 h 213"/>
                <a:gd name="T90" fmla="*/ 131 w 321"/>
                <a:gd name="T91" fmla="*/ 2 h 213"/>
                <a:gd name="T92" fmla="*/ 126 w 321"/>
                <a:gd name="T93" fmla="*/ 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213">
                  <a:moveTo>
                    <a:pt x="126" y="2"/>
                  </a:moveTo>
                  <a:lnTo>
                    <a:pt x="122" y="2"/>
                  </a:lnTo>
                  <a:lnTo>
                    <a:pt x="116" y="2"/>
                  </a:lnTo>
                  <a:lnTo>
                    <a:pt x="105" y="3"/>
                  </a:lnTo>
                  <a:lnTo>
                    <a:pt x="95" y="9"/>
                  </a:lnTo>
                  <a:lnTo>
                    <a:pt x="80" y="13"/>
                  </a:lnTo>
                  <a:lnTo>
                    <a:pt x="67" y="22"/>
                  </a:lnTo>
                  <a:lnTo>
                    <a:pt x="53" y="32"/>
                  </a:lnTo>
                  <a:lnTo>
                    <a:pt x="42" y="45"/>
                  </a:lnTo>
                  <a:lnTo>
                    <a:pt x="36" y="51"/>
                  </a:lnTo>
                  <a:lnTo>
                    <a:pt x="30" y="59"/>
                  </a:lnTo>
                  <a:lnTo>
                    <a:pt x="25" y="64"/>
                  </a:lnTo>
                  <a:lnTo>
                    <a:pt x="21" y="72"/>
                  </a:lnTo>
                  <a:lnTo>
                    <a:pt x="17" y="80"/>
                  </a:lnTo>
                  <a:lnTo>
                    <a:pt x="11" y="87"/>
                  </a:lnTo>
                  <a:lnTo>
                    <a:pt x="8" y="95"/>
                  </a:lnTo>
                  <a:lnTo>
                    <a:pt x="8" y="102"/>
                  </a:lnTo>
                  <a:lnTo>
                    <a:pt x="2" y="114"/>
                  </a:lnTo>
                  <a:lnTo>
                    <a:pt x="0" y="125"/>
                  </a:lnTo>
                  <a:lnTo>
                    <a:pt x="2" y="133"/>
                  </a:lnTo>
                  <a:lnTo>
                    <a:pt x="8" y="137"/>
                  </a:lnTo>
                  <a:lnTo>
                    <a:pt x="17" y="142"/>
                  </a:lnTo>
                  <a:lnTo>
                    <a:pt x="30" y="156"/>
                  </a:lnTo>
                  <a:lnTo>
                    <a:pt x="38" y="161"/>
                  </a:lnTo>
                  <a:lnTo>
                    <a:pt x="46" y="169"/>
                  </a:lnTo>
                  <a:lnTo>
                    <a:pt x="55" y="176"/>
                  </a:lnTo>
                  <a:lnTo>
                    <a:pt x="67" y="182"/>
                  </a:lnTo>
                  <a:lnTo>
                    <a:pt x="80" y="182"/>
                  </a:lnTo>
                  <a:lnTo>
                    <a:pt x="93" y="184"/>
                  </a:lnTo>
                  <a:lnTo>
                    <a:pt x="105" y="184"/>
                  </a:lnTo>
                  <a:lnTo>
                    <a:pt x="118" y="184"/>
                  </a:lnTo>
                  <a:lnTo>
                    <a:pt x="126" y="182"/>
                  </a:lnTo>
                  <a:lnTo>
                    <a:pt x="133" y="182"/>
                  </a:lnTo>
                  <a:lnTo>
                    <a:pt x="139" y="182"/>
                  </a:lnTo>
                  <a:lnTo>
                    <a:pt x="143" y="182"/>
                  </a:lnTo>
                  <a:lnTo>
                    <a:pt x="145" y="178"/>
                  </a:lnTo>
                  <a:lnTo>
                    <a:pt x="150" y="171"/>
                  </a:lnTo>
                  <a:lnTo>
                    <a:pt x="160" y="163"/>
                  </a:lnTo>
                  <a:lnTo>
                    <a:pt x="171" y="159"/>
                  </a:lnTo>
                  <a:lnTo>
                    <a:pt x="177" y="159"/>
                  </a:lnTo>
                  <a:lnTo>
                    <a:pt x="183" y="165"/>
                  </a:lnTo>
                  <a:lnTo>
                    <a:pt x="184" y="171"/>
                  </a:lnTo>
                  <a:lnTo>
                    <a:pt x="186" y="182"/>
                  </a:lnTo>
                  <a:lnTo>
                    <a:pt x="184" y="188"/>
                  </a:lnTo>
                  <a:lnTo>
                    <a:pt x="183" y="195"/>
                  </a:lnTo>
                  <a:lnTo>
                    <a:pt x="181" y="201"/>
                  </a:lnTo>
                  <a:lnTo>
                    <a:pt x="181" y="203"/>
                  </a:lnTo>
                  <a:lnTo>
                    <a:pt x="200" y="203"/>
                  </a:lnTo>
                  <a:lnTo>
                    <a:pt x="200" y="199"/>
                  </a:lnTo>
                  <a:lnTo>
                    <a:pt x="205" y="192"/>
                  </a:lnTo>
                  <a:lnTo>
                    <a:pt x="211" y="186"/>
                  </a:lnTo>
                  <a:lnTo>
                    <a:pt x="222" y="184"/>
                  </a:lnTo>
                  <a:lnTo>
                    <a:pt x="230" y="190"/>
                  </a:lnTo>
                  <a:lnTo>
                    <a:pt x="240" y="199"/>
                  </a:lnTo>
                  <a:lnTo>
                    <a:pt x="247" y="207"/>
                  </a:lnTo>
                  <a:lnTo>
                    <a:pt x="251" y="213"/>
                  </a:lnTo>
                  <a:lnTo>
                    <a:pt x="251" y="211"/>
                  </a:lnTo>
                  <a:lnTo>
                    <a:pt x="257" y="211"/>
                  </a:lnTo>
                  <a:lnTo>
                    <a:pt x="264" y="207"/>
                  </a:lnTo>
                  <a:lnTo>
                    <a:pt x="274" y="205"/>
                  </a:lnTo>
                  <a:lnTo>
                    <a:pt x="285" y="199"/>
                  </a:lnTo>
                  <a:lnTo>
                    <a:pt x="295" y="195"/>
                  </a:lnTo>
                  <a:lnTo>
                    <a:pt x="304" y="190"/>
                  </a:lnTo>
                  <a:lnTo>
                    <a:pt x="314" y="184"/>
                  </a:lnTo>
                  <a:lnTo>
                    <a:pt x="318" y="175"/>
                  </a:lnTo>
                  <a:lnTo>
                    <a:pt x="321" y="165"/>
                  </a:lnTo>
                  <a:lnTo>
                    <a:pt x="321" y="156"/>
                  </a:lnTo>
                  <a:lnTo>
                    <a:pt x="319" y="144"/>
                  </a:lnTo>
                  <a:lnTo>
                    <a:pt x="316" y="133"/>
                  </a:lnTo>
                  <a:lnTo>
                    <a:pt x="308" y="121"/>
                  </a:lnTo>
                  <a:lnTo>
                    <a:pt x="299" y="108"/>
                  </a:lnTo>
                  <a:lnTo>
                    <a:pt x="287" y="97"/>
                  </a:lnTo>
                  <a:lnTo>
                    <a:pt x="280" y="89"/>
                  </a:lnTo>
                  <a:lnTo>
                    <a:pt x="272" y="83"/>
                  </a:lnTo>
                  <a:lnTo>
                    <a:pt x="264" y="76"/>
                  </a:lnTo>
                  <a:lnTo>
                    <a:pt x="257" y="70"/>
                  </a:lnTo>
                  <a:lnTo>
                    <a:pt x="247" y="64"/>
                  </a:lnTo>
                  <a:lnTo>
                    <a:pt x="240" y="59"/>
                  </a:lnTo>
                  <a:lnTo>
                    <a:pt x="232" y="51"/>
                  </a:lnTo>
                  <a:lnTo>
                    <a:pt x="224" y="47"/>
                  </a:lnTo>
                  <a:lnTo>
                    <a:pt x="215" y="40"/>
                  </a:lnTo>
                  <a:lnTo>
                    <a:pt x="207" y="34"/>
                  </a:lnTo>
                  <a:lnTo>
                    <a:pt x="200" y="30"/>
                  </a:lnTo>
                  <a:lnTo>
                    <a:pt x="192" y="26"/>
                  </a:lnTo>
                  <a:lnTo>
                    <a:pt x="184" y="22"/>
                  </a:lnTo>
                  <a:lnTo>
                    <a:pt x="177" y="17"/>
                  </a:lnTo>
                  <a:lnTo>
                    <a:pt x="169" y="13"/>
                  </a:lnTo>
                  <a:lnTo>
                    <a:pt x="164" y="13"/>
                  </a:lnTo>
                  <a:lnTo>
                    <a:pt x="150" y="5"/>
                  </a:lnTo>
                  <a:lnTo>
                    <a:pt x="143" y="3"/>
                  </a:lnTo>
                  <a:lnTo>
                    <a:pt x="135" y="2"/>
                  </a:lnTo>
                  <a:lnTo>
                    <a:pt x="131" y="2"/>
                  </a:lnTo>
                  <a:lnTo>
                    <a:pt x="126" y="0"/>
                  </a:lnTo>
                  <a:lnTo>
                    <a:pt x="126" y="2"/>
                  </a:lnTo>
                  <a:lnTo>
                    <a:pt x="126"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小结</a:t>
            </a:r>
          </a:p>
        </p:txBody>
      </p:sp>
      <p:sp>
        <p:nvSpPr>
          <p:cNvPr id="79875" name="Rectangle 3"/>
          <p:cNvSpPr>
            <a:spLocks noGrp="1" noChangeArrowheads="1"/>
          </p:cNvSpPr>
          <p:nvPr>
            <p:ph type="body" idx="1"/>
          </p:nvPr>
        </p:nvSpPr>
        <p:spPr>
          <a:xfrm>
            <a:off x="457200" y="765175"/>
            <a:ext cx="8229600" cy="3957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邻居发现协议替代</a:t>
            </a:r>
            <a:r>
              <a:rPr lang="en-US" altLang="zh-CN" sz="2400"/>
              <a:t>ARP</a:t>
            </a:r>
            <a:r>
              <a:rPr lang="zh-CN" altLang="en-US" sz="2400"/>
              <a:t>完成链路层地址的解析</a:t>
            </a:r>
          </a:p>
          <a:p>
            <a:r>
              <a:rPr lang="zh-CN" altLang="en-US" sz="2400"/>
              <a:t>邻居缓存有</a:t>
            </a:r>
            <a:r>
              <a:rPr lang="en-US" altLang="zh-CN" sz="2400"/>
              <a:t>5</a:t>
            </a:r>
            <a:r>
              <a:rPr lang="zh-CN" altLang="en-US" sz="2400"/>
              <a:t>种状态</a:t>
            </a:r>
          </a:p>
          <a:p>
            <a:r>
              <a:rPr lang="zh-CN" altLang="en-US" sz="2400"/>
              <a:t>通过路由器发现实现主机快速配置网关</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2"/>
          <p:cNvSpPr txBox="1">
            <a:spLocks noChangeArrowheads="1"/>
          </p:cNvSpPr>
          <p:nvPr/>
        </p:nvSpPr>
        <p:spPr bwMode="auto">
          <a:xfrm>
            <a:off x="609600" y="1524000"/>
            <a:ext cx="576262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kumimoji="1" sz="2400">
                <a:solidFill>
                  <a:schemeClr val="tx1"/>
                </a:solidFill>
                <a:latin typeface="Times New Roman" panose="02020603050405020304" pitchFamily="18" charset="0"/>
                <a:ea typeface="宋体" panose="02010600030101010101" pitchFamily="2" charset="-122"/>
              </a:defRPr>
            </a:lvl1pPr>
            <a:lvl2pPr marL="542925">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第一章  </a:t>
            </a:r>
            <a:r>
              <a:rPr kumimoji="0" lang="en-US" altLang="zh-CN" sz="2800" b="1">
                <a:latin typeface="Arial" panose="020B0604020202020204" pitchFamily="34" charset="0"/>
                <a:ea typeface="华文细黑" panose="02010600040101010101" pitchFamily="2" charset="-122"/>
              </a:rPr>
              <a:t>IPv6</a:t>
            </a:r>
            <a:r>
              <a:rPr kumimoji="0" lang="zh-CN" altLang="en-US" sz="2800" b="1">
                <a:latin typeface="Arial" panose="020B0604020202020204" pitchFamily="34" charset="0"/>
                <a:ea typeface="华文细黑" panose="02010600040101010101" pitchFamily="2" charset="-122"/>
              </a:rPr>
              <a:t>地址</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第二章  </a:t>
            </a:r>
            <a:r>
              <a:rPr kumimoji="0" lang="en-US" altLang="zh-CN" sz="2800" b="1">
                <a:latin typeface="Arial" panose="020B0604020202020204" pitchFamily="34" charset="0"/>
                <a:ea typeface="华文细黑" panose="02010600040101010101" pitchFamily="2" charset="-122"/>
              </a:rPr>
              <a:t>IPv6</a:t>
            </a:r>
            <a:r>
              <a:rPr kumimoji="0" lang="zh-CN" altLang="en-US" sz="2800" b="1">
                <a:latin typeface="Arial" panose="020B0604020202020204" pitchFamily="34" charset="0"/>
                <a:ea typeface="华文细黑" panose="02010600040101010101" pitchFamily="2" charset="-122"/>
              </a:rPr>
              <a:t>报文结构</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第三章  邻居发现</a:t>
            </a:r>
          </a:p>
          <a:p>
            <a:pPr>
              <a:lnSpc>
                <a:spcPct val="150000"/>
              </a:lnSpc>
              <a:buClr>
                <a:srgbClr val="CC0000"/>
              </a:buClr>
              <a:buFont typeface="Wingdings" panose="05000000000000000000" pitchFamily="2" charset="2"/>
              <a:buChar char="n"/>
            </a:pPr>
            <a:r>
              <a:rPr kumimoji="0" lang="zh-CN" altLang="en-US" sz="2800" b="1">
                <a:solidFill>
                  <a:srgbClr val="CC0000"/>
                </a:solidFill>
                <a:latin typeface="Arial" panose="020B0604020202020204" pitchFamily="34" charset="0"/>
                <a:ea typeface="华文细黑" panose="02010600040101010101" pitchFamily="2" charset="-122"/>
              </a:rPr>
              <a:t>第四章  自动地址配置</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第五章  </a:t>
            </a:r>
            <a:r>
              <a:rPr kumimoji="0" lang="en-US" altLang="zh-CN" sz="2800" b="1">
                <a:latin typeface="Arial" panose="020B0604020202020204" pitchFamily="34" charset="0"/>
                <a:ea typeface="华文细黑" panose="02010600040101010101" pitchFamily="2" charset="-122"/>
              </a:rPr>
              <a:t>PathMTU</a:t>
            </a:r>
            <a:r>
              <a:rPr kumimoji="0" lang="zh-CN" altLang="en-US" sz="2800" b="1">
                <a:latin typeface="Arial" panose="020B0604020202020204" pitchFamily="34" charset="0"/>
                <a:ea typeface="华文细黑" panose="02010600040101010101" pitchFamily="2" charset="-122"/>
              </a:rPr>
              <a:t>发现</a:t>
            </a:r>
          </a:p>
        </p:txBody>
      </p:sp>
      <p:sp>
        <p:nvSpPr>
          <p:cNvPr id="315395" name="Text Box 3"/>
          <p:cNvSpPr txBox="1">
            <a:spLocks noChangeArrowheads="1"/>
          </p:cNvSpPr>
          <p:nvPr/>
        </p:nvSpPr>
        <p:spPr bwMode="auto">
          <a:xfrm>
            <a:off x="533400" y="914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3200" b="1">
                <a:solidFill>
                  <a:srgbClr val="CC0000"/>
                </a:solidFill>
                <a:latin typeface="华文细黑" panose="02010600040101010101" pitchFamily="2" charset="-122"/>
                <a:ea typeface="华文细黑" panose="02010600040101010101" pitchFamily="2" charset="-122"/>
              </a:rPr>
              <a:t>目录</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自动地址配置</a:t>
            </a:r>
          </a:p>
        </p:txBody>
      </p:sp>
      <p:sp>
        <p:nvSpPr>
          <p:cNvPr id="212995" name="Rectangle 3"/>
          <p:cNvSpPr>
            <a:spLocks noGrp="1" noChangeArrowheads="1"/>
          </p:cNvSpPr>
          <p:nvPr>
            <p:ph type="body" sz="half" idx="1"/>
          </p:nvPr>
        </p:nvSpPr>
        <p:spPr>
          <a:xfrm>
            <a:off x="468313" y="765175"/>
            <a:ext cx="4319587" cy="475138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自动地址配置</a:t>
            </a:r>
          </a:p>
          <a:p>
            <a:pPr lvl="1"/>
            <a:r>
              <a:rPr lang="zh-CN" altLang="en-US" sz="2000"/>
              <a:t>当主机接入网络时，自动从</a:t>
            </a:r>
            <a:r>
              <a:rPr lang="en-US" altLang="zh-CN" sz="2000"/>
              <a:t>RA</a:t>
            </a:r>
            <a:r>
              <a:rPr lang="zh-CN" altLang="en-US" sz="2000"/>
              <a:t>中获取地址前缀信息</a:t>
            </a:r>
          </a:p>
          <a:p>
            <a:pPr>
              <a:buFont typeface="Wingdings" panose="05000000000000000000" pitchFamily="2" charset="2"/>
              <a:buChar char="à"/>
            </a:pPr>
            <a:endParaRPr lang="zh-CN" altLang="en-US" sz="2400" b="0"/>
          </a:p>
          <a:p>
            <a:pPr lvl="1"/>
            <a:r>
              <a:rPr lang="zh-CN" altLang="en-US" sz="2000"/>
              <a:t> 接口</a:t>
            </a:r>
            <a:r>
              <a:rPr lang="en-US" altLang="zh-CN" sz="2000"/>
              <a:t>ID</a:t>
            </a:r>
            <a:r>
              <a:rPr lang="zh-CN" altLang="en-US" sz="2000"/>
              <a:t>可以采用</a:t>
            </a:r>
            <a:r>
              <a:rPr lang="en-US" altLang="zh-CN" sz="2000"/>
              <a:t>EUI-64</a:t>
            </a:r>
            <a:r>
              <a:rPr lang="zh-CN" altLang="en-US" sz="2000"/>
              <a:t>格式或随机生成</a:t>
            </a:r>
          </a:p>
          <a:p>
            <a:pPr>
              <a:buFont typeface="Wingdings" panose="05000000000000000000" pitchFamily="2" charset="2"/>
              <a:buChar char="à"/>
            </a:pPr>
            <a:endParaRPr lang="zh-CN" altLang="en-US" sz="2400" b="0"/>
          </a:p>
          <a:p>
            <a:pPr lvl="1"/>
            <a:r>
              <a:rPr lang="zh-CN" altLang="en-US" sz="2000"/>
              <a:t>通过</a:t>
            </a:r>
            <a:r>
              <a:rPr lang="en-US" altLang="zh-CN" sz="2000"/>
              <a:t>RA</a:t>
            </a:r>
            <a:r>
              <a:rPr lang="zh-CN" altLang="en-US" sz="2000"/>
              <a:t>发布不同的前缀信息，实现整个网络编址的快速改变</a:t>
            </a:r>
          </a:p>
          <a:p>
            <a:pPr>
              <a:buFont typeface="Wingdings" panose="05000000000000000000" pitchFamily="2" charset="2"/>
              <a:buChar char="à"/>
            </a:pPr>
            <a:endParaRPr lang="en-US" altLang="zh-CN" sz="2400" b="0"/>
          </a:p>
        </p:txBody>
      </p:sp>
      <p:pic>
        <p:nvPicPr>
          <p:cNvPr id="212998" name="Picture 6" descr="1"/>
          <p:cNvPicPr>
            <a:picLocks noChangeAspect="1" noChangeArrowheads="1"/>
          </p:cNvPicPr>
          <p:nvPr>
            <p:ph sz="quarter" idx="3"/>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364163" y="1484313"/>
            <a:ext cx="3600450" cy="2165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2997" name="Text Box 5"/>
          <p:cNvSpPr txBox="1">
            <a:spLocks noChangeArrowheads="1"/>
          </p:cNvSpPr>
          <p:nvPr/>
        </p:nvSpPr>
        <p:spPr bwMode="auto">
          <a:xfrm>
            <a:off x="684213" y="1628775"/>
            <a:ext cx="41052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sz="2800" b="1">
              <a:solidFill>
                <a:srgbClr val="000000"/>
              </a:solidFill>
              <a:latin typeface="Arial" panose="020B0604020202020204" pitchFamily="34" charset="0"/>
              <a:ea typeface="华文细黑" panose="02010600040101010101" pitchFamily="2" charset="-122"/>
            </a:endParaRPr>
          </a:p>
        </p:txBody>
      </p:sp>
      <p:sp>
        <p:nvSpPr>
          <p:cNvPr id="213009" name="Line 17"/>
          <p:cNvSpPr>
            <a:spLocks noChangeShapeType="1"/>
          </p:cNvSpPr>
          <p:nvPr/>
        </p:nvSpPr>
        <p:spPr bwMode="auto">
          <a:xfrm>
            <a:off x="6300788" y="3716338"/>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3010" name="Line 18"/>
          <p:cNvSpPr>
            <a:spLocks noChangeShapeType="1"/>
          </p:cNvSpPr>
          <p:nvPr/>
        </p:nvSpPr>
        <p:spPr bwMode="auto">
          <a:xfrm>
            <a:off x="5867400" y="4292600"/>
            <a:ext cx="2089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3011" name="Line 19"/>
          <p:cNvSpPr>
            <a:spLocks noChangeShapeType="1"/>
          </p:cNvSpPr>
          <p:nvPr/>
        </p:nvSpPr>
        <p:spPr bwMode="auto">
          <a:xfrm>
            <a:off x="7956550" y="4294188"/>
            <a:ext cx="0" cy="430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3012" name="Line 20"/>
          <p:cNvSpPr>
            <a:spLocks noChangeShapeType="1"/>
          </p:cNvSpPr>
          <p:nvPr/>
        </p:nvSpPr>
        <p:spPr bwMode="auto">
          <a:xfrm>
            <a:off x="7019925" y="4294188"/>
            <a:ext cx="0" cy="430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3013" name="Line 21"/>
          <p:cNvSpPr>
            <a:spLocks noChangeShapeType="1"/>
          </p:cNvSpPr>
          <p:nvPr/>
        </p:nvSpPr>
        <p:spPr bwMode="auto">
          <a:xfrm>
            <a:off x="5867400" y="429260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13029" name="Group 37"/>
          <p:cNvGrpSpPr>
            <a:grpSpLocks/>
          </p:cNvGrpSpPr>
          <p:nvPr/>
        </p:nvGrpSpPr>
        <p:grpSpPr bwMode="auto">
          <a:xfrm>
            <a:off x="6227763" y="3802063"/>
            <a:ext cx="2447925" cy="347662"/>
            <a:chOff x="3923" y="2395"/>
            <a:chExt cx="1399" cy="219"/>
          </a:xfrm>
        </p:grpSpPr>
        <p:sp>
          <p:nvSpPr>
            <p:cNvPr id="213016" name="Line 24"/>
            <p:cNvSpPr>
              <a:spLocks noChangeShapeType="1"/>
            </p:cNvSpPr>
            <p:nvPr/>
          </p:nvSpPr>
          <p:spPr bwMode="auto">
            <a:xfrm>
              <a:off x="3923" y="2432"/>
              <a:ext cx="0" cy="18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3017" name="Text Box 25"/>
            <p:cNvSpPr txBox="1">
              <a:spLocks noChangeArrowheads="1"/>
            </p:cNvSpPr>
            <p:nvPr/>
          </p:nvSpPr>
          <p:spPr bwMode="auto">
            <a:xfrm>
              <a:off x="3969" y="2395"/>
              <a:ext cx="135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en-US" altLang="zh-CN" sz="1600" b="1">
                  <a:solidFill>
                    <a:srgbClr val="000000"/>
                  </a:solidFill>
                  <a:latin typeface="Arial" panose="020B0604020202020204" pitchFamily="34" charset="0"/>
                  <a:ea typeface="华文细黑" panose="02010600040101010101" pitchFamily="2" charset="-122"/>
                </a:rPr>
                <a:t>RA (</a:t>
              </a:r>
              <a:r>
                <a:rPr kumimoji="0" lang="zh-CN" altLang="en-US" sz="1600" b="1">
                  <a:solidFill>
                    <a:srgbClr val="000000"/>
                  </a:solidFill>
                  <a:latin typeface="Arial" panose="020B0604020202020204" pitchFamily="34" charset="0"/>
                  <a:ea typeface="华文细黑" panose="02010600040101010101" pitchFamily="2" charset="-122"/>
                </a:rPr>
                <a:t>携带前缀</a:t>
              </a:r>
              <a:r>
                <a:rPr kumimoji="0" lang="en-US" altLang="zh-CN" sz="1600" b="1">
                  <a:solidFill>
                    <a:srgbClr val="000000"/>
                  </a:solidFill>
                  <a:latin typeface="Arial" panose="020B0604020202020204" pitchFamily="34" charset="0"/>
                  <a:ea typeface="华文细黑" panose="02010600040101010101" pitchFamily="2" charset="-122"/>
                </a:rPr>
                <a:t>2000::/64)</a:t>
              </a:r>
            </a:p>
          </p:txBody>
        </p:sp>
      </p:grpSp>
      <p:sp>
        <p:nvSpPr>
          <p:cNvPr id="213018" name="Text Box 26"/>
          <p:cNvSpPr txBox="1">
            <a:spLocks noChangeArrowheads="1"/>
          </p:cNvSpPr>
          <p:nvPr/>
        </p:nvSpPr>
        <p:spPr bwMode="auto">
          <a:xfrm>
            <a:off x="3924300" y="5734050"/>
            <a:ext cx="30956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1600" b="1">
                <a:solidFill>
                  <a:srgbClr val="000000"/>
                </a:solidFill>
                <a:latin typeface="Arial" panose="020B0604020202020204" pitchFamily="34" charset="0"/>
                <a:ea typeface="华文细黑" panose="02010600040101010101" pitchFamily="2" charset="-122"/>
              </a:rPr>
              <a:t>自动生成前缀为</a:t>
            </a:r>
            <a:r>
              <a:rPr kumimoji="0" lang="en-US" altLang="zh-CN" sz="1600" b="1">
                <a:solidFill>
                  <a:srgbClr val="000000"/>
                </a:solidFill>
                <a:latin typeface="Arial" panose="020B0604020202020204" pitchFamily="34" charset="0"/>
                <a:ea typeface="华文细黑" panose="02010600040101010101" pitchFamily="2" charset="-122"/>
              </a:rPr>
              <a:t>2000::/64</a:t>
            </a:r>
            <a:r>
              <a:rPr kumimoji="0" lang="zh-CN" altLang="en-US" sz="1600" b="1">
                <a:solidFill>
                  <a:srgbClr val="000000"/>
                </a:solidFill>
                <a:latin typeface="Arial" panose="020B0604020202020204" pitchFamily="34" charset="0"/>
                <a:ea typeface="华文细黑" panose="02010600040101010101" pitchFamily="2" charset="-122"/>
              </a:rPr>
              <a:t>的地址</a:t>
            </a:r>
          </a:p>
        </p:txBody>
      </p:sp>
      <p:pic>
        <p:nvPicPr>
          <p:cNvPr id="213021" name="Picture 29" descr="router-IPv6"/>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940425" y="3213100"/>
            <a:ext cx="781050" cy="579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3023" name="Picture 31" descr="台式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4652963"/>
            <a:ext cx="792163" cy="750887"/>
          </a:xfrm>
          <a:prstGeom prst="rect">
            <a:avLst/>
          </a:prstGeom>
          <a:noFill/>
          <a:extLst>
            <a:ext uri="{909E8E84-426E-40DD-AFC4-6F175D3DCCD1}">
              <a14:hiddenFill xmlns:a14="http://schemas.microsoft.com/office/drawing/2010/main">
                <a:solidFill>
                  <a:srgbClr val="FFFFFF"/>
                </a:solidFill>
              </a14:hiddenFill>
            </a:ext>
          </a:extLst>
        </p:spPr>
      </p:pic>
      <p:pic>
        <p:nvPicPr>
          <p:cNvPr id="213024" name="Picture 32" descr="台式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4694238"/>
            <a:ext cx="792163" cy="750887"/>
          </a:xfrm>
          <a:prstGeom prst="rect">
            <a:avLst/>
          </a:prstGeom>
          <a:noFill/>
          <a:extLst>
            <a:ext uri="{909E8E84-426E-40DD-AFC4-6F175D3DCCD1}">
              <a14:hiddenFill xmlns:a14="http://schemas.microsoft.com/office/drawing/2010/main">
                <a:solidFill>
                  <a:srgbClr val="FFFFFF"/>
                </a:solidFill>
              </a14:hiddenFill>
            </a:ext>
          </a:extLst>
        </p:spPr>
      </p:pic>
      <p:pic>
        <p:nvPicPr>
          <p:cNvPr id="213025" name="Picture 33" descr="台式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5013325"/>
            <a:ext cx="792163" cy="750888"/>
          </a:xfrm>
          <a:prstGeom prst="rect">
            <a:avLst/>
          </a:prstGeom>
          <a:noFill/>
          <a:extLst>
            <a:ext uri="{909E8E84-426E-40DD-AFC4-6F175D3DCCD1}">
              <a14:hiddenFill xmlns:a14="http://schemas.microsoft.com/office/drawing/2010/main">
                <a:solidFill>
                  <a:srgbClr val="FFFFFF"/>
                </a:solidFill>
              </a14:hiddenFill>
            </a:ext>
          </a:extLst>
        </p:spPr>
      </p:pic>
      <p:grpSp>
        <p:nvGrpSpPr>
          <p:cNvPr id="213028" name="Group 36"/>
          <p:cNvGrpSpPr>
            <a:grpSpLocks/>
          </p:cNvGrpSpPr>
          <p:nvPr/>
        </p:nvGrpSpPr>
        <p:grpSpPr bwMode="auto">
          <a:xfrm>
            <a:off x="5292725" y="4316413"/>
            <a:ext cx="442913" cy="336550"/>
            <a:chOff x="1966" y="3595"/>
            <a:chExt cx="279" cy="212"/>
          </a:xfrm>
        </p:grpSpPr>
        <p:sp>
          <p:nvSpPr>
            <p:cNvPr id="213026" name="Line 34"/>
            <p:cNvSpPr>
              <a:spLocks noChangeShapeType="1"/>
            </p:cNvSpPr>
            <p:nvPr/>
          </p:nvSpPr>
          <p:spPr bwMode="auto">
            <a:xfrm flipV="1">
              <a:off x="2245" y="3612"/>
              <a:ext cx="0" cy="181"/>
            </a:xfrm>
            <a:prstGeom prst="line">
              <a:avLst/>
            </a:prstGeom>
            <a:noFill/>
            <a:ln w="38100">
              <a:solidFill>
                <a:srgbClr val="00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3027" name="Text Box 35"/>
            <p:cNvSpPr txBox="1">
              <a:spLocks noChangeArrowheads="1"/>
            </p:cNvSpPr>
            <p:nvPr/>
          </p:nvSpPr>
          <p:spPr bwMode="auto">
            <a:xfrm>
              <a:off x="1966" y="3595"/>
              <a:ext cx="27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b="1">
                  <a:solidFill>
                    <a:srgbClr val="003366"/>
                  </a:solidFill>
                  <a:latin typeface="Times New Roman" panose="02020603050405020304" pitchFamily="18" charset="0"/>
                </a:rPr>
                <a:t>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5E-6 1.85185E-6 L 0.03541 -0.04421 " pathEditMode="relative" rAng="0" ptsTypes="AA">
                                      <p:cBhvr>
                                        <p:cTn id="6" dur="2000" fill="hold"/>
                                        <p:tgtEl>
                                          <p:spTgt spid="213025"/>
                                        </p:tgtEl>
                                        <p:attrNameLst>
                                          <p:attrName>ppt_x</p:attrName>
                                          <p:attrName>ppt_y</p:attrName>
                                        </p:attrNameLst>
                                      </p:cBhvr>
                                      <p:rCtr x="1771" y="-2222"/>
                                    </p:animMotion>
                                  </p:childTnLst>
                                </p:cTn>
                              </p:par>
                            </p:childTnLst>
                          </p:cTn>
                        </p:par>
                        <p:par>
                          <p:cTn id="7" fill="hold" nodeType="afterGroup">
                            <p:stCondLst>
                              <p:cond delay="2000"/>
                            </p:stCondLst>
                            <p:childTnLst>
                              <p:par>
                                <p:cTn id="8" presetID="42" presetClass="entr" presetSubtype="0" fill="hold" nodeType="afterEffect">
                                  <p:stCondLst>
                                    <p:cond delay="0"/>
                                  </p:stCondLst>
                                  <p:childTnLst>
                                    <p:set>
                                      <p:cBhvr>
                                        <p:cTn id="9" dur="1" fill="hold">
                                          <p:stCondLst>
                                            <p:cond delay="0"/>
                                          </p:stCondLst>
                                        </p:cTn>
                                        <p:tgtEl>
                                          <p:spTgt spid="213028"/>
                                        </p:tgtEl>
                                        <p:attrNameLst>
                                          <p:attrName>style.visibility</p:attrName>
                                        </p:attrNameLst>
                                      </p:cBhvr>
                                      <p:to>
                                        <p:strVal val="visible"/>
                                      </p:to>
                                    </p:set>
                                    <p:animEffect transition="in" filter="fade">
                                      <p:cBhvr>
                                        <p:cTn id="10" dur="1000"/>
                                        <p:tgtEl>
                                          <p:spTgt spid="213028"/>
                                        </p:tgtEl>
                                      </p:cBhvr>
                                    </p:animEffect>
                                    <p:anim calcmode="lin" valueType="num">
                                      <p:cBhvr>
                                        <p:cTn id="11" dur="1000" fill="hold"/>
                                        <p:tgtEl>
                                          <p:spTgt spid="213028"/>
                                        </p:tgtEl>
                                        <p:attrNameLst>
                                          <p:attrName>ppt_x</p:attrName>
                                        </p:attrNameLst>
                                      </p:cBhvr>
                                      <p:tavLst>
                                        <p:tav tm="0">
                                          <p:val>
                                            <p:strVal val="#ppt_x"/>
                                          </p:val>
                                        </p:tav>
                                        <p:tav tm="100000">
                                          <p:val>
                                            <p:strVal val="#ppt_x"/>
                                          </p:val>
                                        </p:tav>
                                      </p:tavLst>
                                    </p:anim>
                                    <p:anim calcmode="lin" valueType="num">
                                      <p:cBhvr>
                                        <p:cTn id="12" dur="1000" fill="hold"/>
                                        <p:tgtEl>
                                          <p:spTgt spid="213028"/>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3000"/>
                            </p:stCondLst>
                            <p:childTnLst>
                              <p:par>
                                <p:cTn id="14" presetID="47" presetClass="entr" presetSubtype="0" fill="hold" nodeType="afterEffect">
                                  <p:stCondLst>
                                    <p:cond delay="0"/>
                                  </p:stCondLst>
                                  <p:childTnLst>
                                    <p:set>
                                      <p:cBhvr>
                                        <p:cTn id="15" dur="1" fill="hold">
                                          <p:stCondLst>
                                            <p:cond delay="0"/>
                                          </p:stCondLst>
                                        </p:cTn>
                                        <p:tgtEl>
                                          <p:spTgt spid="213029"/>
                                        </p:tgtEl>
                                        <p:attrNameLst>
                                          <p:attrName>style.visibility</p:attrName>
                                        </p:attrNameLst>
                                      </p:cBhvr>
                                      <p:to>
                                        <p:strVal val="visible"/>
                                      </p:to>
                                    </p:set>
                                    <p:animEffect transition="in" filter="fade">
                                      <p:cBhvr>
                                        <p:cTn id="16" dur="1000"/>
                                        <p:tgtEl>
                                          <p:spTgt spid="213029"/>
                                        </p:tgtEl>
                                      </p:cBhvr>
                                    </p:animEffect>
                                    <p:anim calcmode="lin" valueType="num">
                                      <p:cBhvr>
                                        <p:cTn id="17" dur="1000" fill="hold"/>
                                        <p:tgtEl>
                                          <p:spTgt spid="213029"/>
                                        </p:tgtEl>
                                        <p:attrNameLst>
                                          <p:attrName>ppt_x</p:attrName>
                                        </p:attrNameLst>
                                      </p:cBhvr>
                                      <p:tavLst>
                                        <p:tav tm="0">
                                          <p:val>
                                            <p:strVal val="#ppt_x"/>
                                          </p:val>
                                        </p:tav>
                                        <p:tav tm="100000">
                                          <p:val>
                                            <p:strVal val="#ppt_x"/>
                                          </p:val>
                                        </p:tav>
                                      </p:tavLst>
                                    </p:anim>
                                    <p:anim calcmode="lin" valueType="num">
                                      <p:cBhvr>
                                        <p:cTn id="18" dur="1000" fill="hold"/>
                                        <p:tgtEl>
                                          <p:spTgt spid="213029"/>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4000"/>
                            </p:stCondLst>
                            <p:childTnLst>
                              <p:par>
                                <p:cTn id="20" presetID="20" presetClass="entr" presetSubtype="0" fill="hold" grpId="0" nodeType="afterEffect">
                                  <p:stCondLst>
                                    <p:cond delay="0"/>
                                  </p:stCondLst>
                                  <p:childTnLst>
                                    <p:set>
                                      <p:cBhvr>
                                        <p:cTn id="21" dur="1" fill="hold">
                                          <p:stCondLst>
                                            <p:cond delay="0"/>
                                          </p:stCondLst>
                                        </p:cTn>
                                        <p:tgtEl>
                                          <p:spTgt spid="213018"/>
                                        </p:tgtEl>
                                        <p:attrNameLst>
                                          <p:attrName>style.visibility</p:attrName>
                                        </p:attrNameLst>
                                      </p:cBhvr>
                                      <p:to>
                                        <p:strVal val="visible"/>
                                      </p:to>
                                    </p:set>
                                    <p:animEffect transition="in" filter="wedge">
                                      <p:cBhvr>
                                        <p:cTn id="22" dur="2000"/>
                                        <p:tgtEl>
                                          <p:spTgt spid="21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323850" y="0"/>
            <a:ext cx="7343775" cy="6921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IPv6</a:t>
            </a:r>
            <a:r>
              <a:rPr lang="zh-CN" altLang="en-US">
                <a:latin typeface="华文细黑" panose="02010600040101010101" pitchFamily="2" charset="-122"/>
              </a:rPr>
              <a:t>的技术特点</a:t>
            </a:r>
          </a:p>
        </p:txBody>
      </p:sp>
      <p:sp>
        <p:nvSpPr>
          <p:cNvPr id="319491" name="Rectangle 3"/>
          <p:cNvSpPr>
            <a:spLocks noGrp="1" noChangeArrowheads="1"/>
          </p:cNvSpPr>
          <p:nvPr>
            <p:ph type="body" idx="1"/>
          </p:nvPr>
        </p:nvSpPr>
        <p:spPr>
          <a:xfrm>
            <a:off x="1116013" y="1593850"/>
            <a:ext cx="2916237" cy="2717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全新的报文结构</a:t>
            </a:r>
          </a:p>
          <a:p>
            <a:r>
              <a:rPr lang="zh-CN" altLang="en-US" sz="2400"/>
              <a:t>无限地址空间</a:t>
            </a:r>
          </a:p>
          <a:p>
            <a:r>
              <a:rPr lang="zh-CN" altLang="en-US" sz="2400"/>
              <a:t>全新的地址配置方式</a:t>
            </a:r>
          </a:p>
          <a:p>
            <a:r>
              <a:rPr lang="zh-CN" altLang="en-US" sz="2400"/>
              <a:t>内置的安全特性</a:t>
            </a:r>
          </a:p>
        </p:txBody>
      </p:sp>
      <p:sp>
        <p:nvSpPr>
          <p:cNvPr id="319492" name="Text Box 4"/>
          <p:cNvSpPr txBox="1">
            <a:spLocks noChangeArrowheads="1"/>
          </p:cNvSpPr>
          <p:nvPr/>
        </p:nvSpPr>
        <p:spPr bwMode="auto">
          <a:xfrm>
            <a:off x="4427538" y="2312988"/>
            <a:ext cx="3024187" cy="264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r>
              <a:rPr kumimoji="0" lang="zh-CN" altLang="en-US" b="1">
                <a:solidFill>
                  <a:srgbClr val="000000"/>
                </a:solidFill>
                <a:latin typeface="Arial" panose="020B0604020202020204" pitchFamily="34" charset="0"/>
                <a:ea typeface="华文细黑" panose="02010600040101010101" pitchFamily="2" charset="-122"/>
              </a:rPr>
              <a:t>流标签能力</a:t>
            </a:r>
          </a:p>
          <a:p>
            <a:pPr>
              <a:lnSpc>
                <a:spcPct val="110000"/>
              </a:lnSpc>
              <a:buClr>
                <a:schemeClr val="tx1"/>
              </a:buClr>
              <a:buFont typeface="Wingdings" panose="05000000000000000000" pitchFamily="2" charset="2"/>
              <a:buChar char="l"/>
            </a:pPr>
            <a:r>
              <a:rPr kumimoji="0" lang="zh-CN" altLang="en-US" b="1">
                <a:solidFill>
                  <a:srgbClr val="000000"/>
                </a:solidFill>
                <a:latin typeface="Arial" panose="020B0604020202020204" pitchFamily="34" charset="0"/>
                <a:ea typeface="华文细黑" panose="02010600040101010101" pitchFamily="2" charset="-122"/>
              </a:rPr>
              <a:t>良好的扩展性能</a:t>
            </a:r>
          </a:p>
          <a:p>
            <a:pPr>
              <a:lnSpc>
                <a:spcPct val="110000"/>
              </a:lnSpc>
              <a:buClr>
                <a:schemeClr val="tx1"/>
              </a:buClr>
              <a:buFont typeface="Wingdings" panose="05000000000000000000" pitchFamily="2" charset="2"/>
              <a:buChar char="l"/>
            </a:pPr>
            <a:r>
              <a:rPr kumimoji="0" lang="zh-CN" altLang="en-US" b="1">
                <a:solidFill>
                  <a:srgbClr val="000000"/>
                </a:solidFill>
                <a:latin typeface="Arial" panose="020B0604020202020204" pitchFamily="34" charset="0"/>
                <a:ea typeface="华文细黑" panose="02010600040101010101" pitchFamily="2" charset="-122"/>
              </a:rPr>
              <a:t>更好的支持移动性</a:t>
            </a:r>
          </a:p>
          <a:p>
            <a:pPr>
              <a:lnSpc>
                <a:spcPct val="110000"/>
              </a:lnSpc>
              <a:buClr>
                <a:schemeClr val="tx1"/>
              </a:buClr>
              <a:buFont typeface="Wingdings" panose="05000000000000000000" pitchFamily="2" charset="2"/>
              <a:buChar char="l"/>
            </a:pPr>
            <a:r>
              <a:rPr kumimoji="0" lang="zh-CN" altLang="en-US" b="1">
                <a:solidFill>
                  <a:srgbClr val="000000"/>
                </a:solidFill>
                <a:latin typeface="Arial" panose="020B0604020202020204" pitchFamily="34" charset="0"/>
                <a:ea typeface="华文细黑" panose="02010600040101010101" pitchFamily="2" charset="-122"/>
              </a:rPr>
              <a:t>提供多种过渡机制</a:t>
            </a:r>
          </a:p>
          <a:p>
            <a:pPr>
              <a:lnSpc>
                <a:spcPct val="110000"/>
              </a:lnSpc>
              <a:buClr>
                <a:schemeClr val="tx1"/>
              </a:buClr>
              <a:buFont typeface="Wingdings" panose="05000000000000000000" pitchFamily="2" charset="2"/>
              <a:buChar char="l"/>
            </a:pPr>
            <a:endParaRPr kumimoji="0" lang="en-US" altLang="zh-CN" b="1">
              <a:solidFill>
                <a:srgbClr val="000000"/>
              </a:solidFill>
              <a:latin typeface="Arial" panose="020B0604020202020204" pitchFamily="34" charset="0"/>
              <a:ea typeface="华文细黑" panose="02010600040101010101" pitchFamily="2" charset="-122"/>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自动地址配置</a:t>
            </a:r>
          </a:p>
        </p:txBody>
      </p:sp>
      <p:sp>
        <p:nvSpPr>
          <p:cNvPr id="250883" name="Rectangle 3"/>
          <p:cNvSpPr>
            <a:spLocks noGrp="1" noChangeArrowheads="1"/>
          </p:cNvSpPr>
          <p:nvPr>
            <p:ph type="body" sz="half" idx="1"/>
          </p:nvPr>
        </p:nvSpPr>
        <p:spPr>
          <a:xfrm>
            <a:off x="457200" y="765175"/>
            <a:ext cx="6419850" cy="33845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自动地址配置</a:t>
            </a:r>
          </a:p>
          <a:p>
            <a:pPr lvl="1"/>
            <a:r>
              <a:rPr lang="en-US" altLang="zh-CN" sz="1800" b="1"/>
              <a:t>RA</a:t>
            </a:r>
            <a:r>
              <a:rPr lang="zh-CN" altLang="en-US" sz="1800" b="1"/>
              <a:t>会将接口上配置的所有地址前缀都发布出去</a:t>
            </a:r>
          </a:p>
          <a:p>
            <a:pPr lvl="1">
              <a:buFont typeface="Wingdings" panose="05000000000000000000" pitchFamily="2" charset="2"/>
              <a:buNone/>
            </a:pPr>
            <a:r>
              <a:rPr kumimoji="1" lang="en-US" altLang="zh-CN" sz="1800" b="1">
                <a:solidFill>
                  <a:srgbClr val="3333CC"/>
                </a:solidFill>
              </a:rPr>
              <a:t>[SR66]ipv6 nd ra prefix 2000:: 64 1000 500</a:t>
            </a:r>
            <a:endParaRPr lang="en-US" altLang="zh-CN" sz="1800" b="1"/>
          </a:p>
          <a:p>
            <a:pPr lvl="1"/>
            <a:r>
              <a:rPr lang="zh-CN" altLang="en-US" sz="1800" b="1"/>
              <a:t>可以指定</a:t>
            </a:r>
            <a:r>
              <a:rPr lang="en-US" altLang="zh-CN" sz="1800" b="1"/>
              <a:t>RA</a:t>
            </a:r>
            <a:r>
              <a:rPr lang="zh-CN" altLang="en-US" sz="1800" b="1"/>
              <a:t>发布非接口配置的前缀</a:t>
            </a:r>
          </a:p>
          <a:p>
            <a:endParaRPr lang="en-US" altLang="zh-CN" sz="2000" b="0"/>
          </a:p>
        </p:txBody>
      </p:sp>
      <p:sp>
        <p:nvSpPr>
          <p:cNvPr id="250885" name="Text Box 5"/>
          <p:cNvSpPr txBox="1">
            <a:spLocks noChangeArrowheads="1"/>
          </p:cNvSpPr>
          <p:nvPr/>
        </p:nvSpPr>
        <p:spPr bwMode="auto">
          <a:xfrm>
            <a:off x="1692275" y="2276475"/>
            <a:ext cx="6264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l"/>
            </a:pPr>
            <a:endParaRPr kumimoji="0" lang="zh-CN" altLang="zh-CN" b="1">
              <a:solidFill>
                <a:srgbClr val="000000"/>
              </a:solidFill>
              <a:latin typeface="Arial" panose="020B0604020202020204" pitchFamily="34" charset="0"/>
              <a:ea typeface="华文细黑" panose="02010600040101010101" pitchFamily="2" charset="-122"/>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问题</a:t>
            </a:r>
          </a:p>
        </p:txBody>
      </p:sp>
      <p:sp>
        <p:nvSpPr>
          <p:cNvPr id="277507" name="Rectangle 3"/>
          <p:cNvSpPr>
            <a:spLocks noGrp="1" noChangeArrowheads="1"/>
          </p:cNvSpPr>
          <p:nvPr>
            <p:ph type="body" idx="1"/>
          </p:nvPr>
        </p:nvSpPr>
        <p:spPr>
          <a:xfrm>
            <a:off x="2743200" y="1770063"/>
            <a:ext cx="5562600" cy="19208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主机如何获取前缀信息？</a:t>
            </a:r>
          </a:p>
          <a:p>
            <a:r>
              <a:rPr lang="zh-CN" altLang="en-US" sz="2400"/>
              <a:t>过了前缀的优选时间但仍在有效时间内的地址状态是什么？</a:t>
            </a:r>
          </a:p>
          <a:p>
            <a:endParaRPr lang="en-US" altLang="zh-CN" sz="2400"/>
          </a:p>
        </p:txBody>
      </p:sp>
      <p:grpSp>
        <p:nvGrpSpPr>
          <p:cNvPr id="277508" name="Group 4"/>
          <p:cNvGrpSpPr>
            <a:grpSpLocks/>
          </p:cNvGrpSpPr>
          <p:nvPr/>
        </p:nvGrpSpPr>
        <p:grpSpPr bwMode="auto">
          <a:xfrm>
            <a:off x="3048000" y="3962400"/>
            <a:ext cx="598488" cy="561975"/>
            <a:chOff x="1307" y="3552"/>
            <a:chExt cx="377" cy="354"/>
          </a:xfrm>
        </p:grpSpPr>
        <p:sp>
          <p:nvSpPr>
            <p:cNvPr id="277509" name="Freeform 5"/>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7510" name="Freeform 6"/>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77511" name="Group 7"/>
          <p:cNvGrpSpPr>
            <a:grpSpLocks/>
          </p:cNvGrpSpPr>
          <p:nvPr/>
        </p:nvGrpSpPr>
        <p:grpSpPr bwMode="auto">
          <a:xfrm>
            <a:off x="914400" y="4114800"/>
            <a:ext cx="457200" cy="428625"/>
            <a:chOff x="1307" y="3552"/>
            <a:chExt cx="377" cy="354"/>
          </a:xfrm>
        </p:grpSpPr>
        <p:sp>
          <p:nvSpPr>
            <p:cNvPr id="277512" name="Freeform 8"/>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A3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7513" name="Freeform 9"/>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A3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77514" name="Group 10"/>
          <p:cNvGrpSpPr>
            <a:grpSpLocks/>
          </p:cNvGrpSpPr>
          <p:nvPr/>
        </p:nvGrpSpPr>
        <p:grpSpPr bwMode="auto">
          <a:xfrm>
            <a:off x="2209800" y="3962400"/>
            <a:ext cx="457200" cy="428625"/>
            <a:chOff x="1307" y="3552"/>
            <a:chExt cx="377" cy="354"/>
          </a:xfrm>
        </p:grpSpPr>
        <p:sp>
          <p:nvSpPr>
            <p:cNvPr id="277515" name="Freeform 11"/>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7516" name="Freeform 12"/>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277517" name="Picture 13" descr="AG0001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267200"/>
            <a:ext cx="2590800" cy="217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解答</a:t>
            </a:r>
          </a:p>
        </p:txBody>
      </p:sp>
      <p:sp>
        <p:nvSpPr>
          <p:cNvPr id="279555" name="Rectangle 3"/>
          <p:cNvSpPr>
            <a:spLocks noGrp="1" noChangeArrowheads="1"/>
          </p:cNvSpPr>
          <p:nvPr>
            <p:ph type="body" idx="1"/>
          </p:nvPr>
        </p:nvSpPr>
        <p:spPr>
          <a:xfrm>
            <a:off x="2493963" y="1576388"/>
            <a:ext cx="6108700" cy="2667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主机通过</a:t>
            </a:r>
            <a:r>
              <a:rPr lang="en-US" altLang="zh-CN" sz="2400"/>
              <a:t>RA</a:t>
            </a:r>
            <a:r>
              <a:rPr lang="zh-CN" altLang="en-US" sz="2400"/>
              <a:t>获取前缀信息</a:t>
            </a:r>
          </a:p>
          <a:p>
            <a:r>
              <a:rPr lang="en-US" altLang="zh-CN" sz="2400"/>
              <a:t>Deprecated</a:t>
            </a:r>
            <a:r>
              <a:rPr lang="zh-CN" altLang="en-US" sz="2400"/>
              <a:t>状态</a:t>
            </a:r>
          </a:p>
        </p:txBody>
      </p:sp>
      <p:grpSp>
        <p:nvGrpSpPr>
          <p:cNvPr id="279556" name="Group 4"/>
          <p:cNvGrpSpPr>
            <a:grpSpLocks/>
          </p:cNvGrpSpPr>
          <p:nvPr/>
        </p:nvGrpSpPr>
        <p:grpSpPr bwMode="auto">
          <a:xfrm>
            <a:off x="698500" y="3535363"/>
            <a:ext cx="2671763" cy="2743200"/>
            <a:chOff x="440" y="2227"/>
            <a:chExt cx="1683" cy="1728"/>
          </a:xfrm>
        </p:grpSpPr>
        <p:sp>
          <p:nvSpPr>
            <p:cNvPr id="279557" name="Freeform 5"/>
            <p:cNvSpPr>
              <a:spLocks/>
            </p:cNvSpPr>
            <p:nvPr/>
          </p:nvSpPr>
          <p:spPr bwMode="auto">
            <a:xfrm>
              <a:off x="440" y="2232"/>
              <a:ext cx="1328" cy="1660"/>
            </a:xfrm>
            <a:custGeom>
              <a:avLst/>
              <a:gdLst>
                <a:gd name="T0" fmla="*/ 2219 w 2657"/>
                <a:gd name="T1" fmla="*/ 787 h 3321"/>
                <a:gd name="T2" fmla="*/ 2204 w 2657"/>
                <a:gd name="T3" fmla="*/ 720 h 3321"/>
                <a:gd name="T4" fmla="*/ 2179 w 2657"/>
                <a:gd name="T5" fmla="*/ 614 h 3321"/>
                <a:gd name="T6" fmla="*/ 2160 w 2657"/>
                <a:gd name="T7" fmla="*/ 484 h 3321"/>
                <a:gd name="T8" fmla="*/ 2147 w 2657"/>
                <a:gd name="T9" fmla="*/ 346 h 3321"/>
                <a:gd name="T10" fmla="*/ 2143 w 2657"/>
                <a:gd name="T11" fmla="*/ 216 h 3321"/>
                <a:gd name="T12" fmla="*/ 2141 w 2657"/>
                <a:gd name="T13" fmla="*/ 117 h 3321"/>
                <a:gd name="T14" fmla="*/ 2143 w 2657"/>
                <a:gd name="T15" fmla="*/ 70 h 3321"/>
                <a:gd name="T16" fmla="*/ 1976 w 2657"/>
                <a:gd name="T17" fmla="*/ 0 h 3321"/>
                <a:gd name="T18" fmla="*/ 1923 w 2657"/>
                <a:gd name="T19" fmla="*/ 3 h 3321"/>
                <a:gd name="T20" fmla="*/ 1812 w 2657"/>
                <a:gd name="T21" fmla="*/ 17 h 3321"/>
                <a:gd name="T22" fmla="*/ 1668 w 2657"/>
                <a:gd name="T23" fmla="*/ 38 h 3321"/>
                <a:gd name="T24" fmla="*/ 1508 w 2657"/>
                <a:gd name="T25" fmla="*/ 68 h 3321"/>
                <a:gd name="T26" fmla="*/ 1346 w 2657"/>
                <a:gd name="T27" fmla="*/ 100 h 3321"/>
                <a:gd name="T28" fmla="*/ 1192 w 2657"/>
                <a:gd name="T29" fmla="*/ 134 h 3321"/>
                <a:gd name="T30" fmla="*/ 1044 w 2657"/>
                <a:gd name="T31" fmla="*/ 169 h 3321"/>
                <a:gd name="T32" fmla="*/ 905 w 2657"/>
                <a:gd name="T33" fmla="*/ 201 h 3321"/>
                <a:gd name="T34" fmla="*/ 780 w 2657"/>
                <a:gd name="T35" fmla="*/ 231 h 3321"/>
                <a:gd name="T36" fmla="*/ 681 w 2657"/>
                <a:gd name="T37" fmla="*/ 258 h 3321"/>
                <a:gd name="T38" fmla="*/ 620 w 2657"/>
                <a:gd name="T39" fmla="*/ 275 h 3321"/>
                <a:gd name="T40" fmla="*/ 605 w 2657"/>
                <a:gd name="T41" fmla="*/ 277 h 3321"/>
                <a:gd name="T42" fmla="*/ 580 w 2657"/>
                <a:gd name="T43" fmla="*/ 254 h 3321"/>
                <a:gd name="T44" fmla="*/ 548 w 2657"/>
                <a:gd name="T45" fmla="*/ 239 h 3321"/>
                <a:gd name="T46" fmla="*/ 508 w 2657"/>
                <a:gd name="T47" fmla="*/ 237 h 3321"/>
                <a:gd name="T48" fmla="*/ 466 w 2657"/>
                <a:gd name="T49" fmla="*/ 241 h 3321"/>
                <a:gd name="T50" fmla="*/ 434 w 2657"/>
                <a:gd name="T51" fmla="*/ 247 h 3321"/>
                <a:gd name="T52" fmla="*/ 415 w 2657"/>
                <a:gd name="T53" fmla="*/ 252 h 3321"/>
                <a:gd name="T54" fmla="*/ 407 w 2657"/>
                <a:gd name="T55" fmla="*/ 283 h 3321"/>
                <a:gd name="T56" fmla="*/ 382 w 2657"/>
                <a:gd name="T57" fmla="*/ 323 h 3321"/>
                <a:gd name="T58" fmla="*/ 346 w 2657"/>
                <a:gd name="T59" fmla="*/ 366 h 3321"/>
                <a:gd name="T60" fmla="*/ 299 w 2657"/>
                <a:gd name="T61" fmla="*/ 414 h 3321"/>
                <a:gd name="T62" fmla="*/ 245 w 2657"/>
                <a:gd name="T63" fmla="*/ 463 h 3321"/>
                <a:gd name="T64" fmla="*/ 188 w 2657"/>
                <a:gd name="T65" fmla="*/ 507 h 3321"/>
                <a:gd name="T66" fmla="*/ 139 w 2657"/>
                <a:gd name="T67" fmla="*/ 543 h 3321"/>
                <a:gd name="T68" fmla="*/ 93 w 2657"/>
                <a:gd name="T69" fmla="*/ 570 h 3321"/>
                <a:gd name="T70" fmla="*/ 61 w 2657"/>
                <a:gd name="T71" fmla="*/ 585 h 3321"/>
                <a:gd name="T72" fmla="*/ 46 w 2657"/>
                <a:gd name="T73" fmla="*/ 595 h 3321"/>
                <a:gd name="T74" fmla="*/ 33 w 2657"/>
                <a:gd name="T75" fmla="*/ 623 h 3321"/>
                <a:gd name="T76" fmla="*/ 13 w 2657"/>
                <a:gd name="T77" fmla="*/ 676 h 3321"/>
                <a:gd name="T78" fmla="*/ 0 w 2657"/>
                <a:gd name="T79" fmla="*/ 745 h 3321"/>
                <a:gd name="T80" fmla="*/ 10 w 2657"/>
                <a:gd name="T81" fmla="*/ 817 h 3321"/>
                <a:gd name="T82" fmla="*/ 50 w 2657"/>
                <a:gd name="T83" fmla="*/ 889 h 3321"/>
                <a:gd name="T84" fmla="*/ 109 w 2657"/>
                <a:gd name="T85" fmla="*/ 980 h 3321"/>
                <a:gd name="T86" fmla="*/ 175 w 2657"/>
                <a:gd name="T87" fmla="*/ 1112 h 3321"/>
                <a:gd name="T88" fmla="*/ 238 w 2657"/>
                <a:gd name="T89" fmla="*/ 1304 h 3321"/>
                <a:gd name="T90" fmla="*/ 289 w 2657"/>
                <a:gd name="T91" fmla="*/ 1545 h 3321"/>
                <a:gd name="T92" fmla="*/ 327 w 2657"/>
                <a:gd name="T93" fmla="*/ 1785 h 3321"/>
                <a:gd name="T94" fmla="*/ 348 w 2657"/>
                <a:gd name="T95" fmla="*/ 1954 h 3321"/>
                <a:gd name="T96" fmla="*/ 540 w 2657"/>
                <a:gd name="T97" fmla="*/ 2220 h 3321"/>
                <a:gd name="T98" fmla="*/ 620 w 2657"/>
                <a:gd name="T99" fmla="*/ 3315 h 3321"/>
                <a:gd name="T100" fmla="*/ 679 w 2657"/>
                <a:gd name="T101" fmla="*/ 3284 h 3321"/>
                <a:gd name="T102" fmla="*/ 789 w 2657"/>
                <a:gd name="T103" fmla="*/ 3235 h 3321"/>
                <a:gd name="T104" fmla="*/ 938 w 2657"/>
                <a:gd name="T105" fmla="*/ 3182 h 3321"/>
                <a:gd name="T106" fmla="*/ 1114 w 2657"/>
                <a:gd name="T107" fmla="*/ 3134 h 3321"/>
                <a:gd name="T108" fmla="*/ 1297 w 2657"/>
                <a:gd name="T109" fmla="*/ 3098 h 3321"/>
                <a:gd name="T110" fmla="*/ 1453 w 2657"/>
                <a:gd name="T111" fmla="*/ 3073 h 3321"/>
                <a:gd name="T112" fmla="*/ 1548 w 2657"/>
                <a:gd name="T113" fmla="*/ 3062 h 3321"/>
                <a:gd name="T114" fmla="*/ 2575 w 2657"/>
                <a:gd name="T115" fmla="*/ 2815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7" h="3321">
                  <a:moveTo>
                    <a:pt x="2227" y="806"/>
                  </a:moveTo>
                  <a:lnTo>
                    <a:pt x="2225" y="804"/>
                  </a:lnTo>
                  <a:lnTo>
                    <a:pt x="2225" y="796"/>
                  </a:lnTo>
                  <a:lnTo>
                    <a:pt x="2219" y="787"/>
                  </a:lnTo>
                  <a:lnTo>
                    <a:pt x="2217" y="775"/>
                  </a:lnTo>
                  <a:lnTo>
                    <a:pt x="2212" y="758"/>
                  </a:lnTo>
                  <a:lnTo>
                    <a:pt x="2208" y="741"/>
                  </a:lnTo>
                  <a:lnTo>
                    <a:pt x="2204" y="720"/>
                  </a:lnTo>
                  <a:lnTo>
                    <a:pt x="2198" y="697"/>
                  </a:lnTo>
                  <a:lnTo>
                    <a:pt x="2193" y="669"/>
                  </a:lnTo>
                  <a:lnTo>
                    <a:pt x="2187" y="644"/>
                  </a:lnTo>
                  <a:lnTo>
                    <a:pt x="2179" y="614"/>
                  </a:lnTo>
                  <a:lnTo>
                    <a:pt x="2175" y="583"/>
                  </a:lnTo>
                  <a:lnTo>
                    <a:pt x="2170" y="551"/>
                  </a:lnTo>
                  <a:lnTo>
                    <a:pt x="2164" y="518"/>
                  </a:lnTo>
                  <a:lnTo>
                    <a:pt x="2160" y="484"/>
                  </a:lnTo>
                  <a:lnTo>
                    <a:pt x="2156" y="450"/>
                  </a:lnTo>
                  <a:lnTo>
                    <a:pt x="2153" y="414"/>
                  </a:lnTo>
                  <a:lnTo>
                    <a:pt x="2149" y="380"/>
                  </a:lnTo>
                  <a:lnTo>
                    <a:pt x="2147" y="346"/>
                  </a:lnTo>
                  <a:lnTo>
                    <a:pt x="2145" y="311"/>
                  </a:lnTo>
                  <a:lnTo>
                    <a:pt x="2145" y="277"/>
                  </a:lnTo>
                  <a:lnTo>
                    <a:pt x="2143" y="247"/>
                  </a:lnTo>
                  <a:lnTo>
                    <a:pt x="2143" y="216"/>
                  </a:lnTo>
                  <a:lnTo>
                    <a:pt x="2143" y="190"/>
                  </a:lnTo>
                  <a:lnTo>
                    <a:pt x="2141" y="163"/>
                  </a:lnTo>
                  <a:lnTo>
                    <a:pt x="2141" y="138"/>
                  </a:lnTo>
                  <a:lnTo>
                    <a:pt x="2141" y="117"/>
                  </a:lnTo>
                  <a:lnTo>
                    <a:pt x="2143" y="100"/>
                  </a:lnTo>
                  <a:lnTo>
                    <a:pt x="2143" y="87"/>
                  </a:lnTo>
                  <a:lnTo>
                    <a:pt x="2143" y="76"/>
                  </a:lnTo>
                  <a:lnTo>
                    <a:pt x="2143" y="70"/>
                  </a:lnTo>
                  <a:lnTo>
                    <a:pt x="2145" y="68"/>
                  </a:lnTo>
                  <a:lnTo>
                    <a:pt x="1982" y="68"/>
                  </a:lnTo>
                  <a:lnTo>
                    <a:pt x="1982" y="0"/>
                  </a:lnTo>
                  <a:lnTo>
                    <a:pt x="1976" y="0"/>
                  </a:lnTo>
                  <a:lnTo>
                    <a:pt x="1970" y="0"/>
                  </a:lnTo>
                  <a:lnTo>
                    <a:pt x="1959" y="0"/>
                  </a:lnTo>
                  <a:lnTo>
                    <a:pt x="1944" y="3"/>
                  </a:lnTo>
                  <a:lnTo>
                    <a:pt x="1923" y="3"/>
                  </a:lnTo>
                  <a:lnTo>
                    <a:pt x="1900" y="7"/>
                  </a:lnTo>
                  <a:lnTo>
                    <a:pt x="1873" y="11"/>
                  </a:lnTo>
                  <a:lnTo>
                    <a:pt x="1847" y="15"/>
                  </a:lnTo>
                  <a:lnTo>
                    <a:pt x="1812" y="17"/>
                  </a:lnTo>
                  <a:lnTo>
                    <a:pt x="1780" y="20"/>
                  </a:lnTo>
                  <a:lnTo>
                    <a:pt x="1744" y="26"/>
                  </a:lnTo>
                  <a:lnTo>
                    <a:pt x="1708" y="34"/>
                  </a:lnTo>
                  <a:lnTo>
                    <a:pt x="1668" y="38"/>
                  </a:lnTo>
                  <a:lnTo>
                    <a:pt x="1630" y="45"/>
                  </a:lnTo>
                  <a:lnTo>
                    <a:pt x="1590" y="53"/>
                  </a:lnTo>
                  <a:lnTo>
                    <a:pt x="1550" y="60"/>
                  </a:lnTo>
                  <a:lnTo>
                    <a:pt x="1508" y="68"/>
                  </a:lnTo>
                  <a:lnTo>
                    <a:pt x="1468" y="76"/>
                  </a:lnTo>
                  <a:lnTo>
                    <a:pt x="1426" y="83"/>
                  </a:lnTo>
                  <a:lnTo>
                    <a:pt x="1388" y="93"/>
                  </a:lnTo>
                  <a:lnTo>
                    <a:pt x="1346" y="100"/>
                  </a:lnTo>
                  <a:lnTo>
                    <a:pt x="1308" y="110"/>
                  </a:lnTo>
                  <a:lnTo>
                    <a:pt x="1268" y="117"/>
                  </a:lnTo>
                  <a:lnTo>
                    <a:pt x="1230" y="127"/>
                  </a:lnTo>
                  <a:lnTo>
                    <a:pt x="1192" y="134"/>
                  </a:lnTo>
                  <a:lnTo>
                    <a:pt x="1154" y="144"/>
                  </a:lnTo>
                  <a:lnTo>
                    <a:pt x="1116" y="152"/>
                  </a:lnTo>
                  <a:lnTo>
                    <a:pt x="1080" y="161"/>
                  </a:lnTo>
                  <a:lnTo>
                    <a:pt x="1044" y="169"/>
                  </a:lnTo>
                  <a:lnTo>
                    <a:pt x="1008" y="178"/>
                  </a:lnTo>
                  <a:lnTo>
                    <a:pt x="974" y="186"/>
                  </a:lnTo>
                  <a:lnTo>
                    <a:pt x="940" y="195"/>
                  </a:lnTo>
                  <a:lnTo>
                    <a:pt x="905" y="201"/>
                  </a:lnTo>
                  <a:lnTo>
                    <a:pt x="873" y="211"/>
                  </a:lnTo>
                  <a:lnTo>
                    <a:pt x="841" y="218"/>
                  </a:lnTo>
                  <a:lnTo>
                    <a:pt x="810" y="226"/>
                  </a:lnTo>
                  <a:lnTo>
                    <a:pt x="780" y="231"/>
                  </a:lnTo>
                  <a:lnTo>
                    <a:pt x="753" y="239"/>
                  </a:lnTo>
                  <a:lnTo>
                    <a:pt x="727" y="247"/>
                  </a:lnTo>
                  <a:lnTo>
                    <a:pt x="706" y="252"/>
                  </a:lnTo>
                  <a:lnTo>
                    <a:pt x="681" y="258"/>
                  </a:lnTo>
                  <a:lnTo>
                    <a:pt x="662" y="264"/>
                  </a:lnTo>
                  <a:lnTo>
                    <a:pt x="645" y="268"/>
                  </a:lnTo>
                  <a:lnTo>
                    <a:pt x="631" y="273"/>
                  </a:lnTo>
                  <a:lnTo>
                    <a:pt x="620" y="275"/>
                  </a:lnTo>
                  <a:lnTo>
                    <a:pt x="612" y="277"/>
                  </a:lnTo>
                  <a:lnTo>
                    <a:pt x="609" y="279"/>
                  </a:lnTo>
                  <a:lnTo>
                    <a:pt x="607" y="281"/>
                  </a:lnTo>
                  <a:lnTo>
                    <a:pt x="605" y="277"/>
                  </a:lnTo>
                  <a:lnTo>
                    <a:pt x="603" y="273"/>
                  </a:lnTo>
                  <a:lnTo>
                    <a:pt x="597" y="268"/>
                  </a:lnTo>
                  <a:lnTo>
                    <a:pt x="592" y="262"/>
                  </a:lnTo>
                  <a:lnTo>
                    <a:pt x="580" y="254"/>
                  </a:lnTo>
                  <a:lnTo>
                    <a:pt x="569" y="249"/>
                  </a:lnTo>
                  <a:lnTo>
                    <a:pt x="563" y="245"/>
                  </a:lnTo>
                  <a:lnTo>
                    <a:pt x="555" y="243"/>
                  </a:lnTo>
                  <a:lnTo>
                    <a:pt x="548" y="239"/>
                  </a:lnTo>
                  <a:lnTo>
                    <a:pt x="540" y="239"/>
                  </a:lnTo>
                  <a:lnTo>
                    <a:pt x="529" y="237"/>
                  </a:lnTo>
                  <a:lnTo>
                    <a:pt x="519" y="237"/>
                  </a:lnTo>
                  <a:lnTo>
                    <a:pt x="508" y="237"/>
                  </a:lnTo>
                  <a:lnTo>
                    <a:pt x="500" y="239"/>
                  </a:lnTo>
                  <a:lnTo>
                    <a:pt x="487" y="239"/>
                  </a:lnTo>
                  <a:lnTo>
                    <a:pt x="477" y="239"/>
                  </a:lnTo>
                  <a:lnTo>
                    <a:pt x="466" y="241"/>
                  </a:lnTo>
                  <a:lnTo>
                    <a:pt x="458" y="245"/>
                  </a:lnTo>
                  <a:lnTo>
                    <a:pt x="449" y="245"/>
                  </a:lnTo>
                  <a:lnTo>
                    <a:pt x="441" y="247"/>
                  </a:lnTo>
                  <a:lnTo>
                    <a:pt x="434" y="247"/>
                  </a:lnTo>
                  <a:lnTo>
                    <a:pt x="428" y="249"/>
                  </a:lnTo>
                  <a:lnTo>
                    <a:pt x="420" y="252"/>
                  </a:lnTo>
                  <a:lnTo>
                    <a:pt x="417" y="252"/>
                  </a:lnTo>
                  <a:lnTo>
                    <a:pt x="415" y="252"/>
                  </a:lnTo>
                  <a:lnTo>
                    <a:pt x="415" y="256"/>
                  </a:lnTo>
                  <a:lnTo>
                    <a:pt x="415" y="264"/>
                  </a:lnTo>
                  <a:lnTo>
                    <a:pt x="411" y="273"/>
                  </a:lnTo>
                  <a:lnTo>
                    <a:pt x="407" y="283"/>
                  </a:lnTo>
                  <a:lnTo>
                    <a:pt x="400" y="298"/>
                  </a:lnTo>
                  <a:lnTo>
                    <a:pt x="394" y="306"/>
                  </a:lnTo>
                  <a:lnTo>
                    <a:pt x="388" y="313"/>
                  </a:lnTo>
                  <a:lnTo>
                    <a:pt x="382" y="323"/>
                  </a:lnTo>
                  <a:lnTo>
                    <a:pt x="375" y="334"/>
                  </a:lnTo>
                  <a:lnTo>
                    <a:pt x="365" y="344"/>
                  </a:lnTo>
                  <a:lnTo>
                    <a:pt x="358" y="355"/>
                  </a:lnTo>
                  <a:lnTo>
                    <a:pt x="346" y="366"/>
                  </a:lnTo>
                  <a:lnTo>
                    <a:pt x="337" y="378"/>
                  </a:lnTo>
                  <a:lnTo>
                    <a:pt x="323" y="391"/>
                  </a:lnTo>
                  <a:lnTo>
                    <a:pt x="312" y="403"/>
                  </a:lnTo>
                  <a:lnTo>
                    <a:pt x="299" y="414"/>
                  </a:lnTo>
                  <a:lnTo>
                    <a:pt x="287" y="427"/>
                  </a:lnTo>
                  <a:lnTo>
                    <a:pt x="272" y="439"/>
                  </a:lnTo>
                  <a:lnTo>
                    <a:pt x="261" y="450"/>
                  </a:lnTo>
                  <a:lnTo>
                    <a:pt x="245" y="463"/>
                  </a:lnTo>
                  <a:lnTo>
                    <a:pt x="232" y="475"/>
                  </a:lnTo>
                  <a:lnTo>
                    <a:pt x="217" y="484"/>
                  </a:lnTo>
                  <a:lnTo>
                    <a:pt x="204" y="498"/>
                  </a:lnTo>
                  <a:lnTo>
                    <a:pt x="188" y="507"/>
                  </a:lnTo>
                  <a:lnTo>
                    <a:pt x="177" y="518"/>
                  </a:lnTo>
                  <a:lnTo>
                    <a:pt x="164" y="526"/>
                  </a:lnTo>
                  <a:lnTo>
                    <a:pt x="150" y="536"/>
                  </a:lnTo>
                  <a:lnTo>
                    <a:pt x="139" y="543"/>
                  </a:lnTo>
                  <a:lnTo>
                    <a:pt x="126" y="551"/>
                  </a:lnTo>
                  <a:lnTo>
                    <a:pt x="114" y="558"/>
                  </a:lnTo>
                  <a:lnTo>
                    <a:pt x="105" y="564"/>
                  </a:lnTo>
                  <a:lnTo>
                    <a:pt x="93" y="570"/>
                  </a:lnTo>
                  <a:lnTo>
                    <a:pt x="86" y="577"/>
                  </a:lnTo>
                  <a:lnTo>
                    <a:pt x="76" y="579"/>
                  </a:lnTo>
                  <a:lnTo>
                    <a:pt x="69" y="583"/>
                  </a:lnTo>
                  <a:lnTo>
                    <a:pt x="61" y="585"/>
                  </a:lnTo>
                  <a:lnTo>
                    <a:pt x="57" y="589"/>
                  </a:lnTo>
                  <a:lnTo>
                    <a:pt x="50" y="593"/>
                  </a:lnTo>
                  <a:lnTo>
                    <a:pt x="48" y="595"/>
                  </a:lnTo>
                  <a:lnTo>
                    <a:pt x="46" y="595"/>
                  </a:lnTo>
                  <a:lnTo>
                    <a:pt x="44" y="598"/>
                  </a:lnTo>
                  <a:lnTo>
                    <a:pt x="40" y="604"/>
                  </a:lnTo>
                  <a:lnTo>
                    <a:pt x="38" y="614"/>
                  </a:lnTo>
                  <a:lnTo>
                    <a:pt x="33" y="623"/>
                  </a:lnTo>
                  <a:lnTo>
                    <a:pt x="27" y="634"/>
                  </a:lnTo>
                  <a:lnTo>
                    <a:pt x="21" y="646"/>
                  </a:lnTo>
                  <a:lnTo>
                    <a:pt x="17" y="661"/>
                  </a:lnTo>
                  <a:lnTo>
                    <a:pt x="13" y="676"/>
                  </a:lnTo>
                  <a:lnTo>
                    <a:pt x="8" y="691"/>
                  </a:lnTo>
                  <a:lnTo>
                    <a:pt x="4" y="709"/>
                  </a:lnTo>
                  <a:lnTo>
                    <a:pt x="2" y="728"/>
                  </a:lnTo>
                  <a:lnTo>
                    <a:pt x="0" y="745"/>
                  </a:lnTo>
                  <a:lnTo>
                    <a:pt x="0" y="762"/>
                  </a:lnTo>
                  <a:lnTo>
                    <a:pt x="0" y="781"/>
                  </a:lnTo>
                  <a:lnTo>
                    <a:pt x="6" y="800"/>
                  </a:lnTo>
                  <a:lnTo>
                    <a:pt x="10" y="817"/>
                  </a:lnTo>
                  <a:lnTo>
                    <a:pt x="17" y="834"/>
                  </a:lnTo>
                  <a:lnTo>
                    <a:pt x="27" y="851"/>
                  </a:lnTo>
                  <a:lnTo>
                    <a:pt x="38" y="870"/>
                  </a:lnTo>
                  <a:lnTo>
                    <a:pt x="50" y="889"/>
                  </a:lnTo>
                  <a:lnTo>
                    <a:pt x="63" y="910"/>
                  </a:lnTo>
                  <a:lnTo>
                    <a:pt x="78" y="931"/>
                  </a:lnTo>
                  <a:lnTo>
                    <a:pt x="93" y="956"/>
                  </a:lnTo>
                  <a:lnTo>
                    <a:pt x="109" y="980"/>
                  </a:lnTo>
                  <a:lnTo>
                    <a:pt x="126" y="1011"/>
                  </a:lnTo>
                  <a:lnTo>
                    <a:pt x="143" y="1039"/>
                  </a:lnTo>
                  <a:lnTo>
                    <a:pt x="160" y="1075"/>
                  </a:lnTo>
                  <a:lnTo>
                    <a:pt x="175" y="1112"/>
                  </a:lnTo>
                  <a:lnTo>
                    <a:pt x="192" y="1155"/>
                  </a:lnTo>
                  <a:lnTo>
                    <a:pt x="207" y="1199"/>
                  </a:lnTo>
                  <a:lnTo>
                    <a:pt x="225" y="1250"/>
                  </a:lnTo>
                  <a:lnTo>
                    <a:pt x="238" y="1304"/>
                  </a:lnTo>
                  <a:lnTo>
                    <a:pt x="251" y="1361"/>
                  </a:lnTo>
                  <a:lnTo>
                    <a:pt x="264" y="1421"/>
                  </a:lnTo>
                  <a:lnTo>
                    <a:pt x="278" y="1484"/>
                  </a:lnTo>
                  <a:lnTo>
                    <a:pt x="289" y="1545"/>
                  </a:lnTo>
                  <a:lnTo>
                    <a:pt x="301" y="1608"/>
                  </a:lnTo>
                  <a:lnTo>
                    <a:pt x="310" y="1669"/>
                  </a:lnTo>
                  <a:lnTo>
                    <a:pt x="320" y="1729"/>
                  </a:lnTo>
                  <a:lnTo>
                    <a:pt x="327" y="1785"/>
                  </a:lnTo>
                  <a:lnTo>
                    <a:pt x="335" y="1836"/>
                  </a:lnTo>
                  <a:lnTo>
                    <a:pt x="341" y="1881"/>
                  </a:lnTo>
                  <a:lnTo>
                    <a:pt x="344" y="1921"/>
                  </a:lnTo>
                  <a:lnTo>
                    <a:pt x="348" y="1954"/>
                  </a:lnTo>
                  <a:lnTo>
                    <a:pt x="352" y="1978"/>
                  </a:lnTo>
                  <a:lnTo>
                    <a:pt x="352" y="1996"/>
                  </a:lnTo>
                  <a:lnTo>
                    <a:pt x="354" y="2001"/>
                  </a:lnTo>
                  <a:lnTo>
                    <a:pt x="540" y="2220"/>
                  </a:lnTo>
                  <a:lnTo>
                    <a:pt x="664" y="2889"/>
                  </a:lnTo>
                  <a:lnTo>
                    <a:pt x="612" y="3321"/>
                  </a:lnTo>
                  <a:lnTo>
                    <a:pt x="614" y="3319"/>
                  </a:lnTo>
                  <a:lnTo>
                    <a:pt x="620" y="3315"/>
                  </a:lnTo>
                  <a:lnTo>
                    <a:pt x="630" y="3311"/>
                  </a:lnTo>
                  <a:lnTo>
                    <a:pt x="643" y="3303"/>
                  </a:lnTo>
                  <a:lnTo>
                    <a:pt x="658" y="3294"/>
                  </a:lnTo>
                  <a:lnTo>
                    <a:pt x="679" y="3284"/>
                  </a:lnTo>
                  <a:lnTo>
                    <a:pt x="702" y="3273"/>
                  </a:lnTo>
                  <a:lnTo>
                    <a:pt x="730" y="3263"/>
                  </a:lnTo>
                  <a:lnTo>
                    <a:pt x="757" y="3248"/>
                  </a:lnTo>
                  <a:lnTo>
                    <a:pt x="789" y="3235"/>
                  </a:lnTo>
                  <a:lnTo>
                    <a:pt x="824" y="3222"/>
                  </a:lnTo>
                  <a:lnTo>
                    <a:pt x="860" y="3208"/>
                  </a:lnTo>
                  <a:lnTo>
                    <a:pt x="898" y="3195"/>
                  </a:lnTo>
                  <a:lnTo>
                    <a:pt x="938" y="3182"/>
                  </a:lnTo>
                  <a:lnTo>
                    <a:pt x="979" y="3170"/>
                  </a:lnTo>
                  <a:lnTo>
                    <a:pt x="1023" y="3159"/>
                  </a:lnTo>
                  <a:lnTo>
                    <a:pt x="1067" y="3146"/>
                  </a:lnTo>
                  <a:lnTo>
                    <a:pt x="1114" y="3134"/>
                  </a:lnTo>
                  <a:lnTo>
                    <a:pt x="1160" y="3123"/>
                  </a:lnTo>
                  <a:lnTo>
                    <a:pt x="1208" y="3115"/>
                  </a:lnTo>
                  <a:lnTo>
                    <a:pt x="1251" y="3104"/>
                  </a:lnTo>
                  <a:lnTo>
                    <a:pt x="1297" y="3098"/>
                  </a:lnTo>
                  <a:lnTo>
                    <a:pt x="1339" y="3090"/>
                  </a:lnTo>
                  <a:lnTo>
                    <a:pt x="1381" y="3085"/>
                  </a:lnTo>
                  <a:lnTo>
                    <a:pt x="1419" y="3079"/>
                  </a:lnTo>
                  <a:lnTo>
                    <a:pt x="1453" y="3073"/>
                  </a:lnTo>
                  <a:lnTo>
                    <a:pt x="1483" y="3070"/>
                  </a:lnTo>
                  <a:lnTo>
                    <a:pt x="1510" y="3066"/>
                  </a:lnTo>
                  <a:lnTo>
                    <a:pt x="1533" y="3062"/>
                  </a:lnTo>
                  <a:lnTo>
                    <a:pt x="1548" y="3062"/>
                  </a:lnTo>
                  <a:lnTo>
                    <a:pt x="1559" y="3062"/>
                  </a:lnTo>
                  <a:lnTo>
                    <a:pt x="1563" y="3062"/>
                  </a:lnTo>
                  <a:lnTo>
                    <a:pt x="1835" y="3028"/>
                  </a:lnTo>
                  <a:lnTo>
                    <a:pt x="2575" y="2815"/>
                  </a:lnTo>
                  <a:lnTo>
                    <a:pt x="2657" y="2001"/>
                  </a:lnTo>
                  <a:lnTo>
                    <a:pt x="2227" y="806"/>
                  </a:lnTo>
                  <a:lnTo>
                    <a:pt x="2227" y="806"/>
                  </a:lnTo>
                  <a:close/>
                </a:path>
              </a:pathLst>
            </a:custGeom>
            <a:solidFill>
              <a:srgbClr val="FF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58" name="Freeform 6"/>
            <p:cNvSpPr>
              <a:spLocks/>
            </p:cNvSpPr>
            <p:nvPr/>
          </p:nvSpPr>
          <p:spPr bwMode="auto">
            <a:xfrm>
              <a:off x="941" y="2736"/>
              <a:ext cx="750" cy="982"/>
            </a:xfrm>
            <a:custGeom>
              <a:avLst/>
              <a:gdLst>
                <a:gd name="T0" fmla="*/ 181 w 1501"/>
                <a:gd name="T1" fmla="*/ 156 h 1964"/>
                <a:gd name="T2" fmla="*/ 154 w 1501"/>
                <a:gd name="T3" fmla="*/ 188 h 1964"/>
                <a:gd name="T4" fmla="*/ 111 w 1501"/>
                <a:gd name="T5" fmla="*/ 245 h 1964"/>
                <a:gd name="T6" fmla="*/ 61 w 1501"/>
                <a:gd name="T7" fmla="*/ 321 h 1964"/>
                <a:gd name="T8" fmla="*/ 19 w 1501"/>
                <a:gd name="T9" fmla="*/ 397 h 1964"/>
                <a:gd name="T10" fmla="*/ 4 w 1501"/>
                <a:gd name="T11" fmla="*/ 468 h 1964"/>
                <a:gd name="T12" fmla="*/ 0 w 1501"/>
                <a:gd name="T13" fmla="*/ 528 h 1964"/>
                <a:gd name="T14" fmla="*/ 0 w 1501"/>
                <a:gd name="T15" fmla="*/ 599 h 1964"/>
                <a:gd name="T16" fmla="*/ 0 w 1501"/>
                <a:gd name="T17" fmla="*/ 673 h 1964"/>
                <a:gd name="T18" fmla="*/ 4 w 1501"/>
                <a:gd name="T19" fmla="*/ 751 h 1964"/>
                <a:gd name="T20" fmla="*/ 14 w 1501"/>
                <a:gd name="T21" fmla="*/ 827 h 1964"/>
                <a:gd name="T22" fmla="*/ 29 w 1501"/>
                <a:gd name="T23" fmla="*/ 899 h 1964"/>
                <a:gd name="T24" fmla="*/ 52 w 1501"/>
                <a:gd name="T25" fmla="*/ 964 h 1964"/>
                <a:gd name="T26" fmla="*/ 82 w 1501"/>
                <a:gd name="T27" fmla="*/ 1026 h 1964"/>
                <a:gd name="T28" fmla="*/ 118 w 1501"/>
                <a:gd name="T29" fmla="*/ 1083 h 1964"/>
                <a:gd name="T30" fmla="*/ 156 w 1501"/>
                <a:gd name="T31" fmla="*/ 1137 h 1964"/>
                <a:gd name="T32" fmla="*/ 198 w 1501"/>
                <a:gd name="T33" fmla="*/ 1190 h 1964"/>
                <a:gd name="T34" fmla="*/ 244 w 1501"/>
                <a:gd name="T35" fmla="*/ 1239 h 1964"/>
                <a:gd name="T36" fmla="*/ 295 w 1501"/>
                <a:gd name="T37" fmla="*/ 1287 h 1964"/>
                <a:gd name="T38" fmla="*/ 354 w 1501"/>
                <a:gd name="T39" fmla="*/ 1331 h 1964"/>
                <a:gd name="T40" fmla="*/ 422 w 1501"/>
                <a:gd name="T41" fmla="*/ 1371 h 1964"/>
                <a:gd name="T42" fmla="*/ 508 w 1501"/>
                <a:gd name="T43" fmla="*/ 1407 h 1964"/>
                <a:gd name="T44" fmla="*/ 601 w 1501"/>
                <a:gd name="T45" fmla="*/ 1435 h 1964"/>
                <a:gd name="T46" fmla="*/ 704 w 1501"/>
                <a:gd name="T47" fmla="*/ 1462 h 1964"/>
                <a:gd name="T48" fmla="*/ 803 w 1501"/>
                <a:gd name="T49" fmla="*/ 1486 h 1964"/>
                <a:gd name="T50" fmla="*/ 890 w 1501"/>
                <a:gd name="T51" fmla="*/ 1509 h 1964"/>
                <a:gd name="T52" fmla="*/ 957 w 1501"/>
                <a:gd name="T53" fmla="*/ 1536 h 1964"/>
                <a:gd name="T54" fmla="*/ 997 w 1501"/>
                <a:gd name="T55" fmla="*/ 1564 h 1964"/>
                <a:gd name="T56" fmla="*/ 1004 w 1501"/>
                <a:gd name="T57" fmla="*/ 1593 h 1964"/>
                <a:gd name="T58" fmla="*/ 1000 w 1501"/>
                <a:gd name="T59" fmla="*/ 1623 h 1964"/>
                <a:gd name="T60" fmla="*/ 983 w 1501"/>
                <a:gd name="T61" fmla="*/ 1644 h 1964"/>
                <a:gd name="T62" fmla="*/ 968 w 1501"/>
                <a:gd name="T63" fmla="*/ 1663 h 1964"/>
                <a:gd name="T64" fmla="*/ 985 w 1501"/>
                <a:gd name="T65" fmla="*/ 1663 h 1964"/>
                <a:gd name="T66" fmla="*/ 1025 w 1501"/>
                <a:gd name="T67" fmla="*/ 1654 h 1964"/>
                <a:gd name="T68" fmla="*/ 1046 w 1501"/>
                <a:gd name="T69" fmla="*/ 1639 h 1964"/>
                <a:gd name="T70" fmla="*/ 1059 w 1501"/>
                <a:gd name="T71" fmla="*/ 1614 h 1964"/>
                <a:gd name="T72" fmla="*/ 1071 w 1501"/>
                <a:gd name="T73" fmla="*/ 1578 h 1964"/>
                <a:gd name="T74" fmla="*/ 1082 w 1501"/>
                <a:gd name="T75" fmla="*/ 1544 h 1964"/>
                <a:gd name="T76" fmla="*/ 1090 w 1501"/>
                <a:gd name="T77" fmla="*/ 1507 h 1964"/>
                <a:gd name="T78" fmla="*/ 1101 w 1501"/>
                <a:gd name="T79" fmla="*/ 1481 h 1964"/>
                <a:gd name="T80" fmla="*/ 1120 w 1501"/>
                <a:gd name="T81" fmla="*/ 1466 h 1964"/>
                <a:gd name="T82" fmla="*/ 1143 w 1501"/>
                <a:gd name="T83" fmla="*/ 1466 h 1964"/>
                <a:gd name="T84" fmla="*/ 1168 w 1501"/>
                <a:gd name="T85" fmla="*/ 1475 h 1964"/>
                <a:gd name="T86" fmla="*/ 1191 w 1501"/>
                <a:gd name="T87" fmla="*/ 1490 h 1964"/>
                <a:gd name="T88" fmla="*/ 1217 w 1501"/>
                <a:gd name="T89" fmla="*/ 1517 h 1964"/>
                <a:gd name="T90" fmla="*/ 1231 w 1501"/>
                <a:gd name="T91" fmla="*/ 1547 h 1964"/>
                <a:gd name="T92" fmla="*/ 1215 w 1501"/>
                <a:gd name="T93" fmla="*/ 1564 h 1964"/>
                <a:gd name="T94" fmla="*/ 858 w 1501"/>
                <a:gd name="T95" fmla="*/ 1734 h 1964"/>
                <a:gd name="T96" fmla="*/ 894 w 1501"/>
                <a:gd name="T97" fmla="*/ 1734 h 1964"/>
                <a:gd name="T98" fmla="*/ 934 w 1501"/>
                <a:gd name="T99" fmla="*/ 1732 h 1964"/>
                <a:gd name="T100" fmla="*/ 987 w 1501"/>
                <a:gd name="T101" fmla="*/ 1726 h 1964"/>
                <a:gd name="T102" fmla="*/ 1052 w 1501"/>
                <a:gd name="T103" fmla="*/ 1720 h 1964"/>
                <a:gd name="T104" fmla="*/ 1126 w 1501"/>
                <a:gd name="T105" fmla="*/ 1732 h 1964"/>
                <a:gd name="T106" fmla="*/ 1202 w 1501"/>
                <a:gd name="T107" fmla="*/ 1785 h 1964"/>
                <a:gd name="T108" fmla="*/ 1272 w 1501"/>
                <a:gd name="T109" fmla="*/ 1855 h 1964"/>
                <a:gd name="T110" fmla="*/ 1326 w 1501"/>
                <a:gd name="T111" fmla="*/ 1922 h 1964"/>
                <a:gd name="T112" fmla="*/ 1354 w 1501"/>
                <a:gd name="T113" fmla="*/ 1960 h 1964"/>
                <a:gd name="T114" fmla="*/ 1219 w 1501"/>
                <a:gd name="T115" fmla="*/ 1384 h 1964"/>
                <a:gd name="T116" fmla="*/ 493 w 1501"/>
                <a:gd name="T117" fmla="*/ 0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1" h="1964">
                  <a:moveTo>
                    <a:pt x="493" y="0"/>
                  </a:moveTo>
                  <a:lnTo>
                    <a:pt x="183" y="154"/>
                  </a:lnTo>
                  <a:lnTo>
                    <a:pt x="181" y="156"/>
                  </a:lnTo>
                  <a:lnTo>
                    <a:pt x="173" y="163"/>
                  </a:lnTo>
                  <a:lnTo>
                    <a:pt x="166" y="175"/>
                  </a:lnTo>
                  <a:lnTo>
                    <a:pt x="154" y="188"/>
                  </a:lnTo>
                  <a:lnTo>
                    <a:pt x="139" y="203"/>
                  </a:lnTo>
                  <a:lnTo>
                    <a:pt x="126" y="224"/>
                  </a:lnTo>
                  <a:lnTo>
                    <a:pt x="111" y="245"/>
                  </a:lnTo>
                  <a:lnTo>
                    <a:pt x="93" y="272"/>
                  </a:lnTo>
                  <a:lnTo>
                    <a:pt x="76" y="295"/>
                  </a:lnTo>
                  <a:lnTo>
                    <a:pt x="61" y="321"/>
                  </a:lnTo>
                  <a:lnTo>
                    <a:pt x="46" y="348"/>
                  </a:lnTo>
                  <a:lnTo>
                    <a:pt x="33" y="373"/>
                  </a:lnTo>
                  <a:lnTo>
                    <a:pt x="19" y="397"/>
                  </a:lnTo>
                  <a:lnTo>
                    <a:pt x="12" y="422"/>
                  </a:lnTo>
                  <a:lnTo>
                    <a:pt x="6" y="445"/>
                  </a:lnTo>
                  <a:lnTo>
                    <a:pt x="4" y="468"/>
                  </a:lnTo>
                  <a:lnTo>
                    <a:pt x="4" y="487"/>
                  </a:lnTo>
                  <a:lnTo>
                    <a:pt x="2" y="507"/>
                  </a:lnTo>
                  <a:lnTo>
                    <a:pt x="0" y="528"/>
                  </a:lnTo>
                  <a:lnTo>
                    <a:pt x="0" y="551"/>
                  </a:lnTo>
                  <a:lnTo>
                    <a:pt x="0" y="574"/>
                  </a:lnTo>
                  <a:lnTo>
                    <a:pt x="0" y="599"/>
                  </a:lnTo>
                  <a:lnTo>
                    <a:pt x="0" y="623"/>
                  </a:lnTo>
                  <a:lnTo>
                    <a:pt x="0" y="650"/>
                  </a:lnTo>
                  <a:lnTo>
                    <a:pt x="0" y="673"/>
                  </a:lnTo>
                  <a:lnTo>
                    <a:pt x="0" y="699"/>
                  </a:lnTo>
                  <a:lnTo>
                    <a:pt x="0" y="726"/>
                  </a:lnTo>
                  <a:lnTo>
                    <a:pt x="4" y="751"/>
                  </a:lnTo>
                  <a:lnTo>
                    <a:pt x="4" y="777"/>
                  </a:lnTo>
                  <a:lnTo>
                    <a:pt x="10" y="802"/>
                  </a:lnTo>
                  <a:lnTo>
                    <a:pt x="14" y="827"/>
                  </a:lnTo>
                  <a:lnTo>
                    <a:pt x="17" y="852"/>
                  </a:lnTo>
                  <a:lnTo>
                    <a:pt x="21" y="874"/>
                  </a:lnTo>
                  <a:lnTo>
                    <a:pt x="29" y="899"/>
                  </a:lnTo>
                  <a:lnTo>
                    <a:pt x="35" y="920"/>
                  </a:lnTo>
                  <a:lnTo>
                    <a:pt x="44" y="943"/>
                  </a:lnTo>
                  <a:lnTo>
                    <a:pt x="52" y="964"/>
                  </a:lnTo>
                  <a:lnTo>
                    <a:pt x="61" y="987"/>
                  </a:lnTo>
                  <a:lnTo>
                    <a:pt x="71" y="1006"/>
                  </a:lnTo>
                  <a:lnTo>
                    <a:pt x="82" y="1026"/>
                  </a:lnTo>
                  <a:lnTo>
                    <a:pt x="93" y="1045"/>
                  </a:lnTo>
                  <a:lnTo>
                    <a:pt x="105" y="1064"/>
                  </a:lnTo>
                  <a:lnTo>
                    <a:pt x="118" y="1083"/>
                  </a:lnTo>
                  <a:lnTo>
                    <a:pt x="131" y="1101"/>
                  </a:lnTo>
                  <a:lnTo>
                    <a:pt x="143" y="1118"/>
                  </a:lnTo>
                  <a:lnTo>
                    <a:pt x="156" y="1137"/>
                  </a:lnTo>
                  <a:lnTo>
                    <a:pt x="170" y="1156"/>
                  </a:lnTo>
                  <a:lnTo>
                    <a:pt x="187" y="1173"/>
                  </a:lnTo>
                  <a:lnTo>
                    <a:pt x="198" y="1190"/>
                  </a:lnTo>
                  <a:lnTo>
                    <a:pt x="213" y="1205"/>
                  </a:lnTo>
                  <a:lnTo>
                    <a:pt x="228" y="1222"/>
                  </a:lnTo>
                  <a:lnTo>
                    <a:pt x="244" y="1239"/>
                  </a:lnTo>
                  <a:lnTo>
                    <a:pt x="261" y="1255"/>
                  </a:lnTo>
                  <a:lnTo>
                    <a:pt x="278" y="1270"/>
                  </a:lnTo>
                  <a:lnTo>
                    <a:pt x="295" y="1287"/>
                  </a:lnTo>
                  <a:lnTo>
                    <a:pt x="314" y="1302"/>
                  </a:lnTo>
                  <a:lnTo>
                    <a:pt x="333" y="1315"/>
                  </a:lnTo>
                  <a:lnTo>
                    <a:pt x="354" y="1331"/>
                  </a:lnTo>
                  <a:lnTo>
                    <a:pt x="375" y="1344"/>
                  </a:lnTo>
                  <a:lnTo>
                    <a:pt x="400" y="1357"/>
                  </a:lnTo>
                  <a:lnTo>
                    <a:pt x="422" y="1371"/>
                  </a:lnTo>
                  <a:lnTo>
                    <a:pt x="449" y="1382"/>
                  </a:lnTo>
                  <a:lnTo>
                    <a:pt x="476" y="1395"/>
                  </a:lnTo>
                  <a:lnTo>
                    <a:pt x="508" y="1407"/>
                  </a:lnTo>
                  <a:lnTo>
                    <a:pt x="536" y="1416"/>
                  </a:lnTo>
                  <a:lnTo>
                    <a:pt x="569" y="1426"/>
                  </a:lnTo>
                  <a:lnTo>
                    <a:pt x="601" y="1435"/>
                  </a:lnTo>
                  <a:lnTo>
                    <a:pt x="635" y="1445"/>
                  </a:lnTo>
                  <a:lnTo>
                    <a:pt x="670" y="1452"/>
                  </a:lnTo>
                  <a:lnTo>
                    <a:pt x="704" y="1462"/>
                  </a:lnTo>
                  <a:lnTo>
                    <a:pt x="738" y="1469"/>
                  </a:lnTo>
                  <a:lnTo>
                    <a:pt x="772" y="1479"/>
                  </a:lnTo>
                  <a:lnTo>
                    <a:pt x="803" y="1486"/>
                  </a:lnTo>
                  <a:lnTo>
                    <a:pt x="835" y="1494"/>
                  </a:lnTo>
                  <a:lnTo>
                    <a:pt x="864" y="1502"/>
                  </a:lnTo>
                  <a:lnTo>
                    <a:pt x="890" y="1509"/>
                  </a:lnTo>
                  <a:lnTo>
                    <a:pt x="915" y="1517"/>
                  </a:lnTo>
                  <a:lnTo>
                    <a:pt x="938" y="1526"/>
                  </a:lnTo>
                  <a:lnTo>
                    <a:pt x="957" y="1536"/>
                  </a:lnTo>
                  <a:lnTo>
                    <a:pt x="974" y="1547"/>
                  </a:lnTo>
                  <a:lnTo>
                    <a:pt x="987" y="1555"/>
                  </a:lnTo>
                  <a:lnTo>
                    <a:pt x="997" y="1564"/>
                  </a:lnTo>
                  <a:lnTo>
                    <a:pt x="1000" y="1574"/>
                  </a:lnTo>
                  <a:lnTo>
                    <a:pt x="1004" y="1585"/>
                  </a:lnTo>
                  <a:lnTo>
                    <a:pt x="1004" y="1593"/>
                  </a:lnTo>
                  <a:lnTo>
                    <a:pt x="1004" y="1602"/>
                  </a:lnTo>
                  <a:lnTo>
                    <a:pt x="1002" y="1612"/>
                  </a:lnTo>
                  <a:lnTo>
                    <a:pt x="1000" y="1623"/>
                  </a:lnTo>
                  <a:lnTo>
                    <a:pt x="993" y="1631"/>
                  </a:lnTo>
                  <a:lnTo>
                    <a:pt x="989" y="1639"/>
                  </a:lnTo>
                  <a:lnTo>
                    <a:pt x="983" y="1644"/>
                  </a:lnTo>
                  <a:lnTo>
                    <a:pt x="980" y="1652"/>
                  </a:lnTo>
                  <a:lnTo>
                    <a:pt x="970" y="1659"/>
                  </a:lnTo>
                  <a:lnTo>
                    <a:pt x="968" y="1663"/>
                  </a:lnTo>
                  <a:lnTo>
                    <a:pt x="970" y="1663"/>
                  </a:lnTo>
                  <a:lnTo>
                    <a:pt x="976" y="1663"/>
                  </a:lnTo>
                  <a:lnTo>
                    <a:pt x="985" y="1663"/>
                  </a:lnTo>
                  <a:lnTo>
                    <a:pt x="999" y="1663"/>
                  </a:lnTo>
                  <a:lnTo>
                    <a:pt x="1012" y="1659"/>
                  </a:lnTo>
                  <a:lnTo>
                    <a:pt x="1025" y="1654"/>
                  </a:lnTo>
                  <a:lnTo>
                    <a:pt x="1033" y="1648"/>
                  </a:lnTo>
                  <a:lnTo>
                    <a:pt x="1038" y="1644"/>
                  </a:lnTo>
                  <a:lnTo>
                    <a:pt x="1046" y="1639"/>
                  </a:lnTo>
                  <a:lnTo>
                    <a:pt x="1052" y="1631"/>
                  </a:lnTo>
                  <a:lnTo>
                    <a:pt x="1056" y="1623"/>
                  </a:lnTo>
                  <a:lnTo>
                    <a:pt x="1059" y="1614"/>
                  </a:lnTo>
                  <a:lnTo>
                    <a:pt x="1063" y="1602"/>
                  </a:lnTo>
                  <a:lnTo>
                    <a:pt x="1069" y="1591"/>
                  </a:lnTo>
                  <a:lnTo>
                    <a:pt x="1071" y="1578"/>
                  </a:lnTo>
                  <a:lnTo>
                    <a:pt x="1075" y="1566"/>
                  </a:lnTo>
                  <a:lnTo>
                    <a:pt x="1078" y="1555"/>
                  </a:lnTo>
                  <a:lnTo>
                    <a:pt x="1082" y="1544"/>
                  </a:lnTo>
                  <a:lnTo>
                    <a:pt x="1084" y="1530"/>
                  </a:lnTo>
                  <a:lnTo>
                    <a:pt x="1088" y="1519"/>
                  </a:lnTo>
                  <a:lnTo>
                    <a:pt x="1090" y="1507"/>
                  </a:lnTo>
                  <a:lnTo>
                    <a:pt x="1094" y="1498"/>
                  </a:lnTo>
                  <a:lnTo>
                    <a:pt x="1097" y="1488"/>
                  </a:lnTo>
                  <a:lnTo>
                    <a:pt x="1101" y="1481"/>
                  </a:lnTo>
                  <a:lnTo>
                    <a:pt x="1107" y="1475"/>
                  </a:lnTo>
                  <a:lnTo>
                    <a:pt x="1115" y="1471"/>
                  </a:lnTo>
                  <a:lnTo>
                    <a:pt x="1120" y="1466"/>
                  </a:lnTo>
                  <a:lnTo>
                    <a:pt x="1126" y="1464"/>
                  </a:lnTo>
                  <a:lnTo>
                    <a:pt x="1134" y="1464"/>
                  </a:lnTo>
                  <a:lnTo>
                    <a:pt x="1143" y="1466"/>
                  </a:lnTo>
                  <a:lnTo>
                    <a:pt x="1151" y="1467"/>
                  </a:lnTo>
                  <a:lnTo>
                    <a:pt x="1158" y="1471"/>
                  </a:lnTo>
                  <a:lnTo>
                    <a:pt x="1168" y="1475"/>
                  </a:lnTo>
                  <a:lnTo>
                    <a:pt x="1175" y="1479"/>
                  </a:lnTo>
                  <a:lnTo>
                    <a:pt x="1183" y="1485"/>
                  </a:lnTo>
                  <a:lnTo>
                    <a:pt x="1191" y="1490"/>
                  </a:lnTo>
                  <a:lnTo>
                    <a:pt x="1198" y="1496"/>
                  </a:lnTo>
                  <a:lnTo>
                    <a:pt x="1206" y="1506"/>
                  </a:lnTo>
                  <a:lnTo>
                    <a:pt x="1217" y="1517"/>
                  </a:lnTo>
                  <a:lnTo>
                    <a:pt x="1227" y="1530"/>
                  </a:lnTo>
                  <a:lnTo>
                    <a:pt x="1231" y="1540"/>
                  </a:lnTo>
                  <a:lnTo>
                    <a:pt x="1231" y="1547"/>
                  </a:lnTo>
                  <a:lnTo>
                    <a:pt x="1227" y="1553"/>
                  </a:lnTo>
                  <a:lnTo>
                    <a:pt x="1225" y="1559"/>
                  </a:lnTo>
                  <a:lnTo>
                    <a:pt x="1215" y="1564"/>
                  </a:lnTo>
                  <a:lnTo>
                    <a:pt x="1212" y="1568"/>
                  </a:lnTo>
                  <a:lnTo>
                    <a:pt x="1099" y="1648"/>
                  </a:lnTo>
                  <a:lnTo>
                    <a:pt x="858" y="1734"/>
                  </a:lnTo>
                  <a:lnTo>
                    <a:pt x="873" y="1734"/>
                  </a:lnTo>
                  <a:lnTo>
                    <a:pt x="883" y="1734"/>
                  </a:lnTo>
                  <a:lnTo>
                    <a:pt x="894" y="1734"/>
                  </a:lnTo>
                  <a:lnTo>
                    <a:pt x="907" y="1734"/>
                  </a:lnTo>
                  <a:lnTo>
                    <a:pt x="919" y="1732"/>
                  </a:lnTo>
                  <a:lnTo>
                    <a:pt x="934" y="1732"/>
                  </a:lnTo>
                  <a:lnTo>
                    <a:pt x="949" y="1730"/>
                  </a:lnTo>
                  <a:lnTo>
                    <a:pt x="968" y="1728"/>
                  </a:lnTo>
                  <a:lnTo>
                    <a:pt x="987" y="1726"/>
                  </a:lnTo>
                  <a:lnTo>
                    <a:pt x="1006" y="1724"/>
                  </a:lnTo>
                  <a:lnTo>
                    <a:pt x="1029" y="1722"/>
                  </a:lnTo>
                  <a:lnTo>
                    <a:pt x="1052" y="1720"/>
                  </a:lnTo>
                  <a:lnTo>
                    <a:pt x="1075" y="1717"/>
                  </a:lnTo>
                  <a:lnTo>
                    <a:pt x="1101" y="1722"/>
                  </a:lnTo>
                  <a:lnTo>
                    <a:pt x="1126" y="1732"/>
                  </a:lnTo>
                  <a:lnTo>
                    <a:pt x="1151" y="1747"/>
                  </a:lnTo>
                  <a:lnTo>
                    <a:pt x="1175" y="1764"/>
                  </a:lnTo>
                  <a:lnTo>
                    <a:pt x="1202" y="1785"/>
                  </a:lnTo>
                  <a:lnTo>
                    <a:pt x="1227" y="1808"/>
                  </a:lnTo>
                  <a:lnTo>
                    <a:pt x="1251" y="1832"/>
                  </a:lnTo>
                  <a:lnTo>
                    <a:pt x="1272" y="1855"/>
                  </a:lnTo>
                  <a:lnTo>
                    <a:pt x="1291" y="1878"/>
                  </a:lnTo>
                  <a:lnTo>
                    <a:pt x="1310" y="1901"/>
                  </a:lnTo>
                  <a:lnTo>
                    <a:pt x="1326" y="1922"/>
                  </a:lnTo>
                  <a:lnTo>
                    <a:pt x="1337" y="1937"/>
                  </a:lnTo>
                  <a:lnTo>
                    <a:pt x="1348" y="1952"/>
                  </a:lnTo>
                  <a:lnTo>
                    <a:pt x="1354" y="1960"/>
                  </a:lnTo>
                  <a:lnTo>
                    <a:pt x="1356" y="1964"/>
                  </a:lnTo>
                  <a:lnTo>
                    <a:pt x="1501" y="1454"/>
                  </a:lnTo>
                  <a:lnTo>
                    <a:pt x="1219" y="1384"/>
                  </a:lnTo>
                  <a:lnTo>
                    <a:pt x="999" y="1388"/>
                  </a:lnTo>
                  <a:lnTo>
                    <a:pt x="365" y="912"/>
                  </a:lnTo>
                  <a:lnTo>
                    <a:pt x="493" y="0"/>
                  </a:lnTo>
                  <a:lnTo>
                    <a:pt x="493"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59" name="Freeform 7"/>
            <p:cNvSpPr>
              <a:spLocks/>
            </p:cNvSpPr>
            <p:nvPr/>
          </p:nvSpPr>
          <p:spPr bwMode="auto">
            <a:xfrm>
              <a:off x="1324" y="3914"/>
              <a:ext cx="142" cy="34"/>
            </a:xfrm>
            <a:custGeom>
              <a:avLst/>
              <a:gdLst>
                <a:gd name="T0" fmla="*/ 11 w 283"/>
                <a:gd name="T1" fmla="*/ 17 h 69"/>
                <a:gd name="T2" fmla="*/ 0 w 283"/>
                <a:gd name="T3" fmla="*/ 59 h 69"/>
                <a:gd name="T4" fmla="*/ 78 w 283"/>
                <a:gd name="T5" fmla="*/ 67 h 69"/>
                <a:gd name="T6" fmla="*/ 91 w 283"/>
                <a:gd name="T7" fmla="*/ 55 h 69"/>
                <a:gd name="T8" fmla="*/ 114 w 283"/>
                <a:gd name="T9" fmla="*/ 69 h 69"/>
                <a:gd name="T10" fmla="*/ 283 w 283"/>
                <a:gd name="T11" fmla="*/ 69 h 69"/>
                <a:gd name="T12" fmla="*/ 271 w 283"/>
                <a:gd name="T13" fmla="*/ 48 h 69"/>
                <a:gd name="T14" fmla="*/ 270 w 283"/>
                <a:gd name="T15" fmla="*/ 46 h 69"/>
                <a:gd name="T16" fmla="*/ 266 w 283"/>
                <a:gd name="T17" fmla="*/ 46 h 69"/>
                <a:gd name="T18" fmla="*/ 258 w 283"/>
                <a:gd name="T19" fmla="*/ 44 h 69"/>
                <a:gd name="T20" fmla="*/ 252 w 283"/>
                <a:gd name="T21" fmla="*/ 42 h 69"/>
                <a:gd name="T22" fmla="*/ 241 w 283"/>
                <a:gd name="T23" fmla="*/ 40 h 69"/>
                <a:gd name="T24" fmla="*/ 232 w 283"/>
                <a:gd name="T25" fmla="*/ 38 h 69"/>
                <a:gd name="T26" fmla="*/ 220 w 283"/>
                <a:gd name="T27" fmla="*/ 34 h 69"/>
                <a:gd name="T28" fmla="*/ 207 w 283"/>
                <a:gd name="T29" fmla="*/ 31 h 69"/>
                <a:gd name="T30" fmla="*/ 194 w 283"/>
                <a:gd name="T31" fmla="*/ 25 h 69"/>
                <a:gd name="T32" fmla="*/ 182 w 283"/>
                <a:gd name="T33" fmla="*/ 21 h 69"/>
                <a:gd name="T34" fmla="*/ 169 w 283"/>
                <a:gd name="T35" fmla="*/ 15 h 69"/>
                <a:gd name="T36" fmla="*/ 157 w 283"/>
                <a:gd name="T37" fmla="*/ 12 h 69"/>
                <a:gd name="T38" fmla="*/ 148 w 283"/>
                <a:gd name="T39" fmla="*/ 6 h 69"/>
                <a:gd name="T40" fmla="*/ 140 w 283"/>
                <a:gd name="T41" fmla="*/ 4 h 69"/>
                <a:gd name="T42" fmla="*/ 136 w 283"/>
                <a:gd name="T43" fmla="*/ 0 h 69"/>
                <a:gd name="T44" fmla="*/ 11 w 283"/>
                <a:gd name="T45" fmla="*/ 17 h 69"/>
                <a:gd name="T46" fmla="*/ 11 w 283"/>
                <a:gd name="T47"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3" h="69">
                  <a:moveTo>
                    <a:pt x="11" y="17"/>
                  </a:moveTo>
                  <a:lnTo>
                    <a:pt x="0" y="59"/>
                  </a:lnTo>
                  <a:lnTo>
                    <a:pt x="78" y="67"/>
                  </a:lnTo>
                  <a:lnTo>
                    <a:pt x="91" y="55"/>
                  </a:lnTo>
                  <a:lnTo>
                    <a:pt x="114" y="69"/>
                  </a:lnTo>
                  <a:lnTo>
                    <a:pt x="283" y="69"/>
                  </a:lnTo>
                  <a:lnTo>
                    <a:pt x="271" y="48"/>
                  </a:lnTo>
                  <a:lnTo>
                    <a:pt x="270" y="46"/>
                  </a:lnTo>
                  <a:lnTo>
                    <a:pt x="266" y="46"/>
                  </a:lnTo>
                  <a:lnTo>
                    <a:pt x="258" y="44"/>
                  </a:lnTo>
                  <a:lnTo>
                    <a:pt x="252" y="42"/>
                  </a:lnTo>
                  <a:lnTo>
                    <a:pt x="241" y="40"/>
                  </a:lnTo>
                  <a:lnTo>
                    <a:pt x="232" y="38"/>
                  </a:lnTo>
                  <a:lnTo>
                    <a:pt x="220" y="34"/>
                  </a:lnTo>
                  <a:lnTo>
                    <a:pt x="207" y="31"/>
                  </a:lnTo>
                  <a:lnTo>
                    <a:pt x="194" y="25"/>
                  </a:lnTo>
                  <a:lnTo>
                    <a:pt x="182" y="21"/>
                  </a:lnTo>
                  <a:lnTo>
                    <a:pt x="169" y="15"/>
                  </a:lnTo>
                  <a:lnTo>
                    <a:pt x="157" y="12"/>
                  </a:lnTo>
                  <a:lnTo>
                    <a:pt x="148" y="6"/>
                  </a:lnTo>
                  <a:lnTo>
                    <a:pt x="140" y="4"/>
                  </a:lnTo>
                  <a:lnTo>
                    <a:pt x="136" y="0"/>
                  </a:lnTo>
                  <a:lnTo>
                    <a:pt x="11" y="17"/>
                  </a:lnTo>
                  <a:lnTo>
                    <a:pt x="11" y="1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60" name="Freeform 8"/>
            <p:cNvSpPr>
              <a:spLocks/>
            </p:cNvSpPr>
            <p:nvPr/>
          </p:nvSpPr>
          <p:spPr bwMode="auto">
            <a:xfrm>
              <a:off x="456" y="2418"/>
              <a:ext cx="317" cy="721"/>
            </a:xfrm>
            <a:custGeom>
              <a:avLst/>
              <a:gdLst>
                <a:gd name="T0" fmla="*/ 631 w 633"/>
                <a:gd name="T1" fmla="*/ 78 h 1443"/>
                <a:gd name="T2" fmla="*/ 631 w 633"/>
                <a:gd name="T3" fmla="*/ 95 h 1443"/>
                <a:gd name="T4" fmla="*/ 629 w 633"/>
                <a:gd name="T5" fmla="*/ 126 h 1443"/>
                <a:gd name="T6" fmla="*/ 621 w 633"/>
                <a:gd name="T7" fmla="*/ 165 h 1443"/>
                <a:gd name="T8" fmla="*/ 614 w 633"/>
                <a:gd name="T9" fmla="*/ 204 h 1443"/>
                <a:gd name="T10" fmla="*/ 598 w 633"/>
                <a:gd name="T11" fmla="*/ 238 h 1443"/>
                <a:gd name="T12" fmla="*/ 576 w 633"/>
                <a:gd name="T13" fmla="*/ 257 h 1443"/>
                <a:gd name="T14" fmla="*/ 547 w 633"/>
                <a:gd name="T15" fmla="*/ 272 h 1443"/>
                <a:gd name="T16" fmla="*/ 517 w 633"/>
                <a:gd name="T17" fmla="*/ 287 h 1443"/>
                <a:gd name="T18" fmla="*/ 486 w 633"/>
                <a:gd name="T19" fmla="*/ 304 h 1443"/>
                <a:gd name="T20" fmla="*/ 458 w 633"/>
                <a:gd name="T21" fmla="*/ 325 h 1443"/>
                <a:gd name="T22" fmla="*/ 431 w 633"/>
                <a:gd name="T23" fmla="*/ 356 h 1443"/>
                <a:gd name="T24" fmla="*/ 408 w 633"/>
                <a:gd name="T25" fmla="*/ 384 h 1443"/>
                <a:gd name="T26" fmla="*/ 393 w 633"/>
                <a:gd name="T27" fmla="*/ 413 h 1443"/>
                <a:gd name="T28" fmla="*/ 378 w 633"/>
                <a:gd name="T29" fmla="*/ 435 h 1443"/>
                <a:gd name="T30" fmla="*/ 368 w 633"/>
                <a:gd name="T31" fmla="*/ 462 h 1443"/>
                <a:gd name="T32" fmla="*/ 353 w 633"/>
                <a:gd name="T33" fmla="*/ 491 h 1443"/>
                <a:gd name="T34" fmla="*/ 336 w 633"/>
                <a:gd name="T35" fmla="*/ 527 h 1443"/>
                <a:gd name="T36" fmla="*/ 327 w 633"/>
                <a:gd name="T37" fmla="*/ 546 h 1443"/>
                <a:gd name="T38" fmla="*/ 378 w 633"/>
                <a:gd name="T39" fmla="*/ 1076 h 1443"/>
                <a:gd name="T40" fmla="*/ 1 w 633"/>
                <a:gd name="T41" fmla="*/ 396 h 1443"/>
                <a:gd name="T42" fmla="*/ 0 w 633"/>
                <a:gd name="T43" fmla="*/ 382 h 1443"/>
                <a:gd name="T44" fmla="*/ 0 w 633"/>
                <a:gd name="T45" fmla="*/ 356 h 1443"/>
                <a:gd name="T46" fmla="*/ 1 w 633"/>
                <a:gd name="T47" fmla="*/ 318 h 1443"/>
                <a:gd name="T48" fmla="*/ 13 w 633"/>
                <a:gd name="T49" fmla="*/ 280 h 1443"/>
                <a:gd name="T50" fmla="*/ 34 w 633"/>
                <a:gd name="T51" fmla="*/ 245 h 1443"/>
                <a:gd name="T52" fmla="*/ 68 w 633"/>
                <a:gd name="T53" fmla="*/ 226 h 1443"/>
                <a:gd name="T54" fmla="*/ 114 w 633"/>
                <a:gd name="T55" fmla="*/ 221 h 1443"/>
                <a:gd name="T56" fmla="*/ 165 w 633"/>
                <a:gd name="T57" fmla="*/ 228 h 1443"/>
                <a:gd name="T58" fmla="*/ 212 w 633"/>
                <a:gd name="T59" fmla="*/ 245 h 1443"/>
                <a:gd name="T60" fmla="*/ 256 w 633"/>
                <a:gd name="T61" fmla="*/ 270 h 1443"/>
                <a:gd name="T62" fmla="*/ 287 w 633"/>
                <a:gd name="T63" fmla="*/ 302 h 1443"/>
                <a:gd name="T64" fmla="*/ 304 w 633"/>
                <a:gd name="T65" fmla="*/ 335 h 1443"/>
                <a:gd name="T66" fmla="*/ 311 w 633"/>
                <a:gd name="T67" fmla="*/ 367 h 1443"/>
                <a:gd name="T68" fmla="*/ 311 w 633"/>
                <a:gd name="T69" fmla="*/ 396 h 1443"/>
                <a:gd name="T70" fmla="*/ 308 w 633"/>
                <a:gd name="T71" fmla="*/ 420 h 1443"/>
                <a:gd name="T72" fmla="*/ 311 w 633"/>
                <a:gd name="T73" fmla="*/ 415 h 1443"/>
                <a:gd name="T74" fmla="*/ 332 w 633"/>
                <a:gd name="T75" fmla="*/ 378 h 1443"/>
                <a:gd name="T76" fmla="*/ 370 w 633"/>
                <a:gd name="T77" fmla="*/ 327 h 1443"/>
                <a:gd name="T78" fmla="*/ 418 w 633"/>
                <a:gd name="T79" fmla="*/ 268 h 1443"/>
                <a:gd name="T80" fmla="*/ 479 w 633"/>
                <a:gd name="T81" fmla="*/ 223 h 1443"/>
                <a:gd name="T82" fmla="*/ 545 w 633"/>
                <a:gd name="T83" fmla="*/ 198 h 1443"/>
                <a:gd name="T84" fmla="*/ 589 w 633"/>
                <a:gd name="T85" fmla="*/ 171 h 1443"/>
                <a:gd name="T86" fmla="*/ 606 w 633"/>
                <a:gd name="T87" fmla="*/ 137 h 1443"/>
                <a:gd name="T88" fmla="*/ 612 w 633"/>
                <a:gd name="T89" fmla="*/ 107 h 1443"/>
                <a:gd name="T90" fmla="*/ 606 w 633"/>
                <a:gd name="T91" fmla="*/ 82 h 1443"/>
                <a:gd name="T92" fmla="*/ 604 w 633"/>
                <a:gd name="T93"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3" h="1443">
                  <a:moveTo>
                    <a:pt x="604" y="0"/>
                  </a:moveTo>
                  <a:lnTo>
                    <a:pt x="633" y="78"/>
                  </a:lnTo>
                  <a:lnTo>
                    <a:pt x="631" y="78"/>
                  </a:lnTo>
                  <a:lnTo>
                    <a:pt x="631" y="82"/>
                  </a:lnTo>
                  <a:lnTo>
                    <a:pt x="631" y="88"/>
                  </a:lnTo>
                  <a:lnTo>
                    <a:pt x="631" y="95"/>
                  </a:lnTo>
                  <a:lnTo>
                    <a:pt x="631" y="103"/>
                  </a:lnTo>
                  <a:lnTo>
                    <a:pt x="631" y="114"/>
                  </a:lnTo>
                  <a:lnTo>
                    <a:pt x="629" y="126"/>
                  </a:lnTo>
                  <a:lnTo>
                    <a:pt x="627" y="139"/>
                  </a:lnTo>
                  <a:lnTo>
                    <a:pt x="625" y="150"/>
                  </a:lnTo>
                  <a:lnTo>
                    <a:pt x="621" y="165"/>
                  </a:lnTo>
                  <a:lnTo>
                    <a:pt x="619" y="177"/>
                  </a:lnTo>
                  <a:lnTo>
                    <a:pt x="617" y="192"/>
                  </a:lnTo>
                  <a:lnTo>
                    <a:pt x="614" y="204"/>
                  </a:lnTo>
                  <a:lnTo>
                    <a:pt x="608" y="217"/>
                  </a:lnTo>
                  <a:lnTo>
                    <a:pt x="604" y="226"/>
                  </a:lnTo>
                  <a:lnTo>
                    <a:pt x="598" y="238"/>
                  </a:lnTo>
                  <a:lnTo>
                    <a:pt x="591" y="243"/>
                  </a:lnTo>
                  <a:lnTo>
                    <a:pt x="583" y="251"/>
                  </a:lnTo>
                  <a:lnTo>
                    <a:pt x="576" y="257"/>
                  </a:lnTo>
                  <a:lnTo>
                    <a:pt x="568" y="264"/>
                  </a:lnTo>
                  <a:lnTo>
                    <a:pt x="557" y="268"/>
                  </a:lnTo>
                  <a:lnTo>
                    <a:pt x="547" y="272"/>
                  </a:lnTo>
                  <a:lnTo>
                    <a:pt x="538" y="278"/>
                  </a:lnTo>
                  <a:lnTo>
                    <a:pt x="528" y="283"/>
                  </a:lnTo>
                  <a:lnTo>
                    <a:pt x="517" y="287"/>
                  </a:lnTo>
                  <a:lnTo>
                    <a:pt x="505" y="291"/>
                  </a:lnTo>
                  <a:lnTo>
                    <a:pt x="496" y="297"/>
                  </a:lnTo>
                  <a:lnTo>
                    <a:pt x="486" y="304"/>
                  </a:lnTo>
                  <a:lnTo>
                    <a:pt x="475" y="310"/>
                  </a:lnTo>
                  <a:lnTo>
                    <a:pt x="467" y="318"/>
                  </a:lnTo>
                  <a:lnTo>
                    <a:pt x="458" y="325"/>
                  </a:lnTo>
                  <a:lnTo>
                    <a:pt x="450" y="337"/>
                  </a:lnTo>
                  <a:lnTo>
                    <a:pt x="439" y="346"/>
                  </a:lnTo>
                  <a:lnTo>
                    <a:pt x="431" y="356"/>
                  </a:lnTo>
                  <a:lnTo>
                    <a:pt x="424" y="365"/>
                  </a:lnTo>
                  <a:lnTo>
                    <a:pt x="416" y="377"/>
                  </a:lnTo>
                  <a:lnTo>
                    <a:pt x="408" y="384"/>
                  </a:lnTo>
                  <a:lnTo>
                    <a:pt x="403" y="394"/>
                  </a:lnTo>
                  <a:lnTo>
                    <a:pt x="397" y="403"/>
                  </a:lnTo>
                  <a:lnTo>
                    <a:pt x="393" y="413"/>
                  </a:lnTo>
                  <a:lnTo>
                    <a:pt x="387" y="420"/>
                  </a:lnTo>
                  <a:lnTo>
                    <a:pt x="382" y="428"/>
                  </a:lnTo>
                  <a:lnTo>
                    <a:pt x="378" y="435"/>
                  </a:lnTo>
                  <a:lnTo>
                    <a:pt x="374" y="445"/>
                  </a:lnTo>
                  <a:lnTo>
                    <a:pt x="370" y="453"/>
                  </a:lnTo>
                  <a:lnTo>
                    <a:pt x="368" y="462"/>
                  </a:lnTo>
                  <a:lnTo>
                    <a:pt x="365" y="470"/>
                  </a:lnTo>
                  <a:lnTo>
                    <a:pt x="361" y="479"/>
                  </a:lnTo>
                  <a:lnTo>
                    <a:pt x="353" y="491"/>
                  </a:lnTo>
                  <a:lnTo>
                    <a:pt x="346" y="504"/>
                  </a:lnTo>
                  <a:lnTo>
                    <a:pt x="340" y="515"/>
                  </a:lnTo>
                  <a:lnTo>
                    <a:pt x="336" y="527"/>
                  </a:lnTo>
                  <a:lnTo>
                    <a:pt x="332" y="534"/>
                  </a:lnTo>
                  <a:lnTo>
                    <a:pt x="328" y="542"/>
                  </a:lnTo>
                  <a:lnTo>
                    <a:pt x="327" y="546"/>
                  </a:lnTo>
                  <a:lnTo>
                    <a:pt x="327" y="548"/>
                  </a:lnTo>
                  <a:lnTo>
                    <a:pt x="361" y="757"/>
                  </a:lnTo>
                  <a:lnTo>
                    <a:pt x="378" y="1076"/>
                  </a:lnTo>
                  <a:lnTo>
                    <a:pt x="327" y="1443"/>
                  </a:lnTo>
                  <a:lnTo>
                    <a:pt x="182" y="734"/>
                  </a:lnTo>
                  <a:lnTo>
                    <a:pt x="1" y="396"/>
                  </a:lnTo>
                  <a:lnTo>
                    <a:pt x="1" y="394"/>
                  </a:lnTo>
                  <a:lnTo>
                    <a:pt x="1" y="390"/>
                  </a:lnTo>
                  <a:lnTo>
                    <a:pt x="0" y="382"/>
                  </a:lnTo>
                  <a:lnTo>
                    <a:pt x="0" y="377"/>
                  </a:lnTo>
                  <a:lnTo>
                    <a:pt x="0" y="365"/>
                  </a:lnTo>
                  <a:lnTo>
                    <a:pt x="0" y="356"/>
                  </a:lnTo>
                  <a:lnTo>
                    <a:pt x="0" y="344"/>
                  </a:lnTo>
                  <a:lnTo>
                    <a:pt x="1" y="331"/>
                  </a:lnTo>
                  <a:lnTo>
                    <a:pt x="1" y="318"/>
                  </a:lnTo>
                  <a:lnTo>
                    <a:pt x="5" y="306"/>
                  </a:lnTo>
                  <a:lnTo>
                    <a:pt x="9" y="291"/>
                  </a:lnTo>
                  <a:lnTo>
                    <a:pt x="13" y="280"/>
                  </a:lnTo>
                  <a:lnTo>
                    <a:pt x="17" y="266"/>
                  </a:lnTo>
                  <a:lnTo>
                    <a:pt x="26" y="255"/>
                  </a:lnTo>
                  <a:lnTo>
                    <a:pt x="34" y="245"/>
                  </a:lnTo>
                  <a:lnTo>
                    <a:pt x="45" y="238"/>
                  </a:lnTo>
                  <a:lnTo>
                    <a:pt x="55" y="230"/>
                  </a:lnTo>
                  <a:lnTo>
                    <a:pt x="68" y="226"/>
                  </a:lnTo>
                  <a:lnTo>
                    <a:pt x="83" y="221"/>
                  </a:lnTo>
                  <a:lnTo>
                    <a:pt x="98" y="221"/>
                  </a:lnTo>
                  <a:lnTo>
                    <a:pt x="114" y="221"/>
                  </a:lnTo>
                  <a:lnTo>
                    <a:pt x="131" y="221"/>
                  </a:lnTo>
                  <a:lnTo>
                    <a:pt x="146" y="224"/>
                  </a:lnTo>
                  <a:lnTo>
                    <a:pt x="165" y="228"/>
                  </a:lnTo>
                  <a:lnTo>
                    <a:pt x="180" y="232"/>
                  </a:lnTo>
                  <a:lnTo>
                    <a:pt x="197" y="238"/>
                  </a:lnTo>
                  <a:lnTo>
                    <a:pt x="212" y="245"/>
                  </a:lnTo>
                  <a:lnTo>
                    <a:pt x="228" y="253"/>
                  </a:lnTo>
                  <a:lnTo>
                    <a:pt x="241" y="261"/>
                  </a:lnTo>
                  <a:lnTo>
                    <a:pt x="256" y="270"/>
                  </a:lnTo>
                  <a:lnTo>
                    <a:pt x="268" y="280"/>
                  </a:lnTo>
                  <a:lnTo>
                    <a:pt x="279" y="291"/>
                  </a:lnTo>
                  <a:lnTo>
                    <a:pt x="287" y="302"/>
                  </a:lnTo>
                  <a:lnTo>
                    <a:pt x="294" y="312"/>
                  </a:lnTo>
                  <a:lnTo>
                    <a:pt x="298" y="323"/>
                  </a:lnTo>
                  <a:lnTo>
                    <a:pt x="304" y="335"/>
                  </a:lnTo>
                  <a:lnTo>
                    <a:pt x="308" y="346"/>
                  </a:lnTo>
                  <a:lnTo>
                    <a:pt x="309" y="356"/>
                  </a:lnTo>
                  <a:lnTo>
                    <a:pt x="311" y="367"/>
                  </a:lnTo>
                  <a:lnTo>
                    <a:pt x="311" y="378"/>
                  </a:lnTo>
                  <a:lnTo>
                    <a:pt x="311" y="386"/>
                  </a:lnTo>
                  <a:lnTo>
                    <a:pt x="311" y="396"/>
                  </a:lnTo>
                  <a:lnTo>
                    <a:pt x="309" y="403"/>
                  </a:lnTo>
                  <a:lnTo>
                    <a:pt x="309" y="411"/>
                  </a:lnTo>
                  <a:lnTo>
                    <a:pt x="308" y="420"/>
                  </a:lnTo>
                  <a:lnTo>
                    <a:pt x="308" y="424"/>
                  </a:lnTo>
                  <a:lnTo>
                    <a:pt x="308" y="422"/>
                  </a:lnTo>
                  <a:lnTo>
                    <a:pt x="311" y="415"/>
                  </a:lnTo>
                  <a:lnTo>
                    <a:pt x="315" y="407"/>
                  </a:lnTo>
                  <a:lnTo>
                    <a:pt x="325" y="394"/>
                  </a:lnTo>
                  <a:lnTo>
                    <a:pt x="332" y="378"/>
                  </a:lnTo>
                  <a:lnTo>
                    <a:pt x="342" y="361"/>
                  </a:lnTo>
                  <a:lnTo>
                    <a:pt x="353" y="344"/>
                  </a:lnTo>
                  <a:lnTo>
                    <a:pt x="370" y="327"/>
                  </a:lnTo>
                  <a:lnTo>
                    <a:pt x="384" y="306"/>
                  </a:lnTo>
                  <a:lnTo>
                    <a:pt x="399" y="287"/>
                  </a:lnTo>
                  <a:lnTo>
                    <a:pt x="418" y="268"/>
                  </a:lnTo>
                  <a:lnTo>
                    <a:pt x="437" y="251"/>
                  </a:lnTo>
                  <a:lnTo>
                    <a:pt x="458" y="236"/>
                  </a:lnTo>
                  <a:lnTo>
                    <a:pt x="479" y="223"/>
                  </a:lnTo>
                  <a:lnTo>
                    <a:pt x="502" y="213"/>
                  </a:lnTo>
                  <a:lnTo>
                    <a:pt x="524" y="205"/>
                  </a:lnTo>
                  <a:lnTo>
                    <a:pt x="545" y="198"/>
                  </a:lnTo>
                  <a:lnTo>
                    <a:pt x="562" y="190"/>
                  </a:lnTo>
                  <a:lnTo>
                    <a:pt x="578" y="179"/>
                  </a:lnTo>
                  <a:lnTo>
                    <a:pt x="589" y="171"/>
                  </a:lnTo>
                  <a:lnTo>
                    <a:pt x="597" y="158"/>
                  </a:lnTo>
                  <a:lnTo>
                    <a:pt x="604" y="148"/>
                  </a:lnTo>
                  <a:lnTo>
                    <a:pt x="606" y="137"/>
                  </a:lnTo>
                  <a:lnTo>
                    <a:pt x="610" y="127"/>
                  </a:lnTo>
                  <a:lnTo>
                    <a:pt x="610" y="116"/>
                  </a:lnTo>
                  <a:lnTo>
                    <a:pt x="612" y="107"/>
                  </a:lnTo>
                  <a:lnTo>
                    <a:pt x="610" y="95"/>
                  </a:lnTo>
                  <a:lnTo>
                    <a:pt x="608" y="89"/>
                  </a:lnTo>
                  <a:lnTo>
                    <a:pt x="606" y="82"/>
                  </a:lnTo>
                  <a:lnTo>
                    <a:pt x="606" y="78"/>
                  </a:lnTo>
                  <a:lnTo>
                    <a:pt x="604" y="74"/>
                  </a:lnTo>
                  <a:lnTo>
                    <a:pt x="604" y="0"/>
                  </a:lnTo>
                  <a:lnTo>
                    <a:pt x="604"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61" name="Freeform 9"/>
            <p:cNvSpPr>
              <a:spLocks/>
            </p:cNvSpPr>
            <p:nvPr/>
          </p:nvSpPr>
          <p:spPr bwMode="auto">
            <a:xfrm>
              <a:off x="756" y="2681"/>
              <a:ext cx="531" cy="93"/>
            </a:xfrm>
            <a:custGeom>
              <a:avLst/>
              <a:gdLst>
                <a:gd name="T0" fmla="*/ 2 w 1063"/>
                <a:gd name="T1" fmla="*/ 184 h 184"/>
                <a:gd name="T2" fmla="*/ 16 w 1063"/>
                <a:gd name="T3" fmla="*/ 175 h 184"/>
                <a:gd name="T4" fmla="*/ 44 w 1063"/>
                <a:gd name="T5" fmla="*/ 161 h 184"/>
                <a:gd name="T6" fmla="*/ 86 w 1063"/>
                <a:gd name="T7" fmla="*/ 146 h 184"/>
                <a:gd name="T8" fmla="*/ 143 w 1063"/>
                <a:gd name="T9" fmla="*/ 127 h 184"/>
                <a:gd name="T10" fmla="*/ 213 w 1063"/>
                <a:gd name="T11" fmla="*/ 106 h 184"/>
                <a:gd name="T12" fmla="*/ 295 w 1063"/>
                <a:gd name="T13" fmla="*/ 87 h 184"/>
                <a:gd name="T14" fmla="*/ 388 w 1063"/>
                <a:gd name="T15" fmla="*/ 68 h 184"/>
                <a:gd name="T16" fmla="*/ 493 w 1063"/>
                <a:gd name="T17" fmla="*/ 53 h 184"/>
                <a:gd name="T18" fmla="*/ 592 w 1063"/>
                <a:gd name="T19" fmla="*/ 38 h 184"/>
                <a:gd name="T20" fmla="*/ 683 w 1063"/>
                <a:gd name="T21" fmla="*/ 26 h 184"/>
                <a:gd name="T22" fmla="*/ 767 w 1063"/>
                <a:gd name="T23" fmla="*/ 17 h 184"/>
                <a:gd name="T24" fmla="*/ 839 w 1063"/>
                <a:gd name="T25" fmla="*/ 9 h 184"/>
                <a:gd name="T26" fmla="*/ 906 w 1063"/>
                <a:gd name="T27" fmla="*/ 2 h 184"/>
                <a:gd name="T28" fmla="*/ 961 w 1063"/>
                <a:gd name="T29" fmla="*/ 0 h 184"/>
                <a:gd name="T30" fmla="*/ 1010 w 1063"/>
                <a:gd name="T31" fmla="*/ 0 h 184"/>
                <a:gd name="T32" fmla="*/ 1044 w 1063"/>
                <a:gd name="T33" fmla="*/ 2 h 184"/>
                <a:gd name="T34" fmla="*/ 1062 w 1063"/>
                <a:gd name="T35" fmla="*/ 9 h 184"/>
                <a:gd name="T36" fmla="*/ 1056 w 1063"/>
                <a:gd name="T37" fmla="*/ 19 h 184"/>
                <a:gd name="T38" fmla="*/ 1031 w 1063"/>
                <a:gd name="T39" fmla="*/ 30 h 184"/>
                <a:gd name="T40" fmla="*/ 984 w 1063"/>
                <a:gd name="T41" fmla="*/ 43 h 184"/>
                <a:gd name="T42" fmla="*/ 917 w 1063"/>
                <a:gd name="T43" fmla="*/ 57 h 184"/>
                <a:gd name="T44" fmla="*/ 830 w 1063"/>
                <a:gd name="T45" fmla="*/ 74 h 184"/>
                <a:gd name="T46" fmla="*/ 723 w 1063"/>
                <a:gd name="T47" fmla="*/ 89 h 184"/>
                <a:gd name="T48" fmla="*/ 601 w 1063"/>
                <a:gd name="T49" fmla="*/ 104 h 184"/>
                <a:gd name="T50" fmla="*/ 478 w 1063"/>
                <a:gd name="T51" fmla="*/ 118 h 184"/>
                <a:gd name="T52" fmla="*/ 360 w 1063"/>
                <a:gd name="T53" fmla="*/ 133 h 184"/>
                <a:gd name="T54" fmla="*/ 253 w 1063"/>
                <a:gd name="T55" fmla="*/ 146 h 184"/>
                <a:gd name="T56" fmla="*/ 162 w 1063"/>
                <a:gd name="T57" fmla="*/ 159 h 184"/>
                <a:gd name="T58" fmla="*/ 86 w 1063"/>
                <a:gd name="T59" fmla="*/ 171 h 184"/>
                <a:gd name="T60" fmla="*/ 33 w 1063"/>
                <a:gd name="T61" fmla="*/ 178 h 184"/>
                <a:gd name="T62" fmla="*/ 2 w 1063"/>
                <a:gd name="T63" fmla="*/ 184 h 184"/>
                <a:gd name="T64" fmla="*/ 0 w 1063"/>
                <a:gd name="T6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3" h="184">
                  <a:moveTo>
                    <a:pt x="0" y="184"/>
                  </a:moveTo>
                  <a:lnTo>
                    <a:pt x="2" y="184"/>
                  </a:lnTo>
                  <a:lnTo>
                    <a:pt x="6" y="180"/>
                  </a:lnTo>
                  <a:lnTo>
                    <a:pt x="16" y="175"/>
                  </a:lnTo>
                  <a:lnTo>
                    <a:pt x="29" y="171"/>
                  </a:lnTo>
                  <a:lnTo>
                    <a:pt x="44" y="161"/>
                  </a:lnTo>
                  <a:lnTo>
                    <a:pt x="63" y="156"/>
                  </a:lnTo>
                  <a:lnTo>
                    <a:pt x="86" y="146"/>
                  </a:lnTo>
                  <a:lnTo>
                    <a:pt x="115" y="137"/>
                  </a:lnTo>
                  <a:lnTo>
                    <a:pt x="143" y="127"/>
                  </a:lnTo>
                  <a:lnTo>
                    <a:pt x="177" y="116"/>
                  </a:lnTo>
                  <a:lnTo>
                    <a:pt x="213" y="106"/>
                  </a:lnTo>
                  <a:lnTo>
                    <a:pt x="253" y="97"/>
                  </a:lnTo>
                  <a:lnTo>
                    <a:pt x="295" y="87"/>
                  </a:lnTo>
                  <a:lnTo>
                    <a:pt x="341" y="78"/>
                  </a:lnTo>
                  <a:lnTo>
                    <a:pt x="388" y="68"/>
                  </a:lnTo>
                  <a:lnTo>
                    <a:pt x="444" y="61"/>
                  </a:lnTo>
                  <a:lnTo>
                    <a:pt x="493" y="53"/>
                  </a:lnTo>
                  <a:lnTo>
                    <a:pt x="544" y="43"/>
                  </a:lnTo>
                  <a:lnTo>
                    <a:pt x="592" y="38"/>
                  </a:lnTo>
                  <a:lnTo>
                    <a:pt x="639" y="32"/>
                  </a:lnTo>
                  <a:lnTo>
                    <a:pt x="683" y="26"/>
                  </a:lnTo>
                  <a:lnTo>
                    <a:pt x="725" y="21"/>
                  </a:lnTo>
                  <a:lnTo>
                    <a:pt x="767" y="17"/>
                  </a:lnTo>
                  <a:lnTo>
                    <a:pt x="805" y="13"/>
                  </a:lnTo>
                  <a:lnTo>
                    <a:pt x="839" y="9"/>
                  </a:lnTo>
                  <a:lnTo>
                    <a:pt x="873" y="5"/>
                  </a:lnTo>
                  <a:lnTo>
                    <a:pt x="906" y="2"/>
                  </a:lnTo>
                  <a:lnTo>
                    <a:pt x="934" y="2"/>
                  </a:lnTo>
                  <a:lnTo>
                    <a:pt x="961" y="0"/>
                  </a:lnTo>
                  <a:lnTo>
                    <a:pt x="985" y="0"/>
                  </a:lnTo>
                  <a:lnTo>
                    <a:pt x="1010" y="0"/>
                  </a:lnTo>
                  <a:lnTo>
                    <a:pt x="1031" y="2"/>
                  </a:lnTo>
                  <a:lnTo>
                    <a:pt x="1044" y="2"/>
                  </a:lnTo>
                  <a:lnTo>
                    <a:pt x="1056" y="5"/>
                  </a:lnTo>
                  <a:lnTo>
                    <a:pt x="1062" y="9"/>
                  </a:lnTo>
                  <a:lnTo>
                    <a:pt x="1063" y="15"/>
                  </a:lnTo>
                  <a:lnTo>
                    <a:pt x="1056" y="19"/>
                  </a:lnTo>
                  <a:lnTo>
                    <a:pt x="1046" y="22"/>
                  </a:lnTo>
                  <a:lnTo>
                    <a:pt x="1031" y="30"/>
                  </a:lnTo>
                  <a:lnTo>
                    <a:pt x="1010" y="38"/>
                  </a:lnTo>
                  <a:lnTo>
                    <a:pt x="984" y="43"/>
                  </a:lnTo>
                  <a:lnTo>
                    <a:pt x="953" y="51"/>
                  </a:lnTo>
                  <a:lnTo>
                    <a:pt x="917" y="57"/>
                  </a:lnTo>
                  <a:lnTo>
                    <a:pt x="875" y="64"/>
                  </a:lnTo>
                  <a:lnTo>
                    <a:pt x="830" y="74"/>
                  </a:lnTo>
                  <a:lnTo>
                    <a:pt x="780" y="81"/>
                  </a:lnTo>
                  <a:lnTo>
                    <a:pt x="723" y="89"/>
                  </a:lnTo>
                  <a:lnTo>
                    <a:pt x="664" y="97"/>
                  </a:lnTo>
                  <a:lnTo>
                    <a:pt x="601" y="104"/>
                  </a:lnTo>
                  <a:lnTo>
                    <a:pt x="541" y="110"/>
                  </a:lnTo>
                  <a:lnTo>
                    <a:pt x="478" y="118"/>
                  </a:lnTo>
                  <a:lnTo>
                    <a:pt x="419" y="125"/>
                  </a:lnTo>
                  <a:lnTo>
                    <a:pt x="360" y="133"/>
                  </a:lnTo>
                  <a:lnTo>
                    <a:pt x="307" y="140"/>
                  </a:lnTo>
                  <a:lnTo>
                    <a:pt x="253" y="146"/>
                  </a:lnTo>
                  <a:lnTo>
                    <a:pt x="208" y="154"/>
                  </a:lnTo>
                  <a:lnTo>
                    <a:pt x="162" y="159"/>
                  </a:lnTo>
                  <a:lnTo>
                    <a:pt x="122" y="165"/>
                  </a:lnTo>
                  <a:lnTo>
                    <a:pt x="86" y="171"/>
                  </a:lnTo>
                  <a:lnTo>
                    <a:pt x="58" y="175"/>
                  </a:lnTo>
                  <a:lnTo>
                    <a:pt x="33" y="178"/>
                  </a:lnTo>
                  <a:lnTo>
                    <a:pt x="16" y="182"/>
                  </a:lnTo>
                  <a:lnTo>
                    <a:pt x="2" y="184"/>
                  </a:lnTo>
                  <a:lnTo>
                    <a:pt x="0" y="184"/>
                  </a:lnTo>
                  <a:lnTo>
                    <a:pt x="0" y="184"/>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62" name="Freeform 10"/>
            <p:cNvSpPr>
              <a:spLocks/>
            </p:cNvSpPr>
            <p:nvPr/>
          </p:nvSpPr>
          <p:spPr bwMode="auto">
            <a:xfrm>
              <a:off x="1124" y="2611"/>
              <a:ext cx="716" cy="800"/>
            </a:xfrm>
            <a:custGeom>
              <a:avLst/>
              <a:gdLst>
                <a:gd name="T0" fmla="*/ 181 w 1432"/>
                <a:gd name="T1" fmla="*/ 266 h 1601"/>
                <a:gd name="T2" fmla="*/ 693 w 1432"/>
                <a:gd name="T3" fmla="*/ 0 h 1601"/>
                <a:gd name="T4" fmla="*/ 1037 w 1432"/>
                <a:gd name="T5" fmla="*/ 80 h 1601"/>
                <a:gd name="T6" fmla="*/ 1037 w 1432"/>
                <a:gd name="T7" fmla="*/ 91 h 1601"/>
                <a:gd name="T8" fmla="*/ 1042 w 1432"/>
                <a:gd name="T9" fmla="*/ 108 h 1601"/>
                <a:gd name="T10" fmla="*/ 1046 w 1432"/>
                <a:gd name="T11" fmla="*/ 135 h 1601"/>
                <a:gd name="T12" fmla="*/ 1054 w 1432"/>
                <a:gd name="T13" fmla="*/ 163 h 1601"/>
                <a:gd name="T14" fmla="*/ 1063 w 1432"/>
                <a:gd name="T15" fmla="*/ 203 h 1601"/>
                <a:gd name="T16" fmla="*/ 1075 w 1432"/>
                <a:gd name="T17" fmla="*/ 249 h 1601"/>
                <a:gd name="T18" fmla="*/ 1092 w 1432"/>
                <a:gd name="T19" fmla="*/ 300 h 1601"/>
                <a:gd name="T20" fmla="*/ 1107 w 1432"/>
                <a:gd name="T21" fmla="*/ 357 h 1601"/>
                <a:gd name="T22" fmla="*/ 1128 w 1432"/>
                <a:gd name="T23" fmla="*/ 416 h 1601"/>
                <a:gd name="T24" fmla="*/ 1149 w 1432"/>
                <a:gd name="T25" fmla="*/ 481 h 1601"/>
                <a:gd name="T26" fmla="*/ 1172 w 1432"/>
                <a:gd name="T27" fmla="*/ 547 h 1601"/>
                <a:gd name="T28" fmla="*/ 1193 w 1432"/>
                <a:gd name="T29" fmla="*/ 610 h 1601"/>
                <a:gd name="T30" fmla="*/ 1215 w 1432"/>
                <a:gd name="T31" fmla="*/ 673 h 1601"/>
                <a:gd name="T32" fmla="*/ 1234 w 1432"/>
                <a:gd name="T33" fmla="*/ 734 h 1601"/>
                <a:gd name="T34" fmla="*/ 1255 w 1432"/>
                <a:gd name="T35" fmla="*/ 791 h 1601"/>
                <a:gd name="T36" fmla="*/ 1269 w 1432"/>
                <a:gd name="T37" fmla="*/ 842 h 1601"/>
                <a:gd name="T38" fmla="*/ 1282 w 1432"/>
                <a:gd name="T39" fmla="*/ 888 h 1601"/>
                <a:gd name="T40" fmla="*/ 1293 w 1432"/>
                <a:gd name="T41" fmla="*/ 931 h 1601"/>
                <a:gd name="T42" fmla="*/ 1303 w 1432"/>
                <a:gd name="T43" fmla="*/ 971 h 1601"/>
                <a:gd name="T44" fmla="*/ 1312 w 1432"/>
                <a:gd name="T45" fmla="*/ 1006 h 1601"/>
                <a:gd name="T46" fmla="*/ 1322 w 1432"/>
                <a:gd name="T47" fmla="*/ 1040 h 1601"/>
                <a:gd name="T48" fmla="*/ 1331 w 1432"/>
                <a:gd name="T49" fmla="*/ 1074 h 1601"/>
                <a:gd name="T50" fmla="*/ 1345 w 1432"/>
                <a:gd name="T51" fmla="*/ 1108 h 1601"/>
                <a:gd name="T52" fmla="*/ 1356 w 1432"/>
                <a:gd name="T53" fmla="*/ 1139 h 1601"/>
                <a:gd name="T54" fmla="*/ 1371 w 1432"/>
                <a:gd name="T55" fmla="*/ 1171 h 1601"/>
                <a:gd name="T56" fmla="*/ 1387 w 1432"/>
                <a:gd name="T57" fmla="*/ 1200 h 1601"/>
                <a:gd name="T58" fmla="*/ 1400 w 1432"/>
                <a:gd name="T59" fmla="*/ 1228 h 1601"/>
                <a:gd name="T60" fmla="*/ 1411 w 1432"/>
                <a:gd name="T61" fmla="*/ 1251 h 1601"/>
                <a:gd name="T62" fmla="*/ 1421 w 1432"/>
                <a:gd name="T63" fmla="*/ 1268 h 1601"/>
                <a:gd name="T64" fmla="*/ 1432 w 1432"/>
                <a:gd name="T65" fmla="*/ 1285 h 1601"/>
                <a:gd name="T66" fmla="*/ 518 w 1432"/>
                <a:gd name="T67" fmla="*/ 1559 h 1601"/>
                <a:gd name="T68" fmla="*/ 0 w 1432"/>
                <a:gd name="T69" fmla="*/ 643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601">
                  <a:moveTo>
                    <a:pt x="0" y="643"/>
                  </a:moveTo>
                  <a:lnTo>
                    <a:pt x="181" y="266"/>
                  </a:lnTo>
                  <a:lnTo>
                    <a:pt x="483" y="80"/>
                  </a:lnTo>
                  <a:lnTo>
                    <a:pt x="693" y="0"/>
                  </a:lnTo>
                  <a:lnTo>
                    <a:pt x="1037" y="76"/>
                  </a:lnTo>
                  <a:lnTo>
                    <a:pt x="1037" y="80"/>
                  </a:lnTo>
                  <a:lnTo>
                    <a:pt x="1037" y="84"/>
                  </a:lnTo>
                  <a:lnTo>
                    <a:pt x="1037" y="91"/>
                  </a:lnTo>
                  <a:lnTo>
                    <a:pt x="1039" y="97"/>
                  </a:lnTo>
                  <a:lnTo>
                    <a:pt x="1042" y="108"/>
                  </a:lnTo>
                  <a:lnTo>
                    <a:pt x="1042" y="120"/>
                  </a:lnTo>
                  <a:lnTo>
                    <a:pt x="1046" y="135"/>
                  </a:lnTo>
                  <a:lnTo>
                    <a:pt x="1050" y="148"/>
                  </a:lnTo>
                  <a:lnTo>
                    <a:pt x="1054" y="163"/>
                  </a:lnTo>
                  <a:lnTo>
                    <a:pt x="1058" y="183"/>
                  </a:lnTo>
                  <a:lnTo>
                    <a:pt x="1063" y="203"/>
                  </a:lnTo>
                  <a:lnTo>
                    <a:pt x="1067" y="224"/>
                  </a:lnTo>
                  <a:lnTo>
                    <a:pt x="1075" y="249"/>
                  </a:lnTo>
                  <a:lnTo>
                    <a:pt x="1082" y="274"/>
                  </a:lnTo>
                  <a:lnTo>
                    <a:pt x="1092" y="300"/>
                  </a:lnTo>
                  <a:lnTo>
                    <a:pt x="1099" y="327"/>
                  </a:lnTo>
                  <a:lnTo>
                    <a:pt x="1107" y="357"/>
                  </a:lnTo>
                  <a:lnTo>
                    <a:pt x="1117" y="386"/>
                  </a:lnTo>
                  <a:lnTo>
                    <a:pt x="1128" y="416"/>
                  </a:lnTo>
                  <a:lnTo>
                    <a:pt x="1137" y="449"/>
                  </a:lnTo>
                  <a:lnTo>
                    <a:pt x="1149" y="481"/>
                  </a:lnTo>
                  <a:lnTo>
                    <a:pt x="1160" y="513"/>
                  </a:lnTo>
                  <a:lnTo>
                    <a:pt x="1172" y="547"/>
                  </a:lnTo>
                  <a:lnTo>
                    <a:pt x="1183" y="578"/>
                  </a:lnTo>
                  <a:lnTo>
                    <a:pt x="1193" y="610"/>
                  </a:lnTo>
                  <a:lnTo>
                    <a:pt x="1204" y="643"/>
                  </a:lnTo>
                  <a:lnTo>
                    <a:pt x="1215" y="673"/>
                  </a:lnTo>
                  <a:lnTo>
                    <a:pt x="1225" y="703"/>
                  </a:lnTo>
                  <a:lnTo>
                    <a:pt x="1234" y="734"/>
                  </a:lnTo>
                  <a:lnTo>
                    <a:pt x="1244" y="762"/>
                  </a:lnTo>
                  <a:lnTo>
                    <a:pt x="1255" y="791"/>
                  </a:lnTo>
                  <a:lnTo>
                    <a:pt x="1261" y="817"/>
                  </a:lnTo>
                  <a:lnTo>
                    <a:pt x="1269" y="842"/>
                  </a:lnTo>
                  <a:lnTo>
                    <a:pt x="1276" y="865"/>
                  </a:lnTo>
                  <a:lnTo>
                    <a:pt x="1282" y="888"/>
                  </a:lnTo>
                  <a:lnTo>
                    <a:pt x="1288" y="909"/>
                  </a:lnTo>
                  <a:lnTo>
                    <a:pt x="1293" y="931"/>
                  </a:lnTo>
                  <a:lnTo>
                    <a:pt x="1297" y="952"/>
                  </a:lnTo>
                  <a:lnTo>
                    <a:pt x="1303" y="971"/>
                  </a:lnTo>
                  <a:lnTo>
                    <a:pt x="1307" y="989"/>
                  </a:lnTo>
                  <a:lnTo>
                    <a:pt x="1312" y="1006"/>
                  </a:lnTo>
                  <a:lnTo>
                    <a:pt x="1316" y="1023"/>
                  </a:lnTo>
                  <a:lnTo>
                    <a:pt x="1322" y="1040"/>
                  </a:lnTo>
                  <a:lnTo>
                    <a:pt x="1326" y="1057"/>
                  </a:lnTo>
                  <a:lnTo>
                    <a:pt x="1331" y="1074"/>
                  </a:lnTo>
                  <a:lnTo>
                    <a:pt x="1335" y="1091"/>
                  </a:lnTo>
                  <a:lnTo>
                    <a:pt x="1345" y="1108"/>
                  </a:lnTo>
                  <a:lnTo>
                    <a:pt x="1349" y="1123"/>
                  </a:lnTo>
                  <a:lnTo>
                    <a:pt x="1356" y="1139"/>
                  </a:lnTo>
                  <a:lnTo>
                    <a:pt x="1364" y="1154"/>
                  </a:lnTo>
                  <a:lnTo>
                    <a:pt x="1371" y="1171"/>
                  </a:lnTo>
                  <a:lnTo>
                    <a:pt x="1377" y="1186"/>
                  </a:lnTo>
                  <a:lnTo>
                    <a:pt x="1387" y="1200"/>
                  </a:lnTo>
                  <a:lnTo>
                    <a:pt x="1392" y="1213"/>
                  </a:lnTo>
                  <a:lnTo>
                    <a:pt x="1400" y="1228"/>
                  </a:lnTo>
                  <a:lnTo>
                    <a:pt x="1406" y="1238"/>
                  </a:lnTo>
                  <a:lnTo>
                    <a:pt x="1411" y="1251"/>
                  </a:lnTo>
                  <a:lnTo>
                    <a:pt x="1415" y="1258"/>
                  </a:lnTo>
                  <a:lnTo>
                    <a:pt x="1421" y="1268"/>
                  </a:lnTo>
                  <a:lnTo>
                    <a:pt x="1428" y="1279"/>
                  </a:lnTo>
                  <a:lnTo>
                    <a:pt x="1432" y="1285"/>
                  </a:lnTo>
                  <a:lnTo>
                    <a:pt x="1042" y="1601"/>
                  </a:lnTo>
                  <a:lnTo>
                    <a:pt x="518" y="1559"/>
                  </a:lnTo>
                  <a:lnTo>
                    <a:pt x="46" y="1154"/>
                  </a:lnTo>
                  <a:lnTo>
                    <a:pt x="0" y="643"/>
                  </a:lnTo>
                  <a:lnTo>
                    <a:pt x="0" y="643"/>
                  </a:lnTo>
                  <a:close/>
                </a:path>
              </a:pathLst>
            </a:custGeom>
            <a:solidFill>
              <a:srgbClr val="F7F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63" name="Freeform 11"/>
            <p:cNvSpPr>
              <a:spLocks/>
            </p:cNvSpPr>
            <p:nvPr/>
          </p:nvSpPr>
          <p:spPr bwMode="auto">
            <a:xfrm>
              <a:off x="722" y="2805"/>
              <a:ext cx="425" cy="103"/>
            </a:xfrm>
            <a:custGeom>
              <a:avLst/>
              <a:gdLst>
                <a:gd name="T0" fmla="*/ 0 w 852"/>
                <a:gd name="T1" fmla="*/ 201 h 205"/>
                <a:gd name="T2" fmla="*/ 10 w 852"/>
                <a:gd name="T3" fmla="*/ 194 h 205"/>
                <a:gd name="T4" fmla="*/ 27 w 852"/>
                <a:gd name="T5" fmla="*/ 184 h 205"/>
                <a:gd name="T6" fmla="*/ 44 w 852"/>
                <a:gd name="T7" fmla="*/ 177 h 205"/>
                <a:gd name="T8" fmla="*/ 67 w 852"/>
                <a:gd name="T9" fmla="*/ 167 h 205"/>
                <a:gd name="T10" fmla="*/ 95 w 852"/>
                <a:gd name="T11" fmla="*/ 159 h 205"/>
                <a:gd name="T12" fmla="*/ 129 w 852"/>
                <a:gd name="T13" fmla="*/ 150 h 205"/>
                <a:gd name="T14" fmla="*/ 169 w 852"/>
                <a:gd name="T15" fmla="*/ 140 h 205"/>
                <a:gd name="T16" fmla="*/ 213 w 852"/>
                <a:gd name="T17" fmla="*/ 131 h 205"/>
                <a:gd name="T18" fmla="*/ 264 w 852"/>
                <a:gd name="T19" fmla="*/ 121 h 205"/>
                <a:gd name="T20" fmla="*/ 318 w 852"/>
                <a:gd name="T21" fmla="*/ 114 h 205"/>
                <a:gd name="T22" fmla="*/ 373 w 852"/>
                <a:gd name="T23" fmla="*/ 102 h 205"/>
                <a:gd name="T24" fmla="*/ 432 w 852"/>
                <a:gd name="T25" fmla="*/ 91 h 205"/>
                <a:gd name="T26" fmla="*/ 493 w 852"/>
                <a:gd name="T27" fmla="*/ 80 h 205"/>
                <a:gd name="T28" fmla="*/ 553 w 852"/>
                <a:gd name="T29" fmla="*/ 66 h 205"/>
                <a:gd name="T30" fmla="*/ 612 w 852"/>
                <a:gd name="T31" fmla="*/ 53 h 205"/>
                <a:gd name="T32" fmla="*/ 671 w 852"/>
                <a:gd name="T33" fmla="*/ 42 h 205"/>
                <a:gd name="T34" fmla="*/ 724 w 852"/>
                <a:gd name="T35" fmla="*/ 28 h 205"/>
                <a:gd name="T36" fmla="*/ 770 w 852"/>
                <a:gd name="T37" fmla="*/ 17 h 205"/>
                <a:gd name="T38" fmla="*/ 808 w 852"/>
                <a:gd name="T39" fmla="*/ 7 h 205"/>
                <a:gd name="T40" fmla="*/ 835 w 852"/>
                <a:gd name="T41" fmla="*/ 2 h 205"/>
                <a:gd name="T42" fmla="*/ 850 w 852"/>
                <a:gd name="T43" fmla="*/ 0 h 205"/>
                <a:gd name="T44" fmla="*/ 757 w 852"/>
                <a:gd name="T45" fmla="*/ 102 h 205"/>
                <a:gd name="T46" fmla="*/ 747 w 852"/>
                <a:gd name="T47" fmla="*/ 102 h 205"/>
                <a:gd name="T48" fmla="*/ 723 w 852"/>
                <a:gd name="T49" fmla="*/ 104 h 205"/>
                <a:gd name="T50" fmla="*/ 683 w 852"/>
                <a:gd name="T51" fmla="*/ 106 h 205"/>
                <a:gd name="T52" fmla="*/ 633 w 852"/>
                <a:gd name="T53" fmla="*/ 112 h 205"/>
                <a:gd name="T54" fmla="*/ 574 w 852"/>
                <a:gd name="T55" fmla="*/ 118 h 205"/>
                <a:gd name="T56" fmla="*/ 508 w 852"/>
                <a:gd name="T57" fmla="*/ 125 h 205"/>
                <a:gd name="T58" fmla="*/ 439 w 852"/>
                <a:gd name="T59" fmla="*/ 137 h 205"/>
                <a:gd name="T60" fmla="*/ 369 w 852"/>
                <a:gd name="T61" fmla="*/ 150 h 205"/>
                <a:gd name="T62" fmla="*/ 295 w 852"/>
                <a:gd name="T63" fmla="*/ 159 h 205"/>
                <a:gd name="T64" fmla="*/ 226 w 852"/>
                <a:gd name="T65" fmla="*/ 173 h 205"/>
                <a:gd name="T66" fmla="*/ 164 w 852"/>
                <a:gd name="T67" fmla="*/ 180 h 205"/>
                <a:gd name="T68" fmla="*/ 110 w 852"/>
                <a:gd name="T69" fmla="*/ 190 h 205"/>
                <a:gd name="T70" fmla="*/ 63 w 852"/>
                <a:gd name="T71" fmla="*/ 196 h 205"/>
                <a:gd name="T72" fmla="*/ 29 w 852"/>
                <a:gd name="T73" fmla="*/ 201 h 205"/>
                <a:gd name="T74" fmla="*/ 6 w 852"/>
                <a:gd name="T75" fmla="*/ 203 h 205"/>
                <a:gd name="T76" fmla="*/ 0 w 852"/>
                <a:gd name="T7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2" h="205">
                  <a:moveTo>
                    <a:pt x="0" y="205"/>
                  </a:moveTo>
                  <a:lnTo>
                    <a:pt x="0" y="201"/>
                  </a:lnTo>
                  <a:lnTo>
                    <a:pt x="4" y="199"/>
                  </a:lnTo>
                  <a:lnTo>
                    <a:pt x="10" y="194"/>
                  </a:lnTo>
                  <a:lnTo>
                    <a:pt x="21" y="188"/>
                  </a:lnTo>
                  <a:lnTo>
                    <a:pt x="27" y="184"/>
                  </a:lnTo>
                  <a:lnTo>
                    <a:pt x="36" y="180"/>
                  </a:lnTo>
                  <a:lnTo>
                    <a:pt x="44" y="177"/>
                  </a:lnTo>
                  <a:lnTo>
                    <a:pt x="55" y="173"/>
                  </a:lnTo>
                  <a:lnTo>
                    <a:pt x="67" y="167"/>
                  </a:lnTo>
                  <a:lnTo>
                    <a:pt x="80" y="163"/>
                  </a:lnTo>
                  <a:lnTo>
                    <a:pt x="95" y="159"/>
                  </a:lnTo>
                  <a:lnTo>
                    <a:pt x="112" y="156"/>
                  </a:lnTo>
                  <a:lnTo>
                    <a:pt x="129" y="150"/>
                  </a:lnTo>
                  <a:lnTo>
                    <a:pt x="150" y="146"/>
                  </a:lnTo>
                  <a:lnTo>
                    <a:pt x="169" y="140"/>
                  </a:lnTo>
                  <a:lnTo>
                    <a:pt x="192" y="137"/>
                  </a:lnTo>
                  <a:lnTo>
                    <a:pt x="213" y="131"/>
                  </a:lnTo>
                  <a:lnTo>
                    <a:pt x="238" y="127"/>
                  </a:lnTo>
                  <a:lnTo>
                    <a:pt x="264" y="121"/>
                  </a:lnTo>
                  <a:lnTo>
                    <a:pt x="291" y="118"/>
                  </a:lnTo>
                  <a:lnTo>
                    <a:pt x="318" y="114"/>
                  </a:lnTo>
                  <a:lnTo>
                    <a:pt x="344" y="108"/>
                  </a:lnTo>
                  <a:lnTo>
                    <a:pt x="373" y="102"/>
                  </a:lnTo>
                  <a:lnTo>
                    <a:pt x="403" y="97"/>
                  </a:lnTo>
                  <a:lnTo>
                    <a:pt x="432" y="91"/>
                  </a:lnTo>
                  <a:lnTo>
                    <a:pt x="462" y="85"/>
                  </a:lnTo>
                  <a:lnTo>
                    <a:pt x="493" y="80"/>
                  </a:lnTo>
                  <a:lnTo>
                    <a:pt x="525" y="74"/>
                  </a:lnTo>
                  <a:lnTo>
                    <a:pt x="553" y="66"/>
                  </a:lnTo>
                  <a:lnTo>
                    <a:pt x="584" y="61"/>
                  </a:lnTo>
                  <a:lnTo>
                    <a:pt x="612" y="53"/>
                  </a:lnTo>
                  <a:lnTo>
                    <a:pt x="643" y="49"/>
                  </a:lnTo>
                  <a:lnTo>
                    <a:pt x="671" y="42"/>
                  </a:lnTo>
                  <a:lnTo>
                    <a:pt x="698" y="36"/>
                  </a:lnTo>
                  <a:lnTo>
                    <a:pt x="724" y="28"/>
                  </a:lnTo>
                  <a:lnTo>
                    <a:pt x="749" y="25"/>
                  </a:lnTo>
                  <a:lnTo>
                    <a:pt x="770" y="17"/>
                  </a:lnTo>
                  <a:lnTo>
                    <a:pt x="789" y="11"/>
                  </a:lnTo>
                  <a:lnTo>
                    <a:pt x="808" y="7"/>
                  </a:lnTo>
                  <a:lnTo>
                    <a:pt x="823" y="6"/>
                  </a:lnTo>
                  <a:lnTo>
                    <a:pt x="835" y="2"/>
                  </a:lnTo>
                  <a:lnTo>
                    <a:pt x="844" y="0"/>
                  </a:lnTo>
                  <a:lnTo>
                    <a:pt x="850" y="0"/>
                  </a:lnTo>
                  <a:lnTo>
                    <a:pt x="852" y="0"/>
                  </a:lnTo>
                  <a:lnTo>
                    <a:pt x="757" y="102"/>
                  </a:lnTo>
                  <a:lnTo>
                    <a:pt x="755" y="102"/>
                  </a:lnTo>
                  <a:lnTo>
                    <a:pt x="747" y="102"/>
                  </a:lnTo>
                  <a:lnTo>
                    <a:pt x="736" y="102"/>
                  </a:lnTo>
                  <a:lnTo>
                    <a:pt x="723" y="104"/>
                  </a:lnTo>
                  <a:lnTo>
                    <a:pt x="704" y="104"/>
                  </a:lnTo>
                  <a:lnTo>
                    <a:pt x="683" y="106"/>
                  </a:lnTo>
                  <a:lnTo>
                    <a:pt x="658" y="108"/>
                  </a:lnTo>
                  <a:lnTo>
                    <a:pt x="633" y="112"/>
                  </a:lnTo>
                  <a:lnTo>
                    <a:pt x="605" y="114"/>
                  </a:lnTo>
                  <a:lnTo>
                    <a:pt x="574" y="118"/>
                  </a:lnTo>
                  <a:lnTo>
                    <a:pt x="540" y="121"/>
                  </a:lnTo>
                  <a:lnTo>
                    <a:pt x="508" y="125"/>
                  </a:lnTo>
                  <a:lnTo>
                    <a:pt x="474" y="129"/>
                  </a:lnTo>
                  <a:lnTo>
                    <a:pt x="439" y="137"/>
                  </a:lnTo>
                  <a:lnTo>
                    <a:pt x="403" y="142"/>
                  </a:lnTo>
                  <a:lnTo>
                    <a:pt x="369" y="150"/>
                  </a:lnTo>
                  <a:lnTo>
                    <a:pt x="331" y="156"/>
                  </a:lnTo>
                  <a:lnTo>
                    <a:pt x="295" y="159"/>
                  </a:lnTo>
                  <a:lnTo>
                    <a:pt x="261" y="165"/>
                  </a:lnTo>
                  <a:lnTo>
                    <a:pt x="226" y="173"/>
                  </a:lnTo>
                  <a:lnTo>
                    <a:pt x="194" y="177"/>
                  </a:lnTo>
                  <a:lnTo>
                    <a:pt x="164" y="180"/>
                  </a:lnTo>
                  <a:lnTo>
                    <a:pt x="137" y="184"/>
                  </a:lnTo>
                  <a:lnTo>
                    <a:pt x="110" y="190"/>
                  </a:lnTo>
                  <a:lnTo>
                    <a:pt x="86" y="194"/>
                  </a:lnTo>
                  <a:lnTo>
                    <a:pt x="63" y="196"/>
                  </a:lnTo>
                  <a:lnTo>
                    <a:pt x="44" y="198"/>
                  </a:lnTo>
                  <a:lnTo>
                    <a:pt x="29" y="201"/>
                  </a:lnTo>
                  <a:lnTo>
                    <a:pt x="15" y="201"/>
                  </a:lnTo>
                  <a:lnTo>
                    <a:pt x="6" y="203"/>
                  </a:lnTo>
                  <a:lnTo>
                    <a:pt x="0" y="203"/>
                  </a:lnTo>
                  <a:lnTo>
                    <a:pt x="0" y="205"/>
                  </a:lnTo>
                  <a:lnTo>
                    <a:pt x="0" y="20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64" name="Freeform 12"/>
            <p:cNvSpPr>
              <a:spLocks/>
            </p:cNvSpPr>
            <p:nvPr/>
          </p:nvSpPr>
          <p:spPr bwMode="auto">
            <a:xfrm>
              <a:off x="742" y="2950"/>
              <a:ext cx="347" cy="65"/>
            </a:xfrm>
            <a:custGeom>
              <a:avLst/>
              <a:gdLst>
                <a:gd name="T0" fmla="*/ 4 w 694"/>
                <a:gd name="T1" fmla="*/ 125 h 129"/>
                <a:gd name="T2" fmla="*/ 25 w 694"/>
                <a:gd name="T3" fmla="*/ 118 h 129"/>
                <a:gd name="T4" fmla="*/ 66 w 694"/>
                <a:gd name="T5" fmla="*/ 108 h 129"/>
                <a:gd name="T6" fmla="*/ 122 w 694"/>
                <a:gd name="T7" fmla="*/ 93 h 129"/>
                <a:gd name="T8" fmla="*/ 188 w 694"/>
                <a:gd name="T9" fmla="*/ 78 h 129"/>
                <a:gd name="T10" fmla="*/ 258 w 694"/>
                <a:gd name="T11" fmla="*/ 60 h 129"/>
                <a:gd name="T12" fmla="*/ 335 w 694"/>
                <a:gd name="T13" fmla="*/ 43 h 129"/>
                <a:gd name="T14" fmla="*/ 407 w 694"/>
                <a:gd name="T15" fmla="*/ 28 h 129"/>
                <a:gd name="T16" fmla="*/ 471 w 694"/>
                <a:gd name="T17" fmla="*/ 17 h 129"/>
                <a:gd name="T18" fmla="*/ 528 w 694"/>
                <a:gd name="T19" fmla="*/ 9 h 129"/>
                <a:gd name="T20" fmla="*/ 576 w 694"/>
                <a:gd name="T21" fmla="*/ 3 h 129"/>
                <a:gd name="T22" fmla="*/ 616 w 694"/>
                <a:gd name="T23" fmla="*/ 2 h 129"/>
                <a:gd name="T24" fmla="*/ 644 w 694"/>
                <a:gd name="T25" fmla="*/ 0 h 129"/>
                <a:gd name="T26" fmla="*/ 669 w 694"/>
                <a:gd name="T27" fmla="*/ 0 h 129"/>
                <a:gd name="T28" fmla="*/ 684 w 694"/>
                <a:gd name="T29" fmla="*/ 2 h 129"/>
                <a:gd name="T30" fmla="*/ 692 w 694"/>
                <a:gd name="T31" fmla="*/ 3 h 129"/>
                <a:gd name="T32" fmla="*/ 654 w 694"/>
                <a:gd name="T33" fmla="*/ 43 h 129"/>
                <a:gd name="T34" fmla="*/ 643 w 694"/>
                <a:gd name="T35" fmla="*/ 45 h 129"/>
                <a:gd name="T36" fmla="*/ 614 w 694"/>
                <a:gd name="T37" fmla="*/ 51 h 129"/>
                <a:gd name="T38" fmla="*/ 570 w 694"/>
                <a:gd name="T39" fmla="*/ 60 h 129"/>
                <a:gd name="T40" fmla="*/ 515 w 694"/>
                <a:gd name="T41" fmla="*/ 72 h 129"/>
                <a:gd name="T42" fmla="*/ 452 w 694"/>
                <a:gd name="T43" fmla="*/ 83 h 129"/>
                <a:gd name="T44" fmla="*/ 386 w 694"/>
                <a:gd name="T45" fmla="*/ 97 h 129"/>
                <a:gd name="T46" fmla="*/ 317 w 694"/>
                <a:gd name="T47" fmla="*/ 108 h 129"/>
                <a:gd name="T48" fmla="*/ 255 w 694"/>
                <a:gd name="T49" fmla="*/ 118 h 129"/>
                <a:gd name="T50" fmla="*/ 196 w 694"/>
                <a:gd name="T51" fmla="*/ 121 h 129"/>
                <a:gd name="T52" fmla="*/ 144 w 694"/>
                <a:gd name="T53" fmla="*/ 127 h 129"/>
                <a:gd name="T54" fmla="*/ 101 w 694"/>
                <a:gd name="T55" fmla="*/ 129 h 129"/>
                <a:gd name="T56" fmla="*/ 66 w 694"/>
                <a:gd name="T57" fmla="*/ 129 h 129"/>
                <a:gd name="T58" fmla="*/ 36 w 694"/>
                <a:gd name="T59" fmla="*/ 129 h 129"/>
                <a:gd name="T60" fmla="*/ 17 w 694"/>
                <a:gd name="T61" fmla="*/ 129 h 129"/>
                <a:gd name="T62" fmla="*/ 4 w 694"/>
                <a:gd name="T63" fmla="*/ 127 h 129"/>
                <a:gd name="T64" fmla="*/ 0 w 694"/>
                <a:gd name="T65" fmla="*/ 1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4" h="129">
                  <a:moveTo>
                    <a:pt x="0" y="127"/>
                  </a:moveTo>
                  <a:lnTo>
                    <a:pt x="4" y="125"/>
                  </a:lnTo>
                  <a:lnTo>
                    <a:pt x="11" y="123"/>
                  </a:lnTo>
                  <a:lnTo>
                    <a:pt x="25" y="118"/>
                  </a:lnTo>
                  <a:lnTo>
                    <a:pt x="44" y="114"/>
                  </a:lnTo>
                  <a:lnTo>
                    <a:pt x="66" y="108"/>
                  </a:lnTo>
                  <a:lnTo>
                    <a:pt x="93" y="100"/>
                  </a:lnTo>
                  <a:lnTo>
                    <a:pt x="122" y="93"/>
                  </a:lnTo>
                  <a:lnTo>
                    <a:pt x="154" y="87"/>
                  </a:lnTo>
                  <a:lnTo>
                    <a:pt x="188" y="78"/>
                  </a:lnTo>
                  <a:lnTo>
                    <a:pt x="224" y="68"/>
                  </a:lnTo>
                  <a:lnTo>
                    <a:pt x="258" y="60"/>
                  </a:lnTo>
                  <a:lnTo>
                    <a:pt x="296" y="53"/>
                  </a:lnTo>
                  <a:lnTo>
                    <a:pt x="335" y="43"/>
                  </a:lnTo>
                  <a:lnTo>
                    <a:pt x="371" y="36"/>
                  </a:lnTo>
                  <a:lnTo>
                    <a:pt x="407" y="28"/>
                  </a:lnTo>
                  <a:lnTo>
                    <a:pt x="441" y="24"/>
                  </a:lnTo>
                  <a:lnTo>
                    <a:pt x="471" y="17"/>
                  </a:lnTo>
                  <a:lnTo>
                    <a:pt x="502" y="13"/>
                  </a:lnTo>
                  <a:lnTo>
                    <a:pt x="528" y="9"/>
                  </a:lnTo>
                  <a:lnTo>
                    <a:pt x="553" y="7"/>
                  </a:lnTo>
                  <a:lnTo>
                    <a:pt x="576" y="3"/>
                  </a:lnTo>
                  <a:lnTo>
                    <a:pt x="597" y="2"/>
                  </a:lnTo>
                  <a:lnTo>
                    <a:pt x="616" y="2"/>
                  </a:lnTo>
                  <a:lnTo>
                    <a:pt x="633" y="2"/>
                  </a:lnTo>
                  <a:lnTo>
                    <a:pt x="644" y="0"/>
                  </a:lnTo>
                  <a:lnTo>
                    <a:pt x="658" y="0"/>
                  </a:lnTo>
                  <a:lnTo>
                    <a:pt x="669" y="0"/>
                  </a:lnTo>
                  <a:lnTo>
                    <a:pt x="679" y="2"/>
                  </a:lnTo>
                  <a:lnTo>
                    <a:pt x="684" y="2"/>
                  </a:lnTo>
                  <a:lnTo>
                    <a:pt x="690" y="3"/>
                  </a:lnTo>
                  <a:lnTo>
                    <a:pt x="692" y="3"/>
                  </a:lnTo>
                  <a:lnTo>
                    <a:pt x="694" y="3"/>
                  </a:lnTo>
                  <a:lnTo>
                    <a:pt x="654" y="43"/>
                  </a:lnTo>
                  <a:lnTo>
                    <a:pt x="650" y="43"/>
                  </a:lnTo>
                  <a:lnTo>
                    <a:pt x="643" y="45"/>
                  </a:lnTo>
                  <a:lnTo>
                    <a:pt x="629" y="47"/>
                  </a:lnTo>
                  <a:lnTo>
                    <a:pt x="614" y="51"/>
                  </a:lnTo>
                  <a:lnTo>
                    <a:pt x="593" y="55"/>
                  </a:lnTo>
                  <a:lnTo>
                    <a:pt x="570" y="60"/>
                  </a:lnTo>
                  <a:lnTo>
                    <a:pt x="542" y="66"/>
                  </a:lnTo>
                  <a:lnTo>
                    <a:pt x="515" y="72"/>
                  </a:lnTo>
                  <a:lnTo>
                    <a:pt x="483" y="78"/>
                  </a:lnTo>
                  <a:lnTo>
                    <a:pt x="452" y="83"/>
                  </a:lnTo>
                  <a:lnTo>
                    <a:pt x="418" y="89"/>
                  </a:lnTo>
                  <a:lnTo>
                    <a:pt x="386" y="97"/>
                  </a:lnTo>
                  <a:lnTo>
                    <a:pt x="350" y="102"/>
                  </a:lnTo>
                  <a:lnTo>
                    <a:pt x="317" y="108"/>
                  </a:lnTo>
                  <a:lnTo>
                    <a:pt x="285" y="112"/>
                  </a:lnTo>
                  <a:lnTo>
                    <a:pt x="255" y="118"/>
                  </a:lnTo>
                  <a:lnTo>
                    <a:pt x="222" y="119"/>
                  </a:lnTo>
                  <a:lnTo>
                    <a:pt x="196" y="121"/>
                  </a:lnTo>
                  <a:lnTo>
                    <a:pt x="167" y="125"/>
                  </a:lnTo>
                  <a:lnTo>
                    <a:pt x="144" y="127"/>
                  </a:lnTo>
                  <a:lnTo>
                    <a:pt x="122" y="127"/>
                  </a:lnTo>
                  <a:lnTo>
                    <a:pt x="101" y="129"/>
                  </a:lnTo>
                  <a:lnTo>
                    <a:pt x="82" y="129"/>
                  </a:lnTo>
                  <a:lnTo>
                    <a:pt x="66" y="129"/>
                  </a:lnTo>
                  <a:lnTo>
                    <a:pt x="49" y="129"/>
                  </a:lnTo>
                  <a:lnTo>
                    <a:pt x="36" y="129"/>
                  </a:lnTo>
                  <a:lnTo>
                    <a:pt x="25" y="129"/>
                  </a:lnTo>
                  <a:lnTo>
                    <a:pt x="17" y="129"/>
                  </a:lnTo>
                  <a:lnTo>
                    <a:pt x="7" y="127"/>
                  </a:lnTo>
                  <a:lnTo>
                    <a:pt x="4" y="127"/>
                  </a:lnTo>
                  <a:lnTo>
                    <a:pt x="0" y="127"/>
                  </a:lnTo>
                  <a:lnTo>
                    <a:pt x="0" y="127"/>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65" name="Freeform 13"/>
            <p:cNvSpPr>
              <a:spLocks/>
            </p:cNvSpPr>
            <p:nvPr/>
          </p:nvSpPr>
          <p:spPr bwMode="auto">
            <a:xfrm>
              <a:off x="791" y="3065"/>
              <a:ext cx="279" cy="68"/>
            </a:xfrm>
            <a:custGeom>
              <a:avLst/>
              <a:gdLst>
                <a:gd name="T0" fmla="*/ 0 w 559"/>
                <a:gd name="T1" fmla="*/ 135 h 135"/>
                <a:gd name="T2" fmla="*/ 21 w 559"/>
                <a:gd name="T3" fmla="*/ 127 h 135"/>
                <a:gd name="T4" fmla="*/ 57 w 559"/>
                <a:gd name="T5" fmla="*/ 119 h 135"/>
                <a:gd name="T6" fmla="*/ 104 w 559"/>
                <a:gd name="T7" fmla="*/ 110 h 135"/>
                <a:gd name="T8" fmla="*/ 161 w 559"/>
                <a:gd name="T9" fmla="*/ 97 h 135"/>
                <a:gd name="T10" fmla="*/ 224 w 559"/>
                <a:gd name="T11" fmla="*/ 81 h 135"/>
                <a:gd name="T12" fmla="*/ 287 w 559"/>
                <a:gd name="T13" fmla="*/ 68 h 135"/>
                <a:gd name="T14" fmla="*/ 348 w 559"/>
                <a:gd name="T15" fmla="*/ 55 h 135"/>
                <a:gd name="T16" fmla="*/ 399 w 559"/>
                <a:gd name="T17" fmla="*/ 41 h 135"/>
                <a:gd name="T18" fmla="*/ 443 w 559"/>
                <a:gd name="T19" fmla="*/ 30 h 135"/>
                <a:gd name="T20" fmla="*/ 477 w 559"/>
                <a:gd name="T21" fmla="*/ 21 h 135"/>
                <a:gd name="T22" fmla="*/ 506 w 559"/>
                <a:gd name="T23" fmla="*/ 13 h 135"/>
                <a:gd name="T24" fmla="*/ 527 w 559"/>
                <a:gd name="T25" fmla="*/ 5 h 135"/>
                <a:gd name="T26" fmla="*/ 542 w 559"/>
                <a:gd name="T27" fmla="*/ 2 h 135"/>
                <a:gd name="T28" fmla="*/ 555 w 559"/>
                <a:gd name="T29" fmla="*/ 0 h 135"/>
                <a:gd name="T30" fmla="*/ 513 w 559"/>
                <a:gd name="T31" fmla="*/ 68 h 135"/>
                <a:gd name="T32" fmla="*/ 506 w 559"/>
                <a:gd name="T33" fmla="*/ 68 h 135"/>
                <a:gd name="T34" fmla="*/ 490 w 559"/>
                <a:gd name="T35" fmla="*/ 74 h 135"/>
                <a:gd name="T36" fmla="*/ 466 w 559"/>
                <a:gd name="T37" fmla="*/ 81 h 135"/>
                <a:gd name="T38" fmla="*/ 433 w 559"/>
                <a:gd name="T39" fmla="*/ 89 h 135"/>
                <a:gd name="T40" fmla="*/ 393 w 559"/>
                <a:gd name="T41" fmla="*/ 97 h 135"/>
                <a:gd name="T42" fmla="*/ 352 w 559"/>
                <a:gd name="T43" fmla="*/ 106 h 135"/>
                <a:gd name="T44" fmla="*/ 306 w 559"/>
                <a:gd name="T45" fmla="*/ 114 h 135"/>
                <a:gd name="T46" fmla="*/ 260 w 559"/>
                <a:gd name="T47" fmla="*/ 123 h 135"/>
                <a:gd name="T48" fmla="*/ 211 w 559"/>
                <a:gd name="T49" fmla="*/ 127 h 135"/>
                <a:gd name="T50" fmla="*/ 163 w 559"/>
                <a:gd name="T51" fmla="*/ 131 h 135"/>
                <a:gd name="T52" fmla="*/ 120 w 559"/>
                <a:gd name="T53" fmla="*/ 133 h 135"/>
                <a:gd name="T54" fmla="*/ 80 w 559"/>
                <a:gd name="T55" fmla="*/ 135 h 135"/>
                <a:gd name="T56" fmla="*/ 45 w 559"/>
                <a:gd name="T57" fmla="*/ 135 h 135"/>
                <a:gd name="T58" fmla="*/ 21 w 559"/>
                <a:gd name="T59" fmla="*/ 135 h 135"/>
                <a:gd name="T60" fmla="*/ 4 w 559"/>
                <a:gd name="T61" fmla="*/ 135 h 135"/>
                <a:gd name="T62" fmla="*/ 0 w 559"/>
                <a:gd name="T63"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9" h="135">
                  <a:moveTo>
                    <a:pt x="0" y="135"/>
                  </a:moveTo>
                  <a:lnTo>
                    <a:pt x="0" y="135"/>
                  </a:lnTo>
                  <a:lnTo>
                    <a:pt x="7" y="131"/>
                  </a:lnTo>
                  <a:lnTo>
                    <a:pt x="21" y="127"/>
                  </a:lnTo>
                  <a:lnTo>
                    <a:pt x="36" y="125"/>
                  </a:lnTo>
                  <a:lnTo>
                    <a:pt x="57" y="119"/>
                  </a:lnTo>
                  <a:lnTo>
                    <a:pt x="80" y="114"/>
                  </a:lnTo>
                  <a:lnTo>
                    <a:pt x="104" y="110"/>
                  </a:lnTo>
                  <a:lnTo>
                    <a:pt x="133" y="104"/>
                  </a:lnTo>
                  <a:lnTo>
                    <a:pt x="161" y="97"/>
                  </a:lnTo>
                  <a:lnTo>
                    <a:pt x="192" y="89"/>
                  </a:lnTo>
                  <a:lnTo>
                    <a:pt x="224" y="81"/>
                  </a:lnTo>
                  <a:lnTo>
                    <a:pt x="257" y="76"/>
                  </a:lnTo>
                  <a:lnTo>
                    <a:pt x="287" y="68"/>
                  </a:lnTo>
                  <a:lnTo>
                    <a:pt x="317" y="61"/>
                  </a:lnTo>
                  <a:lnTo>
                    <a:pt x="348" y="55"/>
                  </a:lnTo>
                  <a:lnTo>
                    <a:pt x="376" y="49"/>
                  </a:lnTo>
                  <a:lnTo>
                    <a:pt x="399" y="41"/>
                  </a:lnTo>
                  <a:lnTo>
                    <a:pt x="422" y="36"/>
                  </a:lnTo>
                  <a:lnTo>
                    <a:pt x="443" y="30"/>
                  </a:lnTo>
                  <a:lnTo>
                    <a:pt x="462" y="26"/>
                  </a:lnTo>
                  <a:lnTo>
                    <a:pt x="477" y="21"/>
                  </a:lnTo>
                  <a:lnTo>
                    <a:pt x="494" y="17"/>
                  </a:lnTo>
                  <a:lnTo>
                    <a:pt x="506" y="13"/>
                  </a:lnTo>
                  <a:lnTo>
                    <a:pt x="519" y="9"/>
                  </a:lnTo>
                  <a:lnTo>
                    <a:pt x="527" y="5"/>
                  </a:lnTo>
                  <a:lnTo>
                    <a:pt x="536" y="5"/>
                  </a:lnTo>
                  <a:lnTo>
                    <a:pt x="542" y="2"/>
                  </a:lnTo>
                  <a:lnTo>
                    <a:pt x="547" y="0"/>
                  </a:lnTo>
                  <a:lnTo>
                    <a:pt x="555" y="0"/>
                  </a:lnTo>
                  <a:lnTo>
                    <a:pt x="559" y="0"/>
                  </a:lnTo>
                  <a:lnTo>
                    <a:pt x="513" y="68"/>
                  </a:lnTo>
                  <a:lnTo>
                    <a:pt x="511" y="68"/>
                  </a:lnTo>
                  <a:lnTo>
                    <a:pt x="506" y="68"/>
                  </a:lnTo>
                  <a:lnTo>
                    <a:pt x="498" y="70"/>
                  </a:lnTo>
                  <a:lnTo>
                    <a:pt x="490" y="74"/>
                  </a:lnTo>
                  <a:lnTo>
                    <a:pt x="477" y="76"/>
                  </a:lnTo>
                  <a:lnTo>
                    <a:pt x="466" y="81"/>
                  </a:lnTo>
                  <a:lnTo>
                    <a:pt x="449" y="85"/>
                  </a:lnTo>
                  <a:lnTo>
                    <a:pt x="433" y="89"/>
                  </a:lnTo>
                  <a:lnTo>
                    <a:pt x="414" y="93"/>
                  </a:lnTo>
                  <a:lnTo>
                    <a:pt x="393" y="97"/>
                  </a:lnTo>
                  <a:lnTo>
                    <a:pt x="373" y="102"/>
                  </a:lnTo>
                  <a:lnTo>
                    <a:pt x="352" y="106"/>
                  </a:lnTo>
                  <a:lnTo>
                    <a:pt x="329" y="110"/>
                  </a:lnTo>
                  <a:lnTo>
                    <a:pt x="306" y="114"/>
                  </a:lnTo>
                  <a:lnTo>
                    <a:pt x="283" y="119"/>
                  </a:lnTo>
                  <a:lnTo>
                    <a:pt x="260" y="123"/>
                  </a:lnTo>
                  <a:lnTo>
                    <a:pt x="236" y="123"/>
                  </a:lnTo>
                  <a:lnTo>
                    <a:pt x="211" y="127"/>
                  </a:lnTo>
                  <a:lnTo>
                    <a:pt x="188" y="129"/>
                  </a:lnTo>
                  <a:lnTo>
                    <a:pt x="163" y="131"/>
                  </a:lnTo>
                  <a:lnTo>
                    <a:pt x="141" y="131"/>
                  </a:lnTo>
                  <a:lnTo>
                    <a:pt x="120" y="133"/>
                  </a:lnTo>
                  <a:lnTo>
                    <a:pt x="99" y="135"/>
                  </a:lnTo>
                  <a:lnTo>
                    <a:pt x="80" y="135"/>
                  </a:lnTo>
                  <a:lnTo>
                    <a:pt x="61" y="135"/>
                  </a:lnTo>
                  <a:lnTo>
                    <a:pt x="45" y="135"/>
                  </a:lnTo>
                  <a:lnTo>
                    <a:pt x="32" y="135"/>
                  </a:lnTo>
                  <a:lnTo>
                    <a:pt x="21" y="135"/>
                  </a:lnTo>
                  <a:lnTo>
                    <a:pt x="11" y="135"/>
                  </a:lnTo>
                  <a:lnTo>
                    <a:pt x="4" y="135"/>
                  </a:lnTo>
                  <a:lnTo>
                    <a:pt x="0" y="135"/>
                  </a:lnTo>
                  <a:lnTo>
                    <a:pt x="0" y="13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66" name="Freeform 14"/>
            <p:cNvSpPr>
              <a:spLocks/>
            </p:cNvSpPr>
            <p:nvPr/>
          </p:nvSpPr>
          <p:spPr bwMode="auto">
            <a:xfrm>
              <a:off x="921" y="3339"/>
              <a:ext cx="273" cy="79"/>
            </a:xfrm>
            <a:custGeom>
              <a:avLst/>
              <a:gdLst>
                <a:gd name="T0" fmla="*/ 0 w 546"/>
                <a:gd name="T1" fmla="*/ 158 h 158"/>
                <a:gd name="T2" fmla="*/ 540 w 546"/>
                <a:gd name="T3" fmla="*/ 97 h 158"/>
                <a:gd name="T4" fmla="*/ 540 w 546"/>
                <a:gd name="T5" fmla="*/ 93 h 158"/>
                <a:gd name="T6" fmla="*/ 544 w 546"/>
                <a:gd name="T7" fmla="*/ 82 h 158"/>
                <a:gd name="T8" fmla="*/ 544 w 546"/>
                <a:gd name="T9" fmla="*/ 74 h 158"/>
                <a:gd name="T10" fmla="*/ 544 w 546"/>
                <a:gd name="T11" fmla="*/ 69 h 158"/>
                <a:gd name="T12" fmla="*/ 544 w 546"/>
                <a:gd name="T13" fmla="*/ 59 h 158"/>
                <a:gd name="T14" fmla="*/ 546 w 546"/>
                <a:gd name="T15" fmla="*/ 51 h 158"/>
                <a:gd name="T16" fmla="*/ 544 w 546"/>
                <a:gd name="T17" fmla="*/ 42 h 158"/>
                <a:gd name="T18" fmla="*/ 544 w 546"/>
                <a:gd name="T19" fmla="*/ 32 h 158"/>
                <a:gd name="T20" fmla="*/ 540 w 546"/>
                <a:gd name="T21" fmla="*/ 25 h 158"/>
                <a:gd name="T22" fmla="*/ 540 w 546"/>
                <a:gd name="T23" fmla="*/ 17 h 158"/>
                <a:gd name="T24" fmla="*/ 535 w 546"/>
                <a:gd name="T25" fmla="*/ 10 h 158"/>
                <a:gd name="T26" fmla="*/ 529 w 546"/>
                <a:gd name="T27" fmla="*/ 6 h 158"/>
                <a:gd name="T28" fmla="*/ 521 w 546"/>
                <a:gd name="T29" fmla="*/ 2 h 158"/>
                <a:gd name="T30" fmla="*/ 514 w 546"/>
                <a:gd name="T31" fmla="*/ 2 h 158"/>
                <a:gd name="T32" fmla="*/ 502 w 546"/>
                <a:gd name="T33" fmla="*/ 0 h 158"/>
                <a:gd name="T34" fmla="*/ 491 w 546"/>
                <a:gd name="T35" fmla="*/ 0 h 158"/>
                <a:gd name="T36" fmla="*/ 478 w 546"/>
                <a:gd name="T37" fmla="*/ 0 h 158"/>
                <a:gd name="T38" fmla="*/ 464 w 546"/>
                <a:gd name="T39" fmla="*/ 4 h 158"/>
                <a:gd name="T40" fmla="*/ 449 w 546"/>
                <a:gd name="T41" fmla="*/ 6 h 158"/>
                <a:gd name="T42" fmla="*/ 436 w 546"/>
                <a:gd name="T43" fmla="*/ 10 h 158"/>
                <a:gd name="T44" fmla="*/ 419 w 546"/>
                <a:gd name="T45" fmla="*/ 13 h 158"/>
                <a:gd name="T46" fmla="*/ 405 w 546"/>
                <a:gd name="T47" fmla="*/ 17 h 158"/>
                <a:gd name="T48" fmla="*/ 386 w 546"/>
                <a:gd name="T49" fmla="*/ 21 h 158"/>
                <a:gd name="T50" fmla="*/ 369 w 546"/>
                <a:gd name="T51" fmla="*/ 25 h 158"/>
                <a:gd name="T52" fmla="*/ 352 w 546"/>
                <a:gd name="T53" fmla="*/ 29 h 158"/>
                <a:gd name="T54" fmla="*/ 335 w 546"/>
                <a:gd name="T55" fmla="*/ 34 h 158"/>
                <a:gd name="T56" fmla="*/ 318 w 546"/>
                <a:gd name="T57" fmla="*/ 38 h 158"/>
                <a:gd name="T58" fmla="*/ 301 w 546"/>
                <a:gd name="T59" fmla="*/ 44 h 158"/>
                <a:gd name="T60" fmla="*/ 284 w 546"/>
                <a:gd name="T61" fmla="*/ 50 h 158"/>
                <a:gd name="T62" fmla="*/ 267 w 546"/>
                <a:gd name="T63" fmla="*/ 55 h 158"/>
                <a:gd name="T64" fmla="*/ 249 w 546"/>
                <a:gd name="T65" fmla="*/ 61 h 158"/>
                <a:gd name="T66" fmla="*/ 232 w 546"/>
                <a:gd name="T67" fmla="*/ 65 h 158"/>
                <a:gd name="T68" fmla="*/ 217 w 546"/>
                <a:gd name="T69" fmla="*/ 70 h 158"/>
                <a:gd name="T70" fmla="*/ 202 w 546"/>
                <a:gd name="T71" fmla="*/ 76 h 158"/>
                <a:gd name="T72" fmla="*/ 187 w 546"/>
                <a:gd name="T73" fmla="*/ 80 h 158"/>
                <a:gd name="T74" fmla="*/ 173 w 546"/>
                <a:gd name="T75" fmla="*/ 86 h 158"/>
                <a:gd name="T76" fmla="*/ 160 w 546"/>
                <a:gd name="T77" fmla="*/ 89 h 158"/>
                <a:gd name="T78" fmla="*/ 151 w 546"/>
                <a:gd name="T79" fmla="*/ 93 h 158"/>
                <a:gd name="T80" fmla="*/ 137 w 546"/>
                <a:gd name="T81" fmla="*/ 97 h 158"/>
                <a:gd name="T82" fmla="*/ 130 w 546"/>
                <a:gd name="T83" fmla="*/ 101 h 158"/>
                <a:gd name="T84" fmla="*/ 120 w 546"/>
                <a:gd name="T85" fmla="*/ 103 h 158"/>
                <a:gd name="T86" fmla="*/ 114 w 546"/>
                <a:gd name="T87" fmla="*/ 107 h 158"/>
                <a:gd name="T88" fmla="*/ 105 w 546"/>
                <a:gd name="T89" fmla="*/ 110 h 158"/>
                <a:gd name="T90" fmla="*/ 103 w 546"/>
                <a:gd name="T91" fmla="*/ 112 h 158"/>
                <a:gd name="T92" fmla="*/ 0 w 546"/>
                <a:gd name="T93" fmla="*/ 158 h 158"/>
                <a:gd name="T94" fmla="*/ 0 w 546"/>
                <a:gd name="T9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58">
                  <a:moveTo>
                    <a:pt x="0" y="158"/>
                  </a:moveTo>
                  <a:lnTo>
                    <a:pt x="540" y="97"/>
                  </a:lnTo>
                  <a:lnTo>
                    <a:pt x="540" y="93"/>
                  </a:lnTo>
                  <a:lnTo>
                    <a:pt x="544" y="82"/>
                  </a:lnTo>
                  <a:lnTo>
                    <a:pt x="544" y="74"/>
                  </a:lnTo>
                  <a:lnTo>
                    <a:pt x="544" y="69"/>
                  </a:lnTo>
                  <a:lnTo>
                    <a:pt x="544" y="59"/>
                  </a:lnTo>
                  <a:lnTo>
                    <a:pt x="546" y="51"/>
                  </a:lnTo>
                  <a:lnTo>
                    <a:pt x="544" y="42"/>
                  </a:lnTo>
                  <a:lnTo>
                    <a:pt x="544" y="32"/>
                  </a:lnTo>
                  <a:lnTo>
                    <a:pt x="540" y="25"/>
                  </a:lnTo>
                  <a:lnTo>
                    <a:pt x="540" y="17"/>
                  </a:lnTo>
                  <a:lnTo>
                    <a:pt x="535" y="10"/>
                  </a:lnTo>
                  <a:lnTo>
                    <a:pt x="529" y="6"/>
                  </a:lnTo>
                  <a:lnTo>
                    <a:pt x="521" y="2"/>
                  </a:lnTo>
                  <a:lnTo>
                    <a:pt x="514" y="2"/>
                  </a:lnTo>
                  <a:lnTo>
                    <a:pt x="502" y="0"/>
                  </a:lnTo>
                  <a:lnTo>
                    <a:pt x="491" y="0"/>
                  </a:lnTo>
                  <a:lnTo>
                    <a:pt x="478" y="0"/>
                  </a:lnTo>
                  <a:lnTo>
                    <a:pt x="464" y="4"/>
                  </a:lnTo>
                  <a:lnTo>
                    <a:pt x="449" y="6"/>
                  </a:lnTo>
                  <a:lnTo>
                    <a:pt x="436" y="10"/>
                  </a:lnTo>
                  <a:lnTo>
                    <a:pt x="419" y="13"/>
                  </a:lnTo>
                  <a:lnTo>
                    <a:pt x="405" y="17"/>
                  </a:lnTo>
                  <a:lnTo>
                    <a:pt x="386" y="21"/>
                  </a:lnTo>
                  <a:lnTo>
                    <a:pt x="369" y="25"/>
                  </a:lnTo>
                  <a:lnTo>
                    <a:pt x="352" y="29"/>
                  </a:lnTo>
                  <a:lnTo>
                    <a:pt x="335" y="34"/>
                  </a:lnTo>
                  <a:lnTo>
                    <a:pt x="318" y="38"/>
                  </a:lnTo>
                  <a:lnTo>
                    <a:pt x="301" y="44"/>
                  </a:lnTo>
                  <a:lnTo>
                    <a:pt x="284" y="50"/>
                  </a:lnTo>
                  <a:lnTo>
                    <a:pt x="267" y="55"/>
                  </a:lnTo>
                  <a:lnTo>
                    <a:pt x="249" y="61"/>
                  </a:lnTo>
                  <a:lnTo>
                    <a:pt x="232" y="65"/>
                  </a:lnTo>
                  <a:lnTo>
                    <a:pt x="217" y="70"/>
                  </a:lnTo>
                  <a:lnTo>
                    <a:pt x="202" y="76"/>
                  </a:lnTo>
                  <a:lnTo>
                    <a:pt x="187" y="80"/>
                  </a:lnTo>
                  <a:lnTo>
                    <a:pt x="173" y="86"/>
                  </a:lnTo>
                  <a:lnTo>
                    <a:pt x="160" y="89"/>
                  </a:lnTo>
                  <a:lnTo>
                    <a:pt x="151" y="93"/>
                  </a:lnTo>
                  <a:lnTo>
                    <a:pt x="137" y="97"/>
                  </a:lnTo>
                  <a:lnTo>
                    <a:pt x="130" y="101"/>
                  </a:lnTo>
                  <a:lnTo>
                    <a:pt x="120" y="103"/>
                  </a:lnTo>
                  <a:lnTo>
                    <a:pt x="114" y="107"/>
                  </a:lnTo>
                  <a:lnTo>
                    <a:pt x="105" y="110"/>
                  </a:lnTo>
                  <a:lnTo>
                    <a:pt x="103" y="112"/>
                  </a:lnTo>
                  <a:lnTo>
                    <a:pt x="0" y="158"/>
                  </a:lnTo>
                  <a:lnTo>
                    <a:pt x="0" y="158"/>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67" name="Freeform 15"/>
            <p:cNvSpPr>
              <a:spLocks/>
            </p:cNvSpPr>
            <p:nvPr/>
          </p:nvSpPr>
          <p:spPr bwMode="auto">
            <a:xfrm>
              <a:off x="838" y="3453"/>
              <a:ext cx="558" cy="106"/>
            </a:xfrm>
            <a:custGeom>
              <a:avLst/>
              <a:gdLst>
                <a:gd name="T0" fmla="*/ 28 w 1114"/>
                <a:gd name="T1" fmla="*/ 198 h 211"/>
                <a:gd name="T2" fmla="*/ 63 w 1114"/>
                <a:gd name="T3" fmla="*/ 181 h 211"/>
                <a:gd name="T4" fmla="*/ 108 w 1114"/>
                <a:gd name="T5" fmla="*/ 164 h 211"/>
                <a:gd name="T6" fmla="*/ 160 w 1114"/>
                <a:gd name="T7" fmla="*/ 143 h 211"/>
                <a:gd name="T8" fmla="*/ 217 w 1114"/>
                <a:gd name="T9" fmla="*/ 122 h 211"/>
                <a:gd name="T10" fmla="*/ 278 w 1114"/>
                <a:gd name="T11" fmla="*/ 105 h 211"/>
                <a:gd name="T12" fmla="*/ 340 w 1114"/>
                <a:gd name="T13" fmla="*/ 90 h 211"/>
                <a:gd name="T14" fmla="*/ 401 w 1114"/>
                <a:gd name="T15" fmla="*/ 78 h 211"/>
                <a:gd name="T16" fmla="*/ 462 w 1114"/>
                <a:gd name="T17" fmla="*/ 73 h 211"/>
                <a:gd name="T18" fmla="*/ 521 w 1114"/>
                <a:gd name="T19" fmla="*/ 67 h 211"/>
                <a:gd name="T20" fmla="*/ 580 w 1114"/>
                <a:gd name="T21" fmla="*/ 67 h 211"/>
                <a:gd name="T22" fmla="*/ 635 w 1114"/>
                <a:gd name="T23" fmla="*/ 65 h 211"/>
                <a:gd name="T24" fmla="*/ 692 w 1114"/>
                <a:gd name="T25" fmla="*/ 65 h 211"/>
                <a:gd name="T26" fmla="*/ 751 w 1114"/>
                <a:gd name="T27" fmla="*/ 63 h 211"/>
                <a:gd name="T28" fmla="*/ 808 w 1114"/>
                <a:gd name="T29" fmla="*/ 59 h 211"/>
                <a:gd name="T30" fmla="*/ 865 w 1114"/>
                <a:gd name="T31" fmla="*/ 52 h 211"/>
                <a:gd name="T32" fmla="*/ 920 w 1114"/>
                <a:gd name="T33" fmla="*/ 44 h 211"/>
                <a:gd name="T34" fmla="*/ 972 w 1114"/>
                <a:gd name="T35" fmla="*/ 34 h 211"/>
                <a:gd name="T36" fmla="*/ 1019 w 1114"/>
                <a:gd name="T37" fmla="*/ 25 h 211"/>
                <a:gd name="T38" fmla="*/ 1057 w 1114"/>
                <a:gd name="T39" fmla="*/ 14 h 211"/>
                <a:gd name="T40" fmla="*/ 1088 w 1114"/>
                <a:gd name="T41" fmla="*/ 6 h 211"/>
                <a:gd name="T42" fmla="*/ 1107 w 1114"/>
                <a:gd name="T43" fmla="*/ 0 h 211"/>
                <a:gd name="T44" fmla="*/ 1114 w 1114"/>
                <a:gd name="T45" fmla="*/ 0 h 211"/>
                <a:gd name="T46" fmla="*/ 1069 w 1114"/>
                <a:gd name="T47" fmla="*/ 63 h 211"/>
                <a:gd name="T48" fmla="*/ 1048 w 1114"/>
                <a:gd name="T49" fmla="*/ 65 h 211"/>
                <a:gd name="T50" fmla="*/ 1008 w 1114"/>
                <a:gd name="T51" fmla="*/ 73 h 211"/>
                <a:gd name="T52" fmla="*/ 956 w 1114"/>
                <a:gd name="T53" fmla="*/ 80 h 211"/>
                <a:gd name="T54" fmla="*/ 896 w 1114"/>
                <a:gd name="T55" fmla="*/ 90 h 211"/>
                <a:gd name="T56" fmla="*/ 827 w 1114"/>
                <a:gd name="T57" fmla="*/ 101 h 211"/>
                <a:gd name="T58" fmla="*/ 759 w 1114"/>
                <a:gd name="T59" fmla="*/ 114 h 211"/>
                <a:gd name="T60" fmla="*/ 688 w 1114"/>
                <a:gd name="T61" fmla="*/ 124 h 211"/>
                <a:gd name="T62" fmla="*/ 622 w 1114"/>
                <a:gd name="T63" fmla="*/ 133 h 211"/>
                <a:gd name="T64" fmla="*/ 563 w 1114"/>
                <a:gd name="T65" fmla="*/ 141 h 211"/>
                <a:gd name="T66" fmla="*/ 508 w 1114"/>
                <a:gd name="T67" fmla="*/ 149 h 211"/>
                <a:gd name="T68" fmla="*/ 458 w 1114"/>
                <a:gd name="T69" fmla="*/ 154 h 211"/>
                <a:gd name="T70" fmla="*/ 411 w 1114"/>
                <a:gd name="T71" fmla="*/ 160 h 211"/>
                <a:gd name="T72" fmla="*/ 365 w 1114"/>
                <a:gd name="T73" fmla="*/ 164 h 211"/>
                <a:gd name="T74" fmla="*/ 319 w 1114"/>
                <a:gd name="T75" fmla="*/ 169 h 211"/>
                <a:gd name="T76" fmla="*/ 276 w 1114"/>
                <a:gd name="T77" fmla="*/ 175 h 211"/>
                <a:gd name="T78" fmla="*/ 232 w 1114"/>
                <a:gd name="T79" fmla="*/ 181 h 211"/>
                <a:gd name="T80" fmla="*/ 184 w 1114"/>
                <a:gd name="T81" fmla="*/ 187 h 211"/>
                <a:gd name="T82" fmla="*/ 139 w 1114"/>
                <a:gd name="T83" fmla="*/ 190 h 211"/>
                <a:gd name="T84" fmla="*/ 99 w 1114"/>
                <a:gd name="T85" fmla="*/ 196 h 211"/>
                <a:gd name="T86" fmla="*/ 63 w 1114"/>
                <a:gd name="T87" fmla="*/ 202 h 211"/>
                <a:gd name="T88" fmla="*/ 32 w 1114"/>
                <a:gd name="T89" fmla="*/ 207 h 211"/>
                <a:gd name="T90" fmla="*/ 15 w 1114"/>
                <a:gd name="T91" fmla="*/ 20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4" h="211">
                  <a:moveTo>
                    <a:pt x="15" y="202"/>
                  </a:moveTo>
                  <a:lnTo>
                    <a:pt x="28" y="198"/>
                  </a:lnTo>
                  <a:lnTo>
                    <a:pt x="42" y="190"/>
                  </a:lnTo>
                  <a:lnTo>
                    <a:pt x="63" y="181"/>
                  </a:lnTo>
                  <a:lnTo>
                    <a:pt x="84" y="173"/>
                  </a:lnTo>
                  <a:lnTo>
                    <a:pt x="108" y="164"/>
                  </a:lnTo>
                  <a:lnTo>
                    <a:pt x="131" y="152"/>
                  </a:lnTo>
                  <a:lnTo>
                    <a:pt x="160" y="143"/>
                  </a:lnTo>
                  <a:lnTo>
                    <a:pt x="186" y="131"/>
                  </a:lnTo>
                  <a:lnTo>
                    <a:pt x="217" y="122"/>
                  </a:lnTo>
                  <a:lnTo>
                    <a:pt x="247" y="112"/>
                  </a:lnTo>
                  <a:lnTo>
                    <a:pt x="278" y="105"/>
                  </a:lnTo>
                  <a:lnTo>
                    <a:pt x="310" y="95"/>
                  </a:lnTo>
                  <a:lnTo>
                    <a:pt x="340" y="90"/>
                  </a:lnTo>
                  <a:lnTo>
                    <a:pt x="371" y="82"/>
                  </a:lnTo>
                  <a:lnTo>
                    <a:pt x="401" y="78"/>
                  </a:lnTo>
                  <a:lnTo>
                    <a:pt x="432" y="73"/>
                  </a:lnTo>
                  <a:lnTo>
                    <a:pt x="462" y="73"/>
                  </a:lnTo>
                  <a:lnTo>
                    <a:pt x="490" y="67"/>
                  </a:lnTo>
                  <a:lnTo>
                    <a:pt x="521" y="67"/>
                  </a:lnTo>
                  <a:lnTo>
                    <a:pt x="549" y="67"/>
                  </a:lnTo>
                  <a:lnTo>
                    <a:pt x="580" y="67"/>
                  </a:lnTo>
                  <a:lnTo>
                    <a:pt x="606" y="65"/>
                  </a:lnTo>
                  <a:lnTo>
                    <a:pt x="635" y="65"/>
                  </a:lnTo>
                  <a:lnTo>
                    <a:pt x="664" y="65"/>
                  </a:lnTo>
                  <a:lnTo>
                    <a:pt x="692" y="65"/>
                  </a:lnTo>
                  <a:lnTo>
                    <a:pt x="722" y="63"/>
                  </a:lnTo>
                  <a:lnTo>
                    <a:pt x="751" y="63"/>
                  </a:lnTo>
                  <a:lnTo>
                    <a:pt x="780" y="61"/>
                  </a:lnTo>
                  <a:lnTo>
                    <a:pt x="808" y="59"/>
                  </a:lnTo>
                  <a:lnTo>
                    <a:pt x="835" y="55"/>
                  </a:lnTo>
                  <a:lnTo>
                    <a:pt x="865" y="52"/>
                  </a:lnTo>
                  <a:lnTo>
                    <a:pt x="892" y="48"/>
                  </a:lnTo>
                  <a:lnTo>
                    <a:pt x="920" y="44"/>
                  </a:lnTo>
                  <a:lnTo>
                    <a:pt x="945" y="38"/>
                  </a:lnTo>
                  <a:lnTo>
                    <a:pt x="972" y="34"/>
                  </a:lnTo>
                  <a:lnTo>
                    <a:pt x="994" y="29"/>
                  </a:lnTo>
                  <a:lnTo>
                    <a:pt x="1019" y="25"/>
                  </a:lnTo>
                  <a:lnTo>
                    <a:pt x="1038" y="19"/>
                  </a:lnTo>
                  <a:lnTo>
                    <a:pt x="1057" y="14"/>
                  </a:lnTo>
                  <a:lnTo>
                    <a:pt x="1072" y="10"/>
                  </a:lnTo>
                  <a:lnTo>
                    <a:pt x="1088" y="6"/>
                  </a:lnTo>
                  <a:lnTo>
                    <a:pt x="1099" y="2"/>
                  </a:lnTo>
                  <a:lnTo>
                    <a:pt x="1107" y="0"/>
                  </a:lnTo>
                  <a:lnTo>
                    <a:pt x="1112" y="0"/>
                  </a:lnTo>
                  <a:lnTo>
                    <a:pt x="1114" y="0"/>
                  </a:lnTo>
                  <a:lnTo>
                    <a:pt x="1072" y="63"/>
                  </a:lnTo>
                  <a:lnTo>
                    <a:pt x="1069" y="63"/>
                  </a:lnTo>
                  <a:lnTo>
                    <a:pt x="1061" y="63"/>
                  </a:lnTo>
                  <a:lnTo>
                    <a:pt x="1048" y="65"/>
                  </a:lnTo>
                  <a:lnTo>
                    <a:pt x="1031" y="69"/>
                  </a:lnTo>
                  <a:lnTo>
                    <a:pt x="1008" y="73"/>
                  </a:lnTo>
                  <a:lnTo>
                    <a:pt x="985" y="76"/>
                  </a:lnTo>
                  <a:lnTo>
                    <a:pt x="956" y="80"/>
                  </a:lnTo>
                  <a:lnTo>
                    <a:pt x="928" y="86"/>
                  </a:lnTo>
                  <a:lnTo>
                    <a:pt x="896" y="90"/>
                  </a:lnTo>
                  <a:lnTo>
                    <a:pt x="863" y="97"/>
                  </a:lnTo>
                  <a:lnTo>
                    <a:pt x="827" y="101"/>
                  </a:lnTo>
                  <a:lnTo>
                    <a:pt x="793" y="109"/>
                  </a:lnTo>
                  <a:lnTo>
                    <a:pt x="759" y="114"/>
                  </a:lnTo>
                  <a:lnTo>
                    <a:pt x="722" y="118"/>
                  </a:lnTo>
                  <a:lnTo>
                    <a:pt x="688" y="124"/>
                  </a:lnTo>
                  <a:lnTo>
                    <a:pt x="656" y="130"/>
                  </a:lnTo>
                  <a:lnTo>
                    <a:pt x="622" y="133"/>
                  </a:lnTo>
                  <a:lnTo>
                    <a:pt x="591" y="137"/>
                  </a:lnTo>
                  <a:lnTo>
                    <a:pt x="563" y="141"/>
                  </a:lnTo>
                  <a:lnTo>
                    <a:pt x="534" y="145"/>
                  </a:lnTo>
                  <a:lnTo>
                    <a:pt x="508" y="149"/>
                  </a:lnTo>
                  <a:lnTo>
                    <a:pt x="483" y="152"/>
                  </a:lnTo>
                  <a:lnTo>
                    <a:pt x="458" y="154"/>
                  </a:lnTo>
                  <a:lnTo>
                    <a:pt x="433" y="158"/>
                  </a:lnTo>
                  <a:lnTo>
                    <a:pt x="411" y="160"/>
                  </a:lnTo>
                  <a:lnTo>
                    <a:pt x="386" y="162"/>
                  </a:lnTo>
                  <a:lnTo>
                    <a:pt x="365" y="164"/>
                  </a:lnTo>
                  <a:lnTo>
                    <a:pt x="342" y="168"/>
                  </a:lnTo>
                  <a:lnTo>
                    <a:pt x="319" y="169"/>
                  </a:lnTo>
                  <a:lnTo>
                    <a:pt x="298" y="173"/>
                  </a:lnTo>
                  <a:lnTo>
                    <a:pt x="276" y="175"/>
                  </a:lnTo>
                  <a:lnTo>
                    <a:pt x="255" y="179"/>
                  </a:lnTo>
                  <a:lnTo>
                    <a:pt x="232" y="181"/>
                  </a:lnTo>
                  <a:lnTo>
                    <a:pt x="207" y="183"/>
                  </a:lnTo>
                  <a:lnTo>
                    <a:pt x="184" y="187"/>
                  </a:lnTo>
                  <a:lnTo>
                    <a:pt x="162" y="190"/>
                  </a:lnTo>
                  <a:lnTo>
                    <a:pt x="139" y="190"/>
                  </a:lnTo>
                  <a:lnTo>
                    <a:pt x="118" y="194"/>
                  </a:lnTo>
                  <a:lnTo>
                    <a:pt x="99" y="196"/>
                  </a:lnTo>
                  <a:lnTo>
                    <a:pt x="80" y="200"/>
                  </a:lnTo>
                  <a:lnTo>
                    <a:pt x="63" y="202"/>
                  </a:lnTo>
                  <a:lnTo>
                    <a:pt x="47" y="204"/>
                  </a:lnTo>
                  <a:lnTo>
                    <a:pt x="32" y="207"/>
                  </a:lnTo>
                  <a:lnTo>
                    <a:pt x="0" y="211"/>
                  </a:lnTo>
                  <a:lnTo>
                    <a:pt x="15" y="202"/>
                  </a:lnTo>
                  <a:lnTo>
                    <a:pt x="15" y="202"/>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68" name="Freeform 16"/>
            <p:cNvSpPr>
              <a:spLocks/>
            </p:cNvSpPr>
            <p:nvPr/>
          </p:nvSpPr>
          <p:spPr bwMode="auto">
            <a:xfrm>
              <a:off x="1149" y="2831"/>
              <a:ext cx="454" cy="106"/>
            </a:xfrm>
            <a:custGeom>
              <a:avLst/>
              <a:gdLst>
                <a:gd name="T0" fmla="*/ 47 w 907"/>
                <a:gd name="T1" fmla="*/ 116 h 213"/>
                <a:gd name="T2" fmla="*/ 61 w 907"/>
                <a:gd name="T3" fmla="*/ 110 h 213"/>
                <a:gd name="T4" fmla="*/ 87 w 907"/>
                <a:gd name="T5" fmla="*/ 103 h 213"/>
                <a:gd name="T6" fmla="*/ 125 w 907"/>
                <a:gd name="T7" fmla="*/ 91 h 213"/>
                <a:gd name="T8" fmla="*/ 175 w 907"/>
                <a:gd name="T9" fmla="*/ 78 h 213"/>
                <a:gd name="T10" fmla="*/ 235 w 907"/>
                <a:gd name="T11" fmla="*/ 63 h 213"/>
                <a:gd name="T12" fmla="*/ 302 w 907"/>
                <a:gd name="T13" fmla="*/ 48 h 213"/>
                <a:gd name="T14" fmla="*/ 374 w 907"/>
                <a:gd name="T15" fmla="*/ 34 h 213"/>
                <a:gd name="T16" fmla="*/ 452 w 907"/>
                <a:gd name="T17" fmla="*/ 23 h 213"/>
                <a:gd name="T18" fmla="*/ 534 w 907"/>
                <a:gd name="T19" fmla="*/ 13 h 213"/>
                <a:gd name="T20" fmla="*/ 616 w 907"/>
                <a:gd name="T21" fmla="*/ 6 h 213"/>
                <a:gd name="T22" fmla="*/ 694 w 907"/>
                <a:gd name="T23" fmla="*/ 2 h 213"/>
                <a:gd name="T24" fmla="*/ 764 w 907"/>
                <a:gd name="T25" fmla="*/ 0 h 213"/>
                <a:gd name="T26" fmla="*/ 825 w 907"/>
                <a:gd name="T27" fmla="*/ 2 h 213"/>
                <a:gd name="T28" fmla="*/ 871 w 907"/>
                <a:gd name="T29" fmla="*/ 8 h 213"/>
                <a:gd name="T30" fmla="*/ 897 w 907"/>
                <a:gd name="T31" fmla="*/ 15 h 213"/>
                <a:gd name="T32" fmla="*/ 905 w 907"/>
                <a:gd name="T33" fmla="*/ 29 h 213"/>
                <a:gd name="T34" fmla="*/ 892 w 907"/>
                <a:gd name="T35" fmla="*/ 40 h 213"/>
                <a:gd name="T36" fmla="*/ 859 w 907"/>
                <a:gd name="T37" fmla="*/ 50 h 213"/>
                <a:gd name="T38" fmla="*/ 815 w 907"/>
                <a:gd name="T39" fmla="*/ 57 h 213"/>
                <a:gd name="T40" fmla="*/ 758 w 907"/>
                <a:gd name="T41" fmla="*/ 67 h 213"/>
                <a:gd name="T42" fmla="*/ 696 w 907"/>
                <a:gd name="T43" fmla="*/ 74 h 213"/>
                <a:gd name="T44" fmla="*/ 631 w 907"/>
                <a:gd name="T45" fmla="*/ 82 h 213"/>
                <a:gd name="T46" fmla="*/ 566 w 907"/>
                <a:gd name="T47" fmla="*/ 88 h 213"/>
                <a:gd name="T48" fmla="*/ 505 w 907"/>
                <a:gd name="T49" fmla="*/ 93 h 213"/>
                <a:gd name="T50" fmla="*/ 450 w 907"/>
                <a:gd name="T51" fmla="*/ 99 h 213"/>
                <a:gd name="T52" fmla="*/ 399 w 907"/>
                <a:gd name="T53" fmla="*/ 103 h 213"/>
                <a:gd name="T54" fmla="*/ 353 w 907"/>
                <a:gd name="T55" fmla="*/ 107 h 213"/>
                <a:gd name="T56" fmla="*/ 312 w 907"/>
                <a:gd name="T57" fmla="*/ 112 h 213"/>
                <a:gd name="T58" fmla="*/ 272 w 907"/>
                <a:gd name="T59" fmla="*/ 118 h 213"/>
                <a:gd name="T60" fmla="*/ 235 w 907"/>
                <a:gd name="T61" fmla="*/ 126 h 213"/>
                <a:gd name="T62" fmla="*/ 199 w 907"/>
                <a:gd name="T63" fmla="*/ 133 h 213"/>
                <a:gd name="T64" fmla="*/ 163 w 907"/>
                <a:gd name="T65" fmla="*/ 145 h 213"/>
                <a:gd name="T66" fmla="*/ 129 w 907"/>
                <a:gd name="T67" fmla="*/ 156 h 213"/>
                <a:gd name="T68" fmla="*/ 97 w 907"/>
                <a:gd name="T69" fmla="*/ 167 h 213"/>
                <a:gd name="T70" fmla="*/ 66 w 907"/>
                <a:gd name="T71" fmla="*/ 179 h 213"/>
                <a:gd name="T72" fmla="*/ 42 w 907"/>
                <a:gd name="T73" fmla="*/ 192 h 213"/>
                <a:gd name="T74" fmla="*/ 21 w 907"/>
                <a:gd name="T75" fmla="*/ 202 h 213"/>
                <a:gd name="T76" fmla="*/ 2 w 907"/>
                <a:gd name="T77" fmla="*/ 211 h 213"/>
                <a:gd name="T78" fmla="*/ 45 w 907"/>
                <a:gd name="T79" fmla="*/ 11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7" h="213">
                  <a:moveTo>
                    <a:pt x="45" y="118"/>
                  </a:moveTo>
                  <a:lnTo>
                    <a:pt x="47" y="116"/>
                  </a:lnTo>
                  <a:lnTo>
                    <a:pt x="53" y="114"/>
                  </a:lnTo>
                  <a:lnTo>
                    <a:pt x="61" y="110"/>
                  </a:lnTo>
                  <a:lnTo>
                    <a:pt x="74" y="108"/>
                  </a:lnTo>
                  <a:lnTo>
                    <a:pt x="87" y="103"/>
                  </a:lnTo>
                  <a:lnTo>
                    <a:pt x="106" y="97"/>
                  </a:lnTo>
                  <a:lnTo>
                    <a:pt x="125" y="91"/>
                  </a:lnTo>
                  <a:lnTo>
                    <a:pt x="150" y="86"/>
                  </a:lnTo>
                  <a:lnTo>
                    <a:pt x="175" y="78"/>
                  </a:lnTo>
                  <a:lnTo>
                    <a:pt x="205" y="70"/>
                  </a:lnTo>
                  <a:lnTo>
                    <a:pt x="235" y="63"/>
                  </a:lnTo>
                  <a:lnTo>
                    <a:pt x="268" y="55"/>
                  </a:lnTo>
                  <a:lnTo>
                    <a:pt x="302" y="48"/>
                  </a:lnTo>
                  <a:lnTo>
                    <a:pt x="336" y="40"/>
                  </a:lnTo>
                  <a:lnTo>
                    <a:pt x="374" y="34"/>
                  </a:lnTo>
                  <a:lnTo>
                    <a:pt x="414" y="29"/>
                  </a:lnTo>
                  <a:lnTo>
                    <a:pt x="452" y="23"/>
                  </a:lnTo>
                  <a:lnTo>
                    <a:pt x="494" y="17"/>
                  </a:lnTo>
                  <a:lnTo>
                    <a:pt x="534" y="13"/>
                  </a:lnTo>
                  <a:lnTo>
                    <a:pt x="576" y="10"/>
                  </a:lnTo>
                  <a:lnTo>
                    <a:pt x="616" y="6"/>
                  </a:lnTo>
                  <a:lnTo>
                    <a:pt x="656" y="2"/>
                  </a:lnTo>
                  <a:lnTo>
                    <a:pt x="694" y="2"/>
                  </a:lnTo>
                  <a:lnTo>
                    <a:pt x="732" y="2"/>
                  </a:lnTo>
                  <a:lnTo>
                    <a:pt x="764" y="0"/>
                  </a:lnTo>
                  <a:lnTo>
                    <a:pt x="796" y="2"/>
                  </a:lnTo>
                  <a:lnTo>
                    <a:pt x="825" y="2"/>
                  </a:lnTo>
                  <a:lnTo>
                    <a:pt x="850" y="6"/>
                  </a:lnTo>
                  <a:lnTo>
                    <a:pt x="871" y="8"/>
                  </a:lnTo>
                  <a:lnTo>
                    <a:pt x="888" y="12"/>
                  </a:lnTo>
                  <a:lnTo>
                    <a:pt x="897" y="15"/>
                  </a:lnTo>
                  <a:lnTo>
                    <a:pt x="907" y="23"/>
                  </a:lnTo>
                  <a:lnTo>
                    <a:pt x="905" y="29"/>
                  </a:lnTo>
                  <a:lnTo>
                    <a:pt x="901" y="34"/>
                  </a:lnTo>
                  <a:lnTo>
                    <a:pt x="892" y="40"/>
                  </a:lnTo>
                  <a:lnTo>
                    <a:pt x="878" y="46"/>
                  </a:lnTo>
                  <a:lnTo>
                    <a:pt x="859" y="50"/>
                  </a:lnTo>
                  <a:lnTo>
                    <a:pt x="838" y="53"/>
                  </a:lnTo>
                  <a:lnTo>
                    <a:pt x="815" y="57"/>
                  </a:lnTo>
                  <a:lnTo>
                    <a:pt x="789" y="63"/>
                  </a:lnTo>
                  <a:lnTo>
                    <a:pt x="758" y="67"/>
                  </a:lnTo>
                  <a:lnTo>
                    <a:pt x="730" y="70"/>
                  </a:lnTo>
                  <a:lnTo>
                    <a:pt x="696" y="74"/>
                  </a:lnTo>
                  <a:lnTo>
                    <a:pt x="665" y="78"/>
                  </a:lnTo>
                  <a:lnTo>
                    <a:pt x="631" y="82"/>
                  </a:lnTo>
                  <a:lnTo>
                    <a:pt x="599" y="86"/>
                  </a:lnTo>
                  <a:lnTo>
                    <a:pt x="566" y="88"/>
                  </a:lnTo>
                  <a:lnTo>
                    <a:pt x="536" y="91"/>
                  </a:lnTo>
                  <a:lnTo>
                    <a:pt x="505" y="93"/>
                  </a:lnTo>
                  <a:lnTo>
                    <a:pt x="479" y="95"/>
                  </a:lnTo>
                  <a:lnTo>
                    <a:pt x="450" y="99"/>
                  </a:lnTo>
                  <a:lnTo>
                    <a:pt x="426" y="101"/>
                  </a:lnTo>
                  <a:lnTo>
                    <a:pt x="399" y="103"/>
                  </a:lnTo>
                  <a:lnTo>
                    <a:pt x="376" y="105"/>
                  </a:lnTo>
                  <a:lnTo>
                    <a:pt x="353" y="107"/>
                  </a:lnTo>
                  <a:lnTo>
                    <a:pt x="334" y="110"/>
                  </a:lnTo>
                  <a:lnTo>
                    <a:pt x="312" y="112"/>
                  </a:lnTo>
                  <a:lnTo>
                    <a:pt x="293" y="114"/>
                  </a:lnTo>
                  <a:lnTo>
                    <a:pt x="272" y="118"/>
                  </a:lnTo>
                  <a:lnTo>
                    <a:pt x="255" y="122"/>
                  </a:lnTo>
                  <a:lnTo>
                    <a:pt x="235" y="126"/>
                  </a:lnTo>
                  <a:lnTo>
                    <a:pt x="218" y="129"/>
                  </a:lnTo>
                  <a:lnTo>
                    <a:pt x="199" y="133"/>
                  </a:lnTo>
                  <a:lnTo>
                    <a:pt x="182" y="141"/>
                  </a:lnTo>
                  <a:lnTo>
                    <a:pt x="163" y="145"/>
                  </a:lnTo>
                  <a:lnTo>
                    <a:pt x="146" y="150"/>
                  </a:lnTo>
                  <a:lnTo>
                    <a:pt x="129" y="156"/>
                  </a:lnTo>
                  <a:lnTo>
                    <a:pt x="114" y="164"/>
                  </a:lnTo>
                  <a:lnTo>
                    <a:pt x="97" y="167"/>
                  </a:lnTo>
                  <a:lnTo>
                    <a:pt x="81" y="175"/>
                  </a:lnTo>
                  <a:lnTo>
                    <a:pt x="66" y="179"/>
                  </a:lnTo>
                  <a:lnTo>
                    <a:pt x="55" y="186"/>
                  </a:lnTo>
                  <a:lnTo>
                    <a:pt x="42" y="192"/>
                  </a:lnTo>
                  <a:lnTo>
                    <a:pt x="32" y="196"/>
                  </a:lnTo>
                  <a:lnTo>
                    <a:pt x="21" y="202"/>
                  </a:lnTo>
                  <a:lnTo>
                    <a:pt x="13" y="205"/>
                  </a:lnTo>
                  <a:lnTo>
                    <a:pt x="2" y="211"/>
                  </a:lnTo>
                  <a:lnTo>
                    <a:pt x="0" y="213"/>
                  </a:lnTo>
                  <a:lnTo>
                    <a:pt x="45" y="118"/>
                  </a:lnTo>
                  <a:lnTo>
                    <a:pt x="45" y="118"/>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69" name="Freeform 17"/>
            <p:cNvSpPr>
              <a:spLocks/>
            </p:cNvSpPr>
            <p:nvPr/>
          </p:nvSpPr>
          <p:spPr bwMode="auto">
            <a:xfrm>
              <a:off x="1082" y="2996"/>
              <a:ext cx="561" cy="107"/>
            </a:xfrm>
            <a:custGeom>
              <a:avLst/>
              <a:gdLst>
                <a:gd name="T0" fmla="*/ 0 w 1122"/>
                <a:gd name="T1" fmla="*/ 104 h 215"/>
                <a:gd name="T2" fmla="*/ 15 w 1122"/>
                <a:gd name="T3" fmla="*/ 106 h 215"/>
                <a:gd name="T4" fmla="*/ 45 w 1122"/>
                <a:gd name="T5" fmla="*/ 110 h 215"/>
                <a:gd name="T6" fmla="*/ 87 w 1122"/>
                <a:gd name="T7" fmla="*/ 116 h 215"/>
                <a:gd name="T8" fmla="*/ 139 w 1122"/>
                <a:gd name="T9" fmla="*/ 120 h 215"/>
                <a:gd name="T10" fmla="*/ 197 w 1122"/>
                <a:gd name="T11" fmla="*/ 122 h 215"/>
                <a:gd name="T12" fmla="*/ 262 w 1122"/>
                <a:gd name="T13" fmla="*/ 122 h 215"/>
                <a:gd name="T14" fmla="*/ 332 w 1122"/>
                <a:gd name="T15" fmla="*/ 122 h 215"/>
                <a:gd name="T16" fmla="*/ 403 w 1122"/>
                <a:gd name="T17" fmla="*/ 114 h 215"/>
                <a:gd name="T18" fmla="*/ 473 w 1122"/>
                <a:gd name="T19" fmla="*/ 101 h 215"/>
                <a:gd name="T20" fmla="*/ 544 w 1122"/>
                <a:gd name="T21" fmla="*/ 89 h 215"/>
                <a:gd name="T22" fmla="*/ 614 w 1122"/>
                <a:gd name="T23" fmla="*/ 76 h 215"/>
                <a:gd name="T24" fmla="*/ 682 w 1122"/>
                <a:gd name="T25" fmla="*/ 65 h 215"/>
                <a:gd name="T26" fmla="*/ 749 w 1122"/>
                <a:gd name="T27" fmla="*/ 51 h 215"/>
                <a:gd name="T28" fmla="*/ 814 w 1122"/>
                <a:gd name="T29" fmla="*/ 38 h 215"/>
                <a:gd name="T30" fmla="*/ 874 w 1122"/>
                <a:gd name="T31" fmla="*/ 25 h 215"/>
                <a:gd name="T32" fmla="*/ 931 w 1122"/>
                <a:gd name="T33" fmla="*/ 17 h 215"/>
                <a:gd name="T34" fmla="*/ 981 w 1122"/>
                <a:gd name="T35" fmla="*/ 9 h 215"/>
                <a:gd name="T36" fmla="*/ 1027 w 1122"/>
                <a:gd name="T37" fmla="*/ 4 h 215"/>
                <a:gd name="T38" fmla="*/ 1065 w 1122"/>
                <a:gd name="T39" fmla="*/ 0 h 215"/>
                <a:gd name="T40" fmla="*/ 1093 w 1122"/>
                <a:gd name="T41" fmla="*/ 0 h 215"/>
                <a:gd name="T42" fmla="*/ 1112 w 1122"/>
                <a:gd name="T43" fmla="*/ 2 h 215"/>
                <a:gd name="T44" fmla="*/ 1120 w 1122"/>
                <a:gd name="T45" fmla="*/ 9 h 215"/>
                <a:gd name="T46" fmla="*/ 1118 w 1122"/>
                <a:gd name="T47" fmla="*/ 21 h 215"/>
                <a:gd name="T48" fmla="*/ 1101 w 1122"/>
                <a:gd name="T49" fmla="*/ 34 h 215"/>
                <a:gd name="T50" fmla="*/ 1070 w 1122"/>
                <a:gd name="T51" fmla="*/ 51 h 215"/>
                <a:gd name="T52" fmla="*/ 1028 w 1122"/>
                <a:gd name="T53" fmla="*/ 66 h 215"/>
                <a:gd name="T54" fmla="*/ 973 w 1122"/>
                <a:gd name="T55" fmla="*/ 82 h 215"/>
                <a:gd name="T56" fmla="*/ 909 w 1122"/>
                <a:gd name="T57" fmla="*/ 97 h 215"/>
                <a:gd name="T58" fmla="*/ 836 w 1122"/>
                <a:gd name="T59" fmla="*/ 114 h 215"/>
                <a:gd name="T60" fmla="*/ 755 w 1122"/>
                <a:gd name="T61" fmla="*/ 127 h 215"/>
                <a:gd name="T62" fmla="*/ 667 w 1122"/>
                <a:gd name="T63" fmla="*/ 144 h 215"/>
                <a:gd name="T64" fmla="*/ 570 w 1122"/>
                <a:gd name="T65" fmla="*/ 156 h 215"/>
                <a:gd name="T66" fmla="*/ 473 w 1122"/>
                <a:gd name="T67" fmla="*/ 169 h 215"/>
                <a:gd name="T68" fmla="*/ 374 w 1122"/>
                <a:gd name="T69" fmla="*/ 182 h 215"/>
                <a:gd name="T70" fmla="*/ 283 w 1122"/>
                <a:gd name="T71" fmla="*/ 190 h 215"/>
                <a:gd name="T72" fmla="*/ 201 w 1122"/>
                <a:gd name="T73" fmla="*/ 198 h 215"/>
                <a:gd name="T74" fmla="*/ 133 w 1122"/>
                <a:gd name="T75" fmla="*/ 205 h 215"/>
                <a:gd name="T76" fmla="*/ 81 w 1122"/>
                <a:gd name="T77" fmla="*/ 211 h 215"/>
                <a:gd name="T78" fmla="*/ 55 w 1122"/>
                <a:gd name="T79" fmla="*/ 213 h 215"/>
                <a:gd name="T80" fmla="*/ 0 w 1122"/>
                <a:gd name="T81" fmla="*/ 10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2" h="215">
                  <a:moveTo>
                    <a:pt x="0" y="104"/>
                  </a:moveTo>
                  <a:lnTo>
                    <a:pt x="0" y="104"/>
                  </a:lnTo>
                  <a:lnTo>
                    <a:pt x="5" y="104"/>
                  </a:lnTo>
                  <a:lnTo>
                    <a:pt x="15" y="106"/>
                  </a:lnTo>
                  <a:lnTo>
                    <a:pt x="30" y="110"/>
                  </a:lnTo>
                  <a:lnTo>
                    <a:pt x="45" y="110"/>
                  </a:lnTo>
                  <a:lnTo>
                    <a:pt x="64" y="114"/>
                  </a:lnTo>
                  <a:lnTo>
                    <a:pt x="87" y="116"/>
                  </a:lnTo>
                  <a:lnTo>
                    <a:pt x="114" y="118"/>
                  </a:lnTo>
                  <a:lnTo>
                    <a:pt x="139" y="120"/>
                  </a:lnTo>
                  <a:lnTo>
                    <a:pt x="167" y="122"/>
                  </a:lnTo>
                  <a:lnTo>
                    <a:pt x="197" y="122"/>
                  </a:lnTo>
                  <a:lnTo>
                    <a:pt x="232" y="123"/>
                  </a:lnTo>
                  <a:lnTo>
                    <a:pt x="262" y="122"/>
                  </a:lnTo>
                  <a:lnTo>
                    <a:pt x="298" y="122"/>
                  </a:lnTo>
                  <a:lnTo>
                    <a:pt x="332" y="122"/>
                  </a:lnTo>
                  <a:lnTo>
                    <a:pt x="369" y="118"/>
                  </a:lnTo>
                  <a:lnTo>
                    <a:pt x="403" y="114"/>
                  </a:lnTo>
                  <a:lnTo>
                    <a:pt x="437" y="108"/>
                  </a:lnTo>
                  <a:lnTo>
                    <a:pt x="473" y="101"/>
                  </a:lnTo>
                  <a:lnTo>
                    <a:pt x="507" y="97"/>
                  </a:lnTo>
                  <a:lnTo>
                    <a:pt x="544" y="89"/>
                  </a:lnTo>
                  <a:lnTo>
                    <a:pt x="580" y="84"/>
                  </a:lnTo>
                  <a:lnTo>
                    <a:pt x="614" y="76"/>
                  </a:lnTo>
                  <a:lnTo>
                    <a:pt x="650" y="72"/>
                  </a:lnTo>
                  <a:lnTo>
                    <a:pt x="682" y="65"/>
                  </a:lnTo>
                  <a:lnTo>
                    <a:pt x="717" y="57"/>
                  </a:lnTo>
                  <a:lnTo>
                    <a:pt x="749" y="51"/>
                  </a:lnTo>
                  <a:lnTo>
                    <a:pt x="783" y="44"/>
                  </a:lnTo>
                  <a:lnTo>
                    <a:pt x="814" y="38"/>
                  </a:lnTo>
                  <a:lnTo>
                    <a:pt x="844" y="32"/>
                  </a:lnTo>
                  <a:lnTo>
                    <a:pt x="874" y="25"/>
                  </a:lnTo>
                  <a:lnTo>
                    <a:pt x="905" y="21"/>
                  </a:lnTo>
                  <a:lnTo>
                    <a:pt x="931" y="17"/>
                  </a:lnTo>
                  <a:lnTo>
                    <a:pt x="958" y="13"/>
                  </a:lnTo>
                  <a:lnTo>
                    <a:pt x="981" y="9"/>
                  </a:lnTo>
                  <a:lnTo>
                    <a:pt x="1006" y="8"/>
                  </a:lnTo>
                  <a:lnTo>
                    <a:pt x="1027" y="4"/>
                  </a:lnTo>
                  <a:lnTo>
                    <a:pt x="1047" y="2"/>
                  </a:lnTo>
                  <a:lnTo>
                    <a:pt x="1065" y="0"/>
                  </a:lnTo>
                  <a:lnTo>
                    <a:pt x="1082" y="0"/>
                  </a:lnTo>
                  <a:lnTo>
                    <a:pt x="1093" y="0"/>
                  </a:lnTo>
                  <a:lnTo>
                    <a:pt x="1104" y="0"/>
                  </a:lnTo>
                  <a:lnTo>
                    <a:pt x="1112" y="2"/>
                  </a:lnTo>
                  <a:lnTo>
                    <a:pt x="1120" y="6"/>
                  </a:lnTo>
                  <a:lnTo>
                    <a:pt x="1120" y="9"/>
                  </a:lnTo>
                  <a:lnTo>
                    <a:pt x="1122" y="15"/>
                  </a:lnTo>
                  <a:lnTo>
                    <a:pt x="1118" y="21"/>
                  </a:lnTo>
                  <a:lnTo>
                    <a:pt x="1112" y="28"/>
                  </a:lnTo>
                  <a:lnTo>
                    <a:pt x="1101" y="34"/>
                  </a:lnTo>
                  <a:lnTo>
                    <a:pt x="1087" y="42"/>
                  </a:lnTo>
                  <a:lnTo>
                    <a:pt x="1070" y="51"/>
                  </a:lnTo>
                  <a:lnTo>
                    <a:pt x="1051" y="59"/>
                  </a:lnTo>
                  <a:lnTo>
                    <a:pt x="1028" y="66"/>
                  </a:lnTo>
                  <a:lnTo>
                    <a:pt x="1002" y="74"/>
                  </a:lnTo>
                  <a:lnTo>
                    <a:pt x="973" y="82"/>
                  </a:lnTo>
                  <a:lnTo>
                    <a:pt x="945" y="91"/>
                  </a:lnTo>
                  <a:lnTo>
                    <a:pt x="909" y="97"/>
                  </a:lnTo>
                  <a:lnTo>
                    <a:pt x="872" y="106"/>
                  </a:lnTo>
                  <a:lnTo>
                    <a:pt x="836" y="114"/>
                  </a:lnTo>
                  <a:lnTo>
                    <a:pt x="796" y="122"/>
                  </a:lnTo>
                  <a:lnTo>
                    <a:pt x="755" y="127"/>
                  </a:lnTo>
                  <a:lnTo>
                    <a:pt x="711" y="135"/>
                  </a:lnTo>
                  <a:lnTo>
                    <a:pt x="667" y="144"/>
                  </a:lnTo>
                  <a:lnTo>
                    <a:pt x="621" y="152"/>
                  </a:lnTo>
                  <a:lnTo>
                    <a:pt x="570" y="156"/>
                  </a:lnTo>
                  <a:lnTo>
                    <a:pt x="523" y="163"/>
                  </a:lnTo>
                  <a:lnTo>
                    <a:pt x="473" y="169"/>
                  </a:lnTo>
                  <a:lnTo>
                    <a:pt x="424" y="177"/>
                  </a:lnTo>
                  <a:lnTo>
                    <a:pt x="374" y="182"/>
                  </a:lnTo>
                  <a:lnTo>
                    <a:pt x="329" y="186"/>
                  </a:lnTo>
                  <a:lnTo>
                    <a:pt x="283" y="190"/>
                  </a:lnTo>
                  <a:lnTo>
                    <a:pt x="241" y="196"/>
                  </a:lnTo>
                  <a:lnTo>
                    <a:pt x="201" y="198"/>
                  </a:lnTo>
                  <a:lnTo>
                    <a:pt x="165" y="203"/>
                  </a:lnTo>
                  <a:lnTo>
                    <a:pt x="133" y="205"/>
                  </a:lnTo>
                  <a:lnTo>
                    <a:pt x="104" y="209"/>
                  </a:lnTo>
                  <a:lnTo>
                    <a:pt x="81" y="211"/>
                  </a:lnTo>
                  <a:lnTo>
                    <a:pt x="66" y="211"/>
                  </a:lnTo>
                  <a:lnTo>
                    <a:pt x="55" y="213"/>
                  </a:lnTo>
                  <a:lnTo>
                    <a:pt x="53" y="215"/>
                  </a:lnTo>
                  <a:lnTo>
                    <a:pt x="0" y="104"/>
                  </a:lnTo>
                  <a:lnTo>
                    <a:pt x="0" y="104"/>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70" name="Freeform 18"/>
            <p:cNvSpPr>
              <a:spLocks/>
            </p:cNvSpPr>
            <p:nvPr/>
          </p:nvSpPr>
          <p:spPr bwMode="auto">
            <a:xfrm>
              <a:off x="1181" y="3214"/>
              <a:ext cx="537" cy="109"/>
            </a:xfrm>
            <a:custGeom>
              <a:avLst/>
              <a:gdLst>
                <a:gd name="T0" fmla="*/ 4 w 1075"/>
                <a:gd name="T1" fmla="*/ 160 h 219"/>
                <a:gd name="T2" fmla="*/ 25 w 1075"/>
                <a:gd name="T3" fmla="*/ 156 h 219"/>
                <a:gd name="T4" fmla="*/ 67 w 1075"/>
                <a:gd name="T5" fmla="*/ 149 h 219"/>
                <a:gd name="T6" fmla="*/ 122 w 1075"/>
                <a:gd name="T7" fmla="*/ 139 h 219"/>
                <a:gd name="T8" fmla="*/ 191 w 1075"/>
                <a:gd name="T9" fmla="*/ 126 h 219"/>
                <a:gd name="T10" fmla="*/ 265 w 1075"/>
                <a:gd name="T11" fmla="*/ 112 h 219"/>
                <a:gd name="T12" fmla="*/ 343 w 1075"/>
                <a:gd name="T13" fmla="*/ 95 h 219"/>
                <a:gd name="T14" fmla="*/ 421 w 1075"/>
                <a:gd name="T15" fmla="*/ 80 h 219"/>
                <a:gd name="T16" fmla="*/ 491 w 1075"/>
                <a:gd name="T17" fmla="*/ 63 h 219"/>
                <a:gd name="T18" fmla="*/ 550 w 1075"/>
                <a:gd name="T19" fmla="*/ 50 h 219"/>
                <a:gd name="T20" fmla="*/ 598 w 1075"/>
                <a:gd name="T21" fmla="*/ 42 h 219"/>
                <a:gd name="T22" fmla="*/ 639 w 1075"/>
                <a:gd name="T23" fmla="*/ 33 h 219"/>
                <a:gd name="T24" fmla="*/ 675 w 1075"/>
                <a:gd name="T25" fmla="*/ 29 h 219"/>
                <a:gd name="T26" fmla="*/ 710 w 1075"/>
                <a:gd name="T27" fmla="*/ 25 h 219"/>
                <a:gd name="T28" fmla="*/ 748 w 1075"/>
                <a:gd name="T29" fmla="*/ 21 h 219"/>
                <a:gd name="T30" fmla="*/ 791 w 1075"/>
                <a:gd name="T31" fmla="*/ 17 h 219"/>
                <a:gd name="T32" fmla="*/ 841 w 1075"/>
                <a:gd name="T33" fmla="*/ 12 h 219"/>
                <a:gd name="T34" fmla="*/ 894 w 1075"/>
                <a:gd name="T35" fmla="*/ 8 h 219"/>
                <a:gd name="T36" fmla="*/ 944 w 1075"/>
                <a:gd name="T37" fmla="*/ 4 h 219"/>
                <a:gd name="T38" fmla="*/ 991 w 1075"/>
                <a:gd name="T39" fmla="*/ 2 h 219"/>
                <a:gd name="T40" fmla="*/ 1029 w 1075"/>
                <a:gd name="T41" fmla="*/ 0 h 219"/>
                <a:gd name="T42" fmla="*/ 1058 w 1075"/>
                <a:gd name="T43" fmla="*/ 2 h 219"/>
                <a:gd name="T44" fmla="*/ 1073 w 1075"/>
                <a:gd name="T45" fmla="*/ 8 h 219"/>
                <a:gd name="T46" fmla="*/ 1071 w 1075"/>
                <a:gd name="T47" fmla="*/ 19 h 219"/>
                <a:gd name="T48" fmla="*/ 1052 w 1075"/>
                <a:gd name="T49" fmla="*/ 33 h 219"/>
                <a:gd name="T50" fmla="*/ 1020 w 1075"/>
                <a:gd name="T51" fmla="*/ 46 h 219"/>
                <a:gd name="T52" fmla="*/ 980 w 1075"/>
                <a:gd name="T53" fmla="*/ 55 h 219"/>
                <a:gd name="T54" fmla="*/ 932 w 1075"/>
                <a:gd name="T55" fmla="*/ 63 h 219"/>
                <a:gd name="T56" fmla="*/ 881 w 1075"/>
                <a:gd name="T57" fmla="*/ 71 h 219"/>
                <a:gd name="T58" fmla="*/ 828 w 1075"/>
                <a:gd name="T59" fmla="*/ 78 h 219"/>
                <a:gd name="T60" fmla="*/ 771 w 1075"/>
                <a:gd name="T61" fmla="*/ 84 h 219"/>
                <a:gd name="T62" fmla="*/ 715 w 1075"/>
                <a:gd name="T63" fmla="*/ 91 h 219"/>
                <a:gd name="T64" fmla="*/ 664 w 1075"/>
                <a:gd name="T65" fmla="*/ 99 h 219"/>
                <a:gd name="T66" fmla="*/ 620 w 1075"/>
                <a:gd name="T67" fmla="*/ 105 h 219"/>
                <a:gd name="T68" fmla="*/ 584 w 1075"/>
                <a:gd name="T69" fmla="*/ 112 h 219"/>
                <a:gd name="T70" fmla="*/ 554 w 1075"/>
                <a:gd name="T71" fmla="*/ 118 h 219"/>
                <a:gd name="T72" fmla="*/ 525 w 1075"/>
                <a:gd name="T73" fmla="*/ 126 h 219"/>
                <a:gd name="T74" fmla="*/ 497 w 1075"/>
                <a:gd name="T75" fmla="*/ 131 h 219"/>
                <a:gd name="T76" fmla="*/ 466 w 1075"/>
                <a:gd name="T77" fmla="*/ 139 h 219"/>
                <a:gd name="T78" fmla="*/ 430 w 1075"/>
                <a:gd name="T79" fmla="*/ 145 h 219"/>
                <a:gd name="T80" fmla="*/ 386 w 1075"/>
                <a:gd name="T81" fmla="*/ 150 h 219"/>
                <a:gd name="T82" fmla="*/ 335 w 1075"/>
                <a:gd name="T83" fmla="*/ 160 h 219"/>
                <a:gd name="T84" fmla="*/ 280 w 1075"/>
                <a:gd name="T85" fmla="*/ 169 h 219"/>
                <a:gd name="T86" fmla="*/ 223 w 1075"/>
                <a:gd name="T87" fmla="*/ 183 h 219"/>
                <a:gd name="T88" fmla="*/ 173 w 1075"/>
                <a:gd name="T89" fmla="*/ 194 h 219"/>
                <a:gd name="T90" fmla="*/ 128 w 1075"/>
                <a:gd name="T91" fmla="*/ 204 h 219"/>
                <a:gd name="T92" fmla="*/ 96 w 1075"/>
                <a:gd name="T93" fmla="*/ 211 h 219"/>
                <a:gd name="T94" fmla="*/ 77 w 1075"/>
                <a:gd name="T95" fmla="*/ 217 h 219"/>
                <a:gd name="T96" fmla="*/ 0 w 1075"/>
                <a:gd name="T97" fmla="*/ 16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5" h="219">
                  <a:moveTo>
                    <a:pt x="0" y="162"/>
                  </a:moveTo>
                  <a:lnTo>
                    <a:pt x="4" y="160"/>
                  </a:lnTo>
                  <a:lnTo>
                    <a:pt x="12" y="160"/>
                  </a:lnTo>
                  <a:lnTo>
                    <a:pt x="25" y="156"/>
                  </a:lnTo>
                  <a:lnTo>
                    <a:pt x="44" y="154"/>
                  </a:lnTo>
                  <a:lnTo>
                    <a:pt x="67" y="149"/>
                  </a:lnTo>
                  <a:lnTo>
                    <a:pt x="92" y="145"/>
                  </a:lnTo>
                  <a:lnTo>
                    <a:pt x="122" y="139"/>
                  </a:lnTo>
                  <a:lnTo>
                    <a:pt x="156" y="133"/>
                  </a:lnTo>
                  <a:lnTo>
                    <a:pt x="191" y="126"/>
                  </a:lnTo>
                  <a:lnTo>
                    <a:pt x="227" y="120"/>
                  </a:lnTo>
                  <a:lnTo>
                    <a:pt x="265" y="112"/>
                  </a:lnTo>
                  <a:lnTo>
                    <a:pt x="305" y="105"/>
                  </a:lnTo>
                  <a:lnTo>
                    <a:pt x="343" y="95"/>
                  </a:lnTo>
                  <a:lnTo>
                    <a:pt x="383" y="88"/>
                  </a:lnTo>
                  <a:lnTo>
                    <a:pt x="421" y="80"/>
                  </a:lnTo>
                  <a:lnTo>
                    <a:pt x="457" y="72"/>
                  </a:lnTo>
                  <a:lnTo>
                    <a:pt x="491" y="63"/>
                  </a:lnTo>
                  <a:lnTo>
                    <a:pt x="521" y="57"/>
                  </a:lnTo>
                  <a:lnTo>
                    <a:pt x="550" y="50"/>
                  </a:lnTo>
                  <a:lnTo>
                    <a:pt x="575" y="46"/>
                  </a:lnTo>
                  <a:lnTo>
                    <a:pt x="598" y="42"/>
                  </a:lnTo>
                  <a:lnTo>
                    <a:pt x="618" y="36"/>
                  </a:lnTo>
                  <a:lnTo>
                    <a:pt x="639" y="33"/>
                  </a:lnTo>
                  <a:lnTo>
                    <a:pt x="658" y="33"/>
                  </a:lnTo>
                  <a:lnTo>
                    <a:pt x="675" y="29"/>
                  </a:lnTo>
                  <a:lnTo>
                    <a:pt x="693" y="27"/>
                  </a:lnTo>
                  <a:lnTo>
                    <a:pt x="710" y="25"/>
                  </a:lnTo>
                  <a:lnTo>
                    <a:pt x="729" y="25"/>
                  </a:lnTo>
                  <a:lnTo>
                    <a:pt x="748" y="21"/>
                  </a:lnTo>
                  <a:lnTo>
                    <a:pt x="769" y="19"/>
                  </a:lnTo>
                  <a:lnTo>
                    <a:pt x="791" y="17"/>
                  </a:lnTo>
                  <a:lnTo>
                    <a:pt x="816" y="15"/>
                  </a:lnTo>
                  <a:lnTo>
                    <a:pt x="841" y="12"/>
                  </a:lnTo>
                  <a:lnTo>
                    <a:pt x="868" y="10"/>
                  </a:lnTo>
                  <a:lnTo>
                    <a:pt x="894" y="8"/>
                  </a:lnTo>
                  <a:lnTo>
                    <a:pt x="919" y="6"/>
                  </a:lnTo>
                  <a:lnTo>
                    <a:pt x="944" y="4"/>
                  </a:lnTo>
                  <a:lnTo>
                    <a:pt x="968" y="2"/>
                  </a:lnTo>
                  <a:lnTo>
                    <a:pt x="991" y="2"/>
                  </a:lnTo>
                  <a:lnTo>
                    <a:pt x="1012" y="2"/>
                  </a:lnTo>
                  <a:lnTo>
                    <a:pt x="1029" y="0"/>
                  </a:lnTo>
                  <a:lnTo>
                    <a:pt x="1044" y="2"/>
                  </a:lnTo>
                  <a:lnTo>
                    <a:pt x="1058" y="2"/>
                  </a:lnTo>
                  <a:lnTo>
                    <a:pt x="1067" y="6"/>
                  </a:lnTo>
                  <a:lnTo>
                    <a:pt x="1073" y="8"/>
                  </a:lnTo>
                  <a:lnTo>
                    <a:pt x="1075" y="14"/>
                  </a:lnTo>
                  <a:lnTo>
                    <a:pt x="1071" y="19"/>
                  </a:lnTo>
                  <a:lnTo>
                    <a:pt x="1065" y="29"/>
                  </a:lnTo>
                  <a:lnTo>
                    <a:pt x="1052" y="33"/>
                  </a:lnTo>
                  <a:lnTo>
                    <a:pt x="1037" y="40"/>
                  </a:lnTo>
                  <a:lnTo>
                    <a:pt x="1020" y="46"/>
                  </a:lnTo>
                  <a:lnTo>
                    <a:pt x="1003" y="52"/>
                  </a:lnTo>
                  <a:lnTo>
                    <a:pt x="980" y="55"/>
                  </a:lnTo>
                  <a:lnTo>
                    <a:pt x="957" y="59"/>
                  </a:lnTo>
                  <a:lnTo>
                    <a:pt x="932" y="63"/>
                  </a:lnTo>
                  <a:lnTo>
                    <a:pt x="909" y="69"/>
                  </a:lnTo>
                  <a:lnTo>
                    <a:pt x="881" y="71"/>
                  </a:lnTo>
                  <a:lnTo>
                    <a:pt x="854" y="74"/>
                  </a:lnTo>
                  <a:lnTo>
                    <a:pt x="828" y="78"/>
                  </a:lnTo>
                  <a:lnTo>
                    <a:pt x="799" y="82"/>
                  </a:lnTo>
                  <a:lnTo>
                    <a:pt x="771" y="84"/>
                  </a:lnTo>
                  <a:lnTo>
                    <a:pt x="744" y="88"/>
                  </a:lnTo>
                  <a:lnTo>
                    <a:pt x="715" y="91"/>
                  </a:lnTo>
                  <a:lnTo>
                    <a:pt x="689" y="95"/>
                  </a:lnTo>
                  <a:lnTo>
                    <a:pt x="664" y="99"/>
                  </a:lnTo>
                  <a:lnTo>
                    <a:pt x="641" y="103"/>
                  </a:lnTo>
                  <a:lnTo>
                    <a:pt x="620" y="105"/>
                  </a:lnTo>
                  <a:lnTo>
                    <a:pt x="603" y="109"/>
                  </a:lnTo>
                  <a:lnTo>
                    <a:pt x="584" y="112"/>
                  </a:lnTo>
                  <a:lnTo>
                    <a:pt x="571" y="116"/>
                  </a:lnTo>
                  <a:lnTo>
                    <a:pt x="554" y="118"/>
                  </a:lnTo>
                  <a:lnTo>
                    <a:pt x="542" y="122"/>
                  </a:lnTo>
                  <a:lnTo>
                    <a:pt x="525" y="126"/>
                  </a:lnTo>
                  <a:lnTo>
                    <a:pt x="512" y="128"/>
                  </a:lnTo>
                  <a:lnTo>
                    <a:pt x="497" y="131"/>
                  </a:lnTo>
                  <a:lnTo>
                    <a:pt x="483" y="135"/>
                  </a:lnTo>
                  <a:lnTo>
                    <a:pt x="466" y="139"/>
                  </a:lnTo>
                  <a:lnTo>
                    <a:pt x="449" y="141"/>
                  </a:lnTo>
                  <a:lnTo>
                    <a:pt x="430" y="145"/>
                  </a:lnTo>
                  <a:lnTo>
                    <a:pt x="411" y="149"/>
                  </a:lnTo>
                  <a:lnTo>
                    <a:pt x="386" y="150"/>
                  </a:lnTo>
                  <a:lnTo>
                    <a:pt x="362" y="156"/>
                  </a:lnTo>
                  <a:lnTo>
                    <a:pt x="335" y="160"/>
                  </a:lnTo>
                  <a:lnTo>
                    <a:pt x="308" y="166"/>
                  </a:lnTo>
                  <a:lnTo>
                    <a:pt x="280" y="169"/>
                  </a:lnTo>
                  <a:lnTo>
                    <a:pt x="251" y="177"/>
                  </a:lnTo>
                  <a:lnTo>
                    <a:pt x="223" y="183"/>
                  </a:lnTo>
                  <a:lnTo>
                    <a:pt x="198" y="188"/>
                  </a:lnTo>
                  <a:lnTo>
                    <a:pt x="173" y="194"/>
                  </a:lnTo>
                  <a:lnTo>
                    <a:pt x="149" y="200"/>
                  </a:lnTo>
                  <a:lnTo>
                    <a:pt x="128" y="204"/>
                  </a:lnTo>
                  <a:lnTo>
                    <a:pt x="111" y="209"/>
                  </a:lnTo>
                  <a:lnTo>
                    <a:pt x="96" y="211"/>
                  </a:lnTo>
                  <a:lnTo>
                    <a:pt x="84" y="215"/>
                  </a:lnTo>
                  <a:lnTo>
                    <a:pt x="77" y="217"/>
                  </a:lnTo>
                  <a:lnTo>
                    <a:pt x="77" y="219"/>
                  </a:lnTo>
                  <a:lnTo>
                    <a:pt x="0" y="162"/>
                  </a:lnTo>
                  <a:lnTo>
                    <a:pt x="0" y="162"/>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71" name="Freeform 19"/>
            <p:cNvSpPr>
              <a:spLocks/>
            </p:cNvSpPr>
            <p:nvPr/>
          </p:nvSpPr>
          <p:spPr bwMode="auto">
            <a:xfrm>
              <a:off x="746" y="3524"/>
              <a:ext cx="909" cy="368"/>
            </a:xfrm>
            <a:custGeom>
              <a:avLst/>
              <a:gdLst>
                <a:gd name="T0" fmla="*/ 999 w 1818"/>
                <a:gd name="T1" fmla="*/ 68 h 736"/>
                <a:gd name="T2" fmla="*/ 984 w 1818"/>
                <a:gd name="T3" fmla="*/ 63 h 736"/>
                <a:gd name="T4" fmla="*/ 957 w 1818"/>
                <a:gd name="T5" fmla="*/ 51 h 736"/>
                <a:gd name="T6" fmla="*/ 925 w 1818"/>
                <a:gd name="T7" fmla="*/ 40 h 736"/>
                <a:gd name="T8" fmla="*/ 887 w 1818"/>
                <a:gd name="T9" fmla="*/ 26 h 736"/>
                <a:gd name="T10" fmla="*/ 845 w 1818"/>
                <a:gd name="T11" fmla="*/ 15 h 736"/>
                <a:gd name="T12" fmla="*/ 805 w 1818"/>
                <a:gd name="T13" fmla="*/ 6 h 736"/>
                <a:gd name="T14" fmla="*/ 769 w 1818"/>
                <a:gd name="T15" fmla="*/ 0 h 736"/>
                <a:gd name="T16" fmla="*/ 740 w 1818"/>
                <a:gd name="T17" fmla="*/ 0 h 736"/>
                <a:gd name="T18" fmla="*/ 717 w 1818"/>
                <a:gd name="T19" fmla="*/ 6 h 736"/>
                <a:gd name="T20" fmla="*/ 704 w 1818"/>
                <a:gd name="T21" fmla="*/ 13 h 736"/>
                <a:gd name="T22" fmla="*/ 695 w 1818"/>
                <a:gd name="T23" fmla="*/ 26 h 736"/>
                <a:gd name="T24" fmla="*/ 689 w 1818"/>
                <a:gd name="T25" fmla="*/ 44 h 736"/>
                <a:gd name="T26" fmla="*/ 685 w 1818"/>
                <a:gd name="T27" fmla="*/ 59 h 736"/>
                <a:gd name="T28" fmla="*/ 681 w 1818"/>
                <a:gd name="T29" fmla="*/ 80 h 736"/>
                <a:gd name="T30" fmla="*/ 677 w 1818"/>
                <a:gd name="T31" fmla="*/ 99 h 736"/>
                <a:gd name="T32" fmla="*/ 668 w 1818"/>
                <a:gd name="T33" fmla="*/ 118 h 736"/>
                <a:gd name="T34" fmla="*/ 656 w 1818"/>
                <a:gd name="T35" fmla="*/ 135 h 736"/>
                <a:gd name="T36" fmla="*/ 643 w 1818"/>
                <a:gd name="T37" fmla="*/ 152 h 736"/>
                <a:gd name="T38" fmla="*/ 630 w 1818"/>
                <a:gd name="T39" fmla="*/ 169 h 736"/>
                <a:gd name="T40" fmla="*/ 617 w 1818"/>
                <a:gd name="T41" fmla="*/ 186 h 736"/>
                <a:gd name="T42" fmla="*/ 601 w 1818"/>
                <a:gd name="T43" fmla="*/ 201 h 736"/>
                <a:gd name="T44" fmla="*/ 588 w 1818"/>
                <a:gd name="T45" fmla="*/ 217 h 736"/>
                <a:gd name="T46" fmla="*/ 577 w 1818"/>
                <a:gd name="T47" fmla="*/ 236 h 736"/>
                <a:gd name="T48" fmla="*/ 567 w 1818"/>
                <a:gd name="T49" fmla="*/ 253 h 736"/>
                <a:gd name="T50" fmla="*/ 561 w 1818"/>
                <a:gd name="T51" fmla="*/ 270 h 736"/>
                <a:gd name="T52" fmla="*/ 558 w 1818"/>
                <a:gd name="T53" fmla="*/ 289 h 736"/>
                <a:gd name="T54" fmla="*/ 558 w 1818"/>
                <a:gd name="T55" fmla="*/ 308 h 736"/>
                <a:gd name="T56" fmla="*/ 558 w 1818"/>
                <a:gd name="T57" fmla="*/ 327 h 736"/>
                <a:gd name="T58" fmla="*/ 558 w 1818"/>
                <a:gd name="T59" fmla="*/ 346 h 736"/>
                <a:gd name="T60" fmla="*/ 560 w 1818"/>
                <a:gd name="T61" fmla="*/ 363 h 736"/>
                <a:gd name="T62" fmla="*/ 561 w 1818"/>
                <a:gd name="T63" fmla="*/ 382 h 736"/>
                <a:gd name="T64" fmla="*/ 561 w 1818"/>
                <a:gd name="T65" fmla="*/ 397 h 736"/>
                <a:gd name="T66" fmla="*/ 561 w 1818"/>
                <a:gd name="T67" fmla="*/ 412 h 736"/>
                <a:gd name="T68" fmla="*/ 560 w 1818"/>
                <a:gd name="T69" fmla="*/ 431 h 736"/>
                <a:gd name="T70" fmla="*/ 558 w 1818"/>
                <a:gd name="T71" fmla="*/ 450 h 736"/>
                <a:gd name="T72" fmla="*/ 556 w 1818"/>
                <a:gd name="T73" fmla="*/ 464 h 736"/>
                <a:gd name="T74" fmla="*/ 388 w 1818"/>
                <a:gd name="T75" fmla="*/ 536 h 736"/>
                <a:gd name="T76" fmla="*/ 31 w 1818"/>
                <a:gd name="T77" fmla="*/ 445 h 736"/>
                <a:gd name="T78" fmla="*/ 0 w 1818"/>
                <a:gd name="T79" fmla="*/ 736 h 736"/>
                <a:gd name="T80" fmla="*/ 550 w 1818"/>
                <a:gd name="T81" fmla="*/ 557 h 736"/>
                <a:gd name="T82" fmla="*/ 1290 w 1818"/>
                <a:gd name="T83" fmla="*/ 418 h 736"/>
                <a:gd name="T84" fmla="*/ 1818 w 1818"/>
                <a:gd name="T85" fmla="*/ 275 h 736"/>
                <a:gd name="T86" fmla="*/ 1499 w 1818"/>
                <a:gd name="T87" fmla="*/ 333 h 736"/>
                <a:gd name="T88" fmla="*/ 1404 w 1818"/>
                <a:gd name="T89" fmla="*/ 353 h 736"/>
                <a:gd name="T90" fmla="*/ 1183 w 1818"/>
                <a:gd name="T91" fmla="*/ 393 h 736"/>
                <a:gd name="T92" fmla="*/ 1003 w 1818"/>
                <a:gd name="T93" fmla="*/ 7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8" h="736">
                  <a:moveTo>
                    <a:pt x="1003" y="70"/>
                  </a:moveTo>
                  <a:lnTo>
                    <a:pt x="999" y="68"/>
                  </a:lnTo>
                  <a:lnTo>
                    <a:pt x="993" y="66"/>
                  </a:lnTo>
                  <a:lnTo>
                    <a:pt x="984" y="63"/>
                  </a:lnTo>
                  <a:lnTo>
                    <a:pt x="974" y="59"/>
                  </a:lnTo>
                  <a:lnTo>
                    <a:pt x="957" y="51"/>
                  </a:lnTo>
                  <a:lnTo>
                    <a:pt x="944" y="47"/>
                  </a:lnTo>
                  <a:lnTo>
                    <a:pt x="925" y="40"/>
                  </a:lnTo>
                  <a:lnTo>
                    <a:pt x="907" y="34"/>
                  </a:lnTo>
                  <a:lnTo>
                    <a:pt x="887" y="26"/>
                  </a:lnTo>
                  <a:lnTo>
                    <a:pt x="866" y="21"/>
                  </a:lnTo>
                  <a:lnTo>
                    <a:pt x="845" y="15"/>
                  </a:lnTo>
                  <a:lnTo>
                    <a:pt x="824" y="11"/>
                  </a:lnTo>
                  <a:lnTo>
                    <a:pt x="805" y="6"/>
                  </a:lnTo>
                  <a:lnTo>
                    <a:pt x="786" y="4"/>
                  </a:lnTo>
                  <a:lnTo>
                    <a:pt x="769" y="0"/>
                  </a:lnTo>
                  <a:lnTo>
                    <a:pt x="755" y="0"/>
                  </a:lnTo>
                  <a:lnTo>
                    <a:pt x="740" y="0"/>
                  </a:lnTo>
                  <a:lnTo>
                    <a:pt x="729" y="2"/>
                  </a:lnTo>
                  <a:lnTo>
                    <a:pt x="717" y="6"/>
                  </a:lnTo>
                  <a:lnTo>
                    <a:pt x="712" y="9"/>
                  </a:lnTo>
                  <a:lnTo>
                    <a:pt x="704" y="13"/>
                  </a:lnTo>
                  <a:lnTo>
                    <a:pt x="698" y="19"/>
                  </a:lnTo>
                  <a:lnTo>
                    <a:pt x="695" y="26"/>
                  </a:lnTo>
                  <a:lnTo>
                    <a:pt x="693" y="34"/>
                  </a:lnTo>
                  <a:lnTo>
                    <a:pt x="689" y="44"/>
                  </a:lnTo>
                  <a:lnTo>
                    <a:pt x="687" y="51"/>
                  </a:lnTo>
                  <a:lnTo>
                    <a:pt x="685" y="59"/>
                  </a:lnTo>
                  <a:lnTo>
                    <a:pt x="683" y="70"/>
                  </a:lnTo>
                  <a:lnTo>
                    <a:pt x="681" y="80"/>
                  </a:lnTo>
                  <a:lnTo>
                    <a:pt x="679" y="89"/>
                  </a:lnTo>
                  <a:lnTo>
                    <a:pt x="677" y="99"/>
                  </a:lnTo>
                  <a:lnTo>
                    <a:pt x="674" y="110"/>
                  </a:lnTo>
                  <a:lnTo>
                    <a:pt x="668" y="118"/>
                  </a:lnTo>
                  <a:lnTo>
                    <a:pt x="664" y="127"/>
                  </a:lnTo>
                  <a:lnTo>
                    <a:pt x="656" y="135"/>
                  </a:lnTo>
                  <a:lnTo>
                    <a:pt x="651" y="144"/>
                  </a:lnTo>
                  <a:lnTo>
                    <a:pt x="643" y="152"/>
                  </a:lnTo>
                  <a:lnTo>
                    <a:pt x="637" y="160"/>
                  </a:lnTo>
                  <a:lnTo>
                    <a:pt x="630" y="169"/>
                  </a:lnTo>
                  <a:lnTo>
                    <a:pt x="624" y="177"/>
                  </a:lnTo>
                  <a:lnTo>
                    <a:pt x="617" y="186"/>
                  </a:lnTo>
                  <a:lnTo>
                    <a:pt x="609" y="194"/>
                  </a:lnTo>
                  <a:lnTo>
                    <a:pt x="601" y="201"/>
                  </a:lnTo>
                  <a:lnTo>
                    <a:pt x="594" y="209"/>
                  </a:lnTo>
                  <a:lnTo>
                    <a:pt x="588" y="217"/>
                  </a:lnTo>
                  <a:lnTo>
                    <a:pt x="582" y="226"/>
                  </a:lnTo>
                  <a:lnTo>
                    <a:pt x="577" y="236"/>
                  </a:lnTo>
                  <a:lnTo>
                    <a:pt x="573" y="245"/>
                  </a:lnTo>
                  <a:lnTo>
                    <a:pt x="567" y="253"/>
                  </a:lnTo>
                  <a:lnTo>
                    <a:pt x="563" y="262"/>
                  </a:lnTo>
                  <a:lnTo>
                    <a:pt x="561" y="270"/>
                  </a:lnTo>
                  <a:lnTo>
                    <a:pt x="560" y="279"/>
                  </a:lnTo>
                  <a:lnTo>
                    <a:pt x="558" y="289"/>
                  </a:lnTo>
                  <a:lnTo>
                    <a:pt x="558" y="298"/>
                  </a:lnTo>
                  <a:lnTo>
                    <a:pt x="558" y="308"/>
                  </a:lnTo>
                  <a:lnTo>
                    <a:pt x="558" y="317"/>
                  </a:lnTo>
                  <a:lnTo>
                    <a:pt x="558" y="327"/>
                  </a:lnTo>
                  <a:lnTo>
                    <a:pt x="558" y="336"/>
                  </a:lnTo>
                  <a:lnTo>
                    <a:pt x="558" y="346"/>
                  </a:lnTo>
                  <a:lnTo>
                    <a:pt x="560" y="355"/>
                  </a:lnTo>
                  <a:lnTo>
                    <a:pt x="560" y="363"/>
                  </a:lnTo>
                  <a:lnTo>
                    <a:pt x="560" y="372"/>
                  </a:lnTo>
                  <a:lnTo>
                    <a:pt x="561" y="382"/>
                  </a:lnTo>
                  <a:lnTo>
                    <a:pt x="563" y="391"/>
                  </a:lnTo>
                  <a:lnTo>
                    <a:pt x="561" y="397"/>
                  </a:lnTo>
                  <a:lnTo>
                    <a:pt x="561" y="405"/>
                  </a:lnTo>
                  <a:lnTo>
                    <a:pt x="561" y="412"/>
                  </a:lnTo>
                  <a:lnTo>
                    <a:pt x="561" y="420"/>
                  </a:lnTo>
                  <a:lnTo>
                    <a:pt x="560" y="431"/>
                  </a:lnTo>
                  <a:lnTo>
                    <a:pt x="560" y="443"/>
                  </a:lnTo>
                  <a:lnTo>
                    <a:pt x="558" y="450"/>
                  </a:lnTo>
                  <a:lnTo>
                    <a:pt x="556" y="460"/>
                  </a:lnTo>
                  <a:lnTo>
                    <a:pt x="556" y="464"/>
                  </a:lnTo>
                  <a:lnTo>
                    <a:pt x="556" y="466"/>
                  </a:lnTo>
                  <a:lnTo>
                    <a:pt x="388" y="536"/>
                  </a:lnTo>
                  <a:lnTo>
                    <a:pt x="111" y="585"/>
                  </a:lnTo>
                  <a:lnTo>
                    <a:pt x="31" y="445"/>
                  </a:lnTo>
                  <a:lnTo>
                    <a:pt x="6" y="671"/>
                  </a:lnTo>
                  <a:lnTo>
                    <a:pt x="0" y="736"/>
                  </a:lnTo>
                  <a:lnTo>
                    <a:pt x="354" y="606"/>
                  </a:lnTo>
                  <a:lnTo>
                    <a:pt x="550" y="557"/>
                  </a:lnTo>
                  <a:lnTo>
                    <a:pt x="803" y="544"/>
                  </a:lnTo>
                  <a:lnTo>
                    <a:pt x="1290" y="418"/>
                  </a:lnTo>
                  <a:lnTo>
                    <a:pt x="1495" y="374"/>
                  </a:lnTo>
                  <a:lnTo>
                    <a:pt x="1818" y="275"/>
                  </a:lnTo>
                  <a:lnTo>
                    <a:pt x="1786" y="188"/>
                  </a:lnTo>
                  <a:lnTo>
                    <a:pt x="1499" y="333"/>
                  </a:lnTo>
                  <a:lnTo>
                    <a:pt x="1311" y="331"/>
                  </a:lnTo>
                  <a:lnTo>
                    <a:pt x="1404" y="353"/>
                  </a:lnTo>
                  <a:lnTo>
                    <a:pt x="1375" y="374"/>
                  </a:lnTo>
                  <a:lnTo>
                    <a:pt x="1183" y="393"/>
                  </a:lnTo>
                  <a:lnTo>
                    <a:pt x="968" y="245"/>
                  </a:lnTo>
                  <a:lnTo>
                    <a:pt x="1003" y="70"/>
                  </a:lnTo>
                  <a:lnTo>
                    <a:pt x="1003" y="7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72" name="Freeform 20"/>
            <p:cNvSpPr>
              <a:spLocks/>
            </p:cNvSpPr>
            <p:nvPr/>
          </p:nvSpPr>
          <p:spPr bwMode="auto">
            <a:xfrm>
              <a:off x="717" y="3304"/>
              <a:ext cx="268" cy="291"/>
            </a:xfrm>
            <a:custGeom>
              <a:avLst/>
              <a:gdLst>
                <a:gd name="T0" fmla="*/ 0 w 536"/>
                <a:gd name="T1" fmla="*/ 236 h 582"/>
                <a:gd name="T2" fmla="*/ 184 w 536"/>
                <a:gd name="T3" fmla="*/ 171 h 582"/>
                <a:gd name="T4" fmla="*/ 264 w 536"/>
                <a:gd name="T5" fmla="*/ 114 h 582"/>
                <a:gd name="T6" fmla="*/ 355 w 536"/>
                <a:gd name="T7" fmla="*/ 91 h 582"/>
                <a:gd name="T8" fmla="*/ 403 w 536"/>
                <a:gd name="T9" fmla="*/ 53 h 582"/>
                <a:gd name="T10" fmla="*/ 452 w 536"/>
                <a:gd name="T11" fmla="*/ 38 h 582"/>
                <a:gd name="T12" fmla="*/ 536 w 536"/>
                <a:gd name="T13" fmla="*/ 0 h 582"/>
                <a:gd name="T14" fmla="*/ 536 w 536"/>
                <a:gd name="T15" fmla="*/ 11 h 582"/>
                <a:gd name="T16" fmla="*/ 496 w 536"/>
                <a:gd name="T17" fmla="*/ 45 h 582"/>
                <a:gd name="T18" fmla="*/ 498 w 536"/>
                <a:gd name="T19" fmla="*/ 72 h 582"/>
                <a:gd name="T20" fmla="*/ 450 w 536"/>
                <a:gd name="T21" fmla="*/ 133 h 582"/>
                <a:gd name="T22" fmla="*/ 427 w 536"/>
                <a:gd name="T23" fmla="*/ 137 h 582"/>
                <a:gd name="T24" fmla="*/ 399 w 536"/>
                <a:gd name="T25" fmla="*/ 120 h 582"/>
                <a:gd name="T26" fmla="*/ 370 w 536"/>
                <a:gd name="T27" fmla="*/ 152 h 582"/>
                <a:gd name="T28" fmla="*/ 370 w 536"/>
                <a:gd name="T29" fmla="*/ 188 h 582"/>
                <a:gd name="T30" fmla="*/ 317 w 536"/>
                <a:gd name="T31" fmla="*/ 234 h 582"/>
                <a:gd name="T32" fmla="*/ 287 w 536"/>
                <a:gd name="T33" fmla="*/ 249 h 582"/>
                <a:gd name="T34" fmla="*/ 283 w 536"/>
                <a:gd name="T35" fmla="*/ 272 h 582"/>
                <a:gd name="T36" fmla="*/ 5 w 536"/>
                <a:gd name="T37" fmla="*/ 582 h 582"/>
                <a:gd name="T38" fmla="*/ 0 w 536"/>
                <a:gd name="T39" fmla="*/ 236 h 582"/>
                <a:gd name="T40" fmla="*/ 0 w 536"/>
                <a:gd name="T41" fmla="*/ 23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6" h="582">
                  <a:moveTo>
                    <a:pt x="0" y="236"/>
                  </a:moveTo>
                  <a:lnTo>
                    <a:pt x="184" y="171"/>
                  </a:lnTo>
                  <a:lnTo>
                    <a:pt x="264" y="114"/>
                  </a:lnTo>
                  <a:lnTo>
                    <a:pt x="355" y="91"/>
                  </a:lnTo>
                  <a:lnTo>
                    <a:pt x="403" y="53"/>
                  </a:lnTo>
                  <a:lnTo>
                    <a:pt x="452" y="38"/>
                  </a:lnTo>
                  <a:lnTo>
                    <a:pt x="536" y="0"/>
                  </a:lnTo>
                  <a:lnTo>
                    <a:pt x="536" y="11"/>
                  </a:lnTo>
                  <a:lnTo>
                    <a:pt x="496" y="45"/>
                  </a:lnTo>
                  <a:lnTo>
                    <a:pt x="498" y="72"/>
                  </a:lnTo>
                  <a:lnTo>
                    <a:pt x="450" y="133"/>
                  </a:lnTo>
                  <a:lnTo>
                    <a:pt x="427" y="137"/>
                  </a:lnTo>
                  <a:lnTo>
                    <a:pt x="399" y="120"/>
                  </a:lnTo>
                  <a:lnTo>
                    <a:pt x="370" y="152"/>
                  </a:lnTo>
                  <a:lnTo>
                    <a:pt x="370" y="188"/>
                  </a:lnTo>
                  <a:lnTo>
                    <a:pt x="317" y="234"/>
                  </a:lnTo>
                  <a:lnTo>
                    <a:pt x="287" y="249"/>
                  </a:lnTo>
                  <a:lnTo>
                    <a:pt x="283" y="272"/>
                  </a:lnTo>
                  <a:lnTo>
                    <a:pt x="5" y="582"/>
                  </a:lnTo>
                  <a:lnTo>
                    <a:pt x="0" y="236"/>
                  </a:lnTo>
                  <a:lnTo>
                    <a:pt x="0" y="236"/>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73" name="Freeform 21"/>
            <p:cNvSpPr>
              <a:spLocks/>
            </p:cNvSpPr>
            <p:nvPr/>
          </p:nvSpPr>
          <p:spPr bwMode="auto">
            <a:xfrm>
              <a:off x="1618" y="2639"/>
              <a:ext cx="301" cy="655"/>
            </a:xfrm>
            <a:custGeom>
              <a:avLst/>
              <a:gdLst>
                <a:gd name="T0" fmla="*/ 0 w 601"/>
                <a:gd name="T1" fmla="*/ 0 h 1312"/>
                <a:gd name="T2" fmla="*/ 409 w 601"/>
                <a:gd name="T3" fmla="*/ 245 h 1312"/>
                <a:gd name="T4" fmla="*/ 601 w 601"/>
                <a:gd name="T5" fmla="*/ 730 h 1312"/>
                <a:gd name="T6" fmla="*/ 449 w 601"/>
                <a:gd name="T7" fmla="*/ 1312 h 1312"/>
                <a:gd name="T8" fmla="*/ 266 w 601"/>
                <a:gd name="T9" fmla="*/ 1129 h 1312"/>
                <a:gd name="T10" fmla="*/ 0 w 601"/>
                <a:gd name="T11" fmla="*/ 0 h 1312"/>
                <a:gd name="T12" fmla="*/ 0 w 601"/>
                <a:gd name="T13" fmla="*/ 0 h 1312"/>
              </a:gdLst>
              <a:ahLst/>
              <a:cxnLst>
                <a:cxn ang="0">
                  <a:pos x="T0" y="T1"/>
                </a:cxn>
                <a:cxn ang="0">
                  <a:pos x="T2" y="T3"/>
                </a:cxn>
                <a:cxn ang="0">
                  <a:pos x="T4" y="T5"/>
                </a:cxn>
                <a:cxn ang="0">
                  <a:pos x="T6" y="T7"/>
                </a:cxn>
                <a:cxn ang="0">
                  <a:pos x="T8" y="T9"/>
                </a:cxn>
                <a:cxn ang="0">
                  <a:pos x="T10" y="T11"/>
                </a:cxn>
                <a:cxn ang="0">
                  <a:pos x="T12" y="T13"/>
                </a:cxn>
              </a:cxnLst>
              <a:rect l="0" t="0" r="r" b="b"/>
              <a:pathLst>
                <a:path w="601" h="1312">
                  <a:moveTo>
                    <a:pt x="0" y="0"/>
                  </a:moveTo>
                  <a:lnTo>
                    <a:pt x="409" y="245"/>
                  </a:lnTo>
                  <a:lnTo>
                    <a:pt x="601" y="730"/>
                  </a:lnTo>
                  <a:lnTo>
                    <a:pt x="449" y="1312"/>
                  </a:lnTo>
                  <a:lnTo>
                    <a:pt x="266" y="1129"/>
                  </a:lnTo>
                  <a:lnTo>
                    <a:pt x="0" y="0"/>
                  </a:lnTo>
                  <a:lnTo>
                    <a:pt x="0" y="0"/>
                  </a:lnTo>
                  <a:close/>
                </a:path>
              </a:pathLst>
            </a:custGeom>
            <a:solidFill>
              <a:srgbClr val="CC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74" name="Freeform 22"/>
            <p:cNvSpPr>
              <a:spLocks/>
            </p:cNvSpPr>
            <p:nvPr/>
          </p:nvSpPr>
          <p:spPr bwMode="auto">
            <a:xfrm>
              <a:off x="1756" y="3789"/>
              <a:ext cx="103" cy="138"/>
            </a:xfrm>
            <a:custGeom>
              <a:avLst/>
              <a:gdLst>
                <a:gd name="T0" fmla="*/ 201 w 205"/>
                <a:gd name="T1" fmla="*/ 23 h 278"/>
                <a:gd name="T2" fmla="*/ 194 w 205"/>
                <a:gd name="T3" fmla="*/ 36 h 278"/>
                <a:gd name="T4" fmla="*/ 188 w 205"/>
                <a:gd name="T5" fmla="*/ 54 h 278"/>
                <a:gd name="T6" fmla="*/ 180 w 205"/>
                <a:gd name="T7" fmla="*/ 73 h 278"/>
                <a:gd name="T8" fmla="*/ 173 w 205"/>
                <a:gd name="T9" fmla="*/ 95 h 278"/>
                <a:gd name="T10" fmla="*/ 165 w 205"/>
                <a:gd name="T11" fmla="*/ 118 h 278"/>
                <a:gd name="T12" fmla="*/ 158 w 205"/>
                <a:gd name="T13" fmla="*/ 143 h 278"/>
                <a:gd name="T14" fmla="*/ 154 w 205"/>
                <a:gd name="T15" fmla="*/ 164 h 278"/>
                <a:gd name="T16" fmla="*/ 150 w 205"/>
                <a:gd name="T17" fmla="*/ 185 h 278"/>
                <a:gd name="T18" fmla="*/ 150 w 205"/>
                <a:gd name="T19" fmla="*/ 206 h 278"/>
                <a:gd name="T20" fmla="*/ 150 w 205"/>
                <a:gd name="T21" fmla="*/ 223 h 278"/>
                <a:gd name="T22" fmla="*/ 152 w 205"/>
                <a:gd name="T23" fmla="*/ 244 h 278"/>
                <a:gd name="T24" fmla="*/ 156 w 205"/>
                <a:gd name="T25" fmla="*/ 261 h 278"/>
                <a:gd name="T26" fmla="*/ 125 w 205"/>
                <a:gd name="T27" fmla="*/ 278 h 278"/>
                <a:gd name="T28" fmla="*/ 0 w 205"/>
                <a:gd name="T29" fmla="*/ 236 h 278"/>
                <a:gd name="T30" fmla="*/ 7 w 205"/>
                <a:gd name="T31" fmla="*/ 234 h 278"/>
                <a:gd name="T32" fmla="*/ 26 w 205"/>
                <a:gd name="T33" fmla="*/ 232 h 278"/>
                <a:gd name="T34" fmla="*/ 51 w 205"/>
                <a:gd name="T35" fmla="*/ 227 h 278"/>
                <a:gd name="T36" fmla="*/ 74 w 205"/>
                <a:gd name="T37" fmla="*/ 219 h 278"/>
                <a:gd name="T38" fmla="*/ 89 w 205"/>
                <a:gd name="T39" fmla="*/ 209 h 278"/>
                <a:gd name="T40" fmla="*/ 97 w 205"/>
                <a:gd name="T41" fmla="*/ 200 h 278"/>
                <a:gd name="T42" fmla="*/ 101 w 205"/>
                <a:gd name="T43" fmla="*/ 190 h 278"/>
                <a:gd name="T44" fmla="*/ 101 w 205"/>
                <a:gd name="T45" fmla="*/ 181 h 278"/>
                <a:gd name="T46" fmla="*/ 101 w 205"/>
                <a:gd name="T47" fmla="*/ 162 h 278"/>
                <a:gd name="T48" fmla="*/ 101 w 205"/>
                <a:gd name="T49" fmla="*/ 150 h 278"/>
                <a:gd name="T50" fmla="*/ 101 w 205"/>
                <a:gd name="T51" fmla="*/ 133 h 278"/>
                <a:gd name="T52" fmla="*/ 99 w 205"/>
                <a:gd name="T53" fmla="*/ 114 h 278"/>
                <a:gd name="T54" fmla="*/ 97 w 205"/>
                <a:gd name="T55" fmla="*/ 92 h 278"/>
                <a:gd name="T56" fmla="*/ 95 w 205"/>
                <a:gd name="T57" fmla="*/ 71 h 278"/>
                <a:gd name="T58" fmla="*/ 95 w 205"/>
                <a:gd name="T59" fmla="*/ 50 h 278"/>
                <a:gd name="T60" fmla="*/ 91 w 205"/>
                <a:gd name="T61" fmla="*/ 29 h 278"/>
                <a:gd name="T62" fmla="*/ 91 w 205"/>
                <a:gd name="T63" fmla="*/ 14 h 278"/>
                <a:gd name="T64" fmla="*/ 91 w 205"/>
                <a:gd name="T65" fmla="*/ 0 h 278"/>
                <a:gd name="T66" fmla="*/ 205 w 205"/>
                <a:gd name="T67" fmla="*/ 2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278">
                  <a:moveTo>
                    <a:pt x="205" y="21"/>
                  </a:moveTo>
                  <a:lnTo>
                    <a:pt x="201" y="23"/>
                  </a:lnTo>
                  <a:lnTo>
                    <a:pt x="198" y="33"/>
                  </a:lnTo>
                  <a:lnTo>
                    <a:pt x="194" y="36"/>
                  </a:lnTo>
                  <a:lnTo>
                    <a:pt x="192" y="46"/>
                  </a:lnTo>
                  <a:lnTo>
                    <a:pt x="188" y="54"/>
                  </a:lnTo>
                  <a:lnTo>
                    <a:pt x="184" y="63"/>
                  </a:lnTo>
                  <a:lnTo>
                    <a:pt x="180" y="73"/>
                  </a:lnTo>
                  <a:lnTo>
                    <a:pt x="177" y="84"/>
                  </a:lnTo>
                  <a:lnTo>
                    <a:pt x="173" y="95"/>
                  </a:lnTo>
                  <a:lnTo>
                    <a:pt x="169" y="107"/>
                  </a:lnTo>
                  <a:lnTo>
                    <a:pt x="165" y="118"/>
                  </a:lnTo>
                  <a:lnTo>
                    <a:pt x="163" y="130"/>
                  </a:lnTo>
                  <a:lnTo>
                    <a:pt x="158" y="143"/>
                  </a:lnTo>
                  <a:lnTo>
                    <a:pt x="158" y="154"/>
                  </a:lnTo>
                  <a:lnTo>
                    <a:pt x="154" y="164"/>
                  </a:lnTo>
                  <a:lnTo>
                    <a:pt x="152" y="175"/>
                  </a:lnTo>
                  <a:lnTo>
                    <a:pt x="150" y="185"/>
                  </a:lnTo>
                  <a:lnTo>
                    <a:pt x="150" y="196"/>
                  </a:lnTo>
                  <a:lnTo>
                    <a:pt x="150" y="206"/>
                  </a:lnTo>
                  <a:lnTo>
                    <a:pt x="150" y="213"/>
                  </a:lnTo>
                  <a:lnTo>
                    <a:pt x="150" y="223"/>
                  </a:lnTo>
                  <a:lnTo>
                    <a:pt x="152" y="230"/>
                  </a:lnTo>
                  <a:lnTo>
                    <a:pt x="152" y="244"/>
                  </a:lnTo>
                  <a:lnTo>
                    <a:pt x="154" y="255"/>
                  </a:lnTo>
                  <a:lnTo>
                    <a:pt x="156" y="261"/>
                  </a:lnTo>
                  <a:lnTo>
                    <a:pt x="158" y="265"/>
                  </a:lnTo>
                  <a:lnTo>
                    <a:pt x="125" y="278"/>
                  </a:lnTo>
                  <a:lnTo>
                    <a:pt x="0" y="261"/>
                  </a:lnTo>
                  <a:lnTo>
                    <a:pt x="0" y="236"/>
                  </a:lnTo>
                  <a:lnTo>
                    <a:pt x="0" y="234"/>
                  </a:lnTo>
                  <a:lnTo>
                    <a:pt x="7" y="234"/>
                  </a:lnTo>
                  <a:lnTo>
                    <a:pt x="15" y="234"/>
                  </a:lnTo>
                  <a:lnTo>
                    <a:pt x="26" y="232"/>
                  </a:lnTo>
                  <a:lnTo>
                    <a:pt x="38" y="230"/>
                  </a:lnTo>
                  <a:lnTo>
                    <a:pt x="51" y="227"/>
                  </a:lnTo>
                  <a:lnTo>
                    <a:pt x="63" y="223"/>
                  </a:lnTo>
                  <a:lnTo>
                    <a:pt x="74" y="219"/>
                  </a:lnTo>
                  <a:lnTo>
                    <a:pt x="84" y="213"/>
                  </a:lnTo>
                  <a:lnTo>
                    <a:pt x="89" y="209"/>
                  </a:lnTo>
                  <a:lnTo>
                    <a:pt x="93" y="204"/>
                  </a:lnTo>
                  <a:lnTo>
                    <a:pt x="97" y="200"/>
                  </a:lnTo>
                  <a:lnTo>
                    <a:pt x="101" y="192"/>
                  </a:lnTo>
                  <a:lnTo>
                    <a:pt x="101" y="190"/>
                  </a:lnTo>
                  <a:lnTo>
                    <a:pt x="101" y="189"/>
                  </a:lnTo>
                  <a:lnTo>
                    <a:pt x="101" y="181"/>
                  </a:lnTo>
                  <a:lnTo>
                    <a:pt x="101" y="171"/>
                  </a:lnTo>
                  <a:lnTo>
                    <a:pt x="101" y="162"/>
                  </a:lnTo>
                  <a:lnTo>
                    <a:pt x="101" y="154"/>
                  </a:lnTo>
                  <a:lnTo>
                    <a:pt x="101" y="150"/>
                  </a:lnTo>
                  <a:lnTo>
                    <a:pt x="101" y="143"/>
                  </a:lnTo>
                  <a:lnTo>
                    <a:pt x="101" y="133"/>
                  </a:lnTo>
                  <a:lnTo>
                    <a:pt x="101" y="124"/>
                  </a:lnTo>
                  <a:lnTo>
                    <a:pt x="99" y="114"/>
                  </a:lnTo>
                  <a:lnTo>
                    <a:pt x="97" y="103"/>
                  </a:lnTo>
                  <a:lnTo>
                    <a:pt x="97" y="92"/>
                  </a:lnTo>
                  <a:lnTo>
                    <a:pt x="95" y="80"/>
                  </a:lnTo>
                  <a:lnTo>
                    <a:pt x="95" y="71"/>
                  </a:lnTo>
                  <a:lnTo>
                    <a:pt x="95" y="57"/>
                  </a:lnTo>
                  <a:lnTo>
                    <a:pt x="95" y="50"/>
                  </a:lnTo>
                  <a:lnTo>
                    <a:pt x="93" y="36"/>
                  </a:lnTo>
                  <a:lnTo>
                    <a:pt x="91" y="29"/>
                  </a:lnTo>
                  <a:lnTo>
                    <a:pt x="91" y="21"/>
                  </a:lnTo>
                  <a:lnTo>
                    <a:pt x="91" y="14"/>
                  </a:lnTo>
                  <a:lnTo>
                    <a:pt x="91" y="4"/>
                  </a:lnTo>
                  <a:lnTo>
                    <a:pt x="91" y="0"/>
                  </a:lnTo>
                  <a:lnTo>
                    <a:pt x="205" y="21"/>
                  </a:lnTo>
                  <a:lnTo>
                    <a:pt x="205" y="21"/>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75" name="Freeform 23"/>
            <p:cNvSpPr>
              <a:spLocks/>
            </p:cNvSpPr>
            <p:nvPr/>
          </p:nvSpPr>
          <p:spPr bwMode="auto">
            <a:xfrm>
              <a:off x="2021" y="3729"/>
              <a:ext cx="95" cy="207"/>
            </a:xfrm>
            <a:custGeom>
              <a:avLst/>
              <a:gdLst>
                <a:gd name="T0" fmla="*/ 107 w 191"/>
                <a:gd name="T1" fmla="*/ 3 h 414"/>
                <a:gd name="T2" fmla="*/ 116 w 191"/>
                <a:gd name="T3" fmla="*/ 15 h 414"/>
                <a:gd name="T4" fmla="*/ 128 w 191"/>
                <a:gd name="T5" fmla="*/ 30 h 414"/>
                <a:gd name="T6" fmla="*/ 139 w 191"/>
                <a:gd name="T7" fmla="*/ 47 h 414"/>
                <a:gd name="T8" fmla="*/ 151 w 191"/>
                <a:gd name="T9" fmla="*/ 70 h 414"/>
                <a:gd name="T10" fmla="*/ 164 w 191"/>
                <a:gd name="T11" fmla="*/ 93 h 414"/>
                <a:gd name="T12" fmla="*/ 173 w 191"/>
                <a:gd name="T13" fmla="*/ 117 h 414"/>
                <a:gd name="T14" fmla="*/ 181 w 191"/>
                <a:gd name="T15" fmla="*/ 144 h 414"/>
                <a:gd name="T16" fmla="*/ 183 w 191"/>
                <a:gd name="T17" fmla="*/ 171 h 414"/>
                <a:gd name="T18" fmla="*/ 185 w 191"/>
                <a:gd name="T19" fmla="*/ 197 h 414"/>
                <a:gd name="T20" fmla="*/ 183 w 191"/>
                <a:gd name="T21" fmla="*/ 224 h 414"/>
                <a:gd name="T22" fmla="*/ 181 w 191"/>
                <a:gd name="T23" fmla="*/ 249 h 414"/>
                <a:gd name="T24" fmla="*/ 177 w 191"/>
                <a:gd name="T25" fmla="*/ 273 h 414"/>
                <a:gd name="T26" fmla="*/ 177 w 191"/>
                <a:gd name="T27" fmla="*/ 294 h 414"/>
                <a:gd name="T28" fmla="*/ 177 w 191"/>
                <a:gd name="T29" fmla="*/ 313 h 414"/>
                <a:gd name="T30" fmla="*/ 175 w 191"/>
                <a:gd name="T31" fmla="*/ 328 h 414"/>
                <a:gd name="T32" fmla="*/ 175 w 191"/>
                <a:gd name="T33" fmla="*/ 342 h 414"/>
                <a:gd name="T34" fmla="*/ 177 w 191"/>
                <a:gd name="T35" fmla="*/ 353 h 414"/>
                <a:gd name="T36" fmla="*/ 187 w 191"/>
                <a:gd name="T37" fmla="*/ 366 h 414"/>
                <a:gd name="T38" fmla="*/ 177 w 191"/>
                <a:gd name="T39" fmla="*/ 412 h 414"/>
                <a:gd name="T40" fmla="*/ 31 w 191"/>
                <a:gd name="T41" fmla="*/ 387 h 414"/>
                <a:gd name="T42" fmla="*/ 36 w 191"/>
                <a:gd name="T43" fmla="*/ 385 h 414"/>
                <a:gd name="T44" fmla="*/ 52 w 191"/>
                <a:gd name="T45" fmla="*/ 384 h 414"/>
                <a:gd name="T46" fmla="*/ 69 w 191"/>
                <a:gd name="T47" fmla="*/ 378 h 414"/>
                <a:gd name="T48" fmla="*/ 88 w 191"/>
                <a:gd name="T49" fmla="*/ 370 h 414"/>
                <a:gd name="T50" fmla="*/ 101 w 191"/>
                <a:gd name="T51" fmla="*/ 363 h 414"/>
                <a:gd name="T52" fmla="*/ 111 w 191"/>
                <a:gd name="T53" fmla="*/ 353 h 414"/>
                <a:gd name="T54" fmla="*/ 120 w 191"/>
                <a:gd name="T55" fmla="*/ 346 h 414"/>
                <a:gd name="T56" fmla="*/ 120 w 191"/>
                <a:gd name="T57" fmla="*/ 338 h 414"/>
                <a:gd name="T58" fmla="*/ 122 w 191"/>
                <a:gd name="T59" fmla="*/ 321 h 414"/>
                <a:gd name="T60" fmla="*/ 120 w 191"/>
                <a:gd name="T61" fmla="*/ 308 h 414"/>
                <a:gd name="T62" fmla="*/ 120 w 191"/>
                <a:gd name="T63" fmla="*/ 292 h 414"/>
                <a:gd name="T64" fmla="*/ 116 w 191"/>
                <a:gd name="T65" fmla="*/ 273 h 414"/>
                <a:gd name="T66" fmla="*/ 111 w 191"/>
                <a:gd name="T67" fmla="*/ 256 h 414"/>
                <a:gd name="T68" fmla="*/ 103 w 191"/>
                <a:gd name="T69" fmla="*/ 231 h 414"/>
                <a:gd name="T70" fmla="*/ 94 w 191"/>
                <a:gd name="T71" fmla="*/ 211 h 414"/>
                <a:gd name="T72" fmla="*/ 82 w 191"/>
                <a:gd name="T73" fmla="*/ 186 h 414"/>
                <a:gd name="T74" fmla="*/ 73 w 191"/>
                <a:gd name="T75" fmla="*/ 165 h 414"/>
                <a:gd name="T76" fmla="*/ 63 w 191"/>
                <a:gd name="T77" fmla="*/ 148 h 414"/>
                <a:gd name="T78" fmla="*/ 56 w 191"/>
                <a:gd name="T79" fmla="*/ 133 h 414"/>
                <a:gd name="T80" fmla="*/ 50 w 191"/>
                <a:gd name="T81" fmla="*/ 119 h 414"/>
                <a:gd name="T82" fmla="*/ 105 w 191"/>
                <a:gd name="T8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414">
                  <a:moveTo>
                    <a:pt x="105" y="0"/>
                  </a:moveTo>
                  <a:lnTo>
                    <a:pt x="107" y="3"/>
                  </a:lnTo>
                  <a:lnTo>
                    <a:pt x="113" y="11"/>
                  </a:lnTo>
                  <a:lnTo>
                    <a:pt x="116" y="15"/>
                  </a:lnTo>
                  <a:lnTo>
                    <a:pt x="122" y="22"/>
                  </a:lnTo>
                  <a:lnTo>
                    <a:pt x="128" y="30"/>
                  </a:lnTo>
                  <a:lnTo>
                    <a:pt x="133" y="39"/>
                  </a:lnTo>
                  <a:lnTo>
                    <a:pt x="139" y="47"/>
                  </a:lnTo>
                  <a:lnTo>
                    <a:pt x="145" y="58"/>
                  </a:lnTo>
                  <a:lnTo>
                    <a:pt x="151" y="70"/>
                  </a:lnTo>
                  <a:lnTo>
                    <a:pt x="158" y="81"/>
                  </a:lnTo>
                  <a:lnTo>
                    <a:pt x="164" y="93"/>
                  </a:lnTo>
                  <a:lnTo>
                    <a:pt x="170" y="106"/>
                  </a:lnTo>
                  <a:lnTo>
                    <a:pt x="173" y="117"/>
                  </a:lnTo>
                  <a:lnTo>
                    <a:pt x="179" y="133"/>
                  </a:lnTo>
                  <a:lnTo>
                    <a:pt x="181" y="144"/>
                  </a:lnTo>
                  <a:lnTo>
                    <a:pt x="183" y="159"/>
                  </a:lnTo>
                  <a:lnTo>
                    <a:pt x="183" y="171"/>
                  </a:lnTo>
                  <a:lnTo>
                    <a:pt x="185" y="186"/>
                  </a:lnTo>
                  <a:lnTo>
                    <a:pt x="185" y="197"/>
                  </a:lnTo>
                  <a:lnTo>
                    <a:pt x="185" y="211"/>
                  </a:lnTo>
                  <a:lnTo>
                    <a:pt x="183" y="224"/>
                  </a:lnTo>
                  <a:lnTo>
                    <a:pt x="183" y="239"/>
                  </a:lnTo>
                  <a:lnTo>
                    <a:pt x="181" y="249"/>
                  </a:lnTo>
                  <a:lnTo>
                    <a:pt x="181" y="262"/>
                  </a:lnTo>
                  <a:lnTo>
                    <a:pt x="177" y="273"/>
                  </a:lnTo>
                  <a:lnTo>
                    <a:pt x="177" y="285"/>
                  </a:lnTo>
                  <a:lnTo>
                    <a:pt x="177" y="294"/>
                  </a:lnTo>
                  <a:lnTo>
                    <a:pt x="177" y="304"/>
                  </a:lnTo>
                  <a:lnTo>
                    <a:pt x="177" y="313"/>
                  </a:lnTo>
                  <a:lnTo>
                    <a:pt x="177" y="323"/>
                  </a:lnTo>
                  <a:lnTo>
                    <a:pt x="175" y="328"/>
                  </a:lnTo>
                  <a:lnTo>
                    <a:pt x="175" y="336"/>
                  </a:lnTo>
                  <a:lnTo>
                    <a:pt x="175" y="342"/>
                  </a:lnTo>
                  <a:lnTo>
                    <a:pt x="177" y="346"/>
                  </a:lnTo>
                  <a:lnTo>
                    <a:pt x="177" y="353"/>
                  </a:lnTo>
                  <a:lnTo>
                    <a:pt x="183" y="361"/>
                  </a:lnTo>
                  <a:lnTo>
                    <a:pt x="187" y="366"/>
                  </a:lnTo>
                  <a:lnTo>
                    <a:pt x="191" y="366"/>
                  </a:lnTo>
                  <a:lnTo>
                    <a:pt x="177" y="412"/>
                  </a:lnTo>
                  <a:lnTo>
                    <a:pt x="0" y="414"/>
                  </a:lnTo>
                  <a:lnTo>
                    <a:pt x="31" y="387"/>
                  </a:lnTo>
                  <a:lnTo>
                    <a:pt x="31" y="385"/>
                  </a:lnTo>
                  <a:lnTo>
                    <a:pt x="36" y="385"/>
                  </a:lnTo>
                  <a:lnTo>
                    <a:pt x="42" y="384"/>
                  </a:lnTo>
                  <a:lnTo>
                    <a:pt x="52" y="384"/>
                  </a:lnTo>
                  <a:lnTo>
                    <a:pt x="59" y="380"/>
                  </a:lnTo>
                  <a:lnTo>
                    <a:pt x="69" y="378"/>
                  </a:lnTo>
                  <a:lnTo>
                    <a:pt x="76" y="374"/>
                  </a:lnTo>
                  <a:lnTo>
                    <a:pt x="88" y="370"/>
                  </a:lnTo>
                  <a:lnTo>
                    <a:pt x="94" y="366"/>
                  </a:lnTo>
                  <a:lnTo>
                    <a:pt x="101" y="363"/>
                  </a:lnTo>
                  <a:lnTo>
                    <a:pt x="107" y="357"/>
                  </a:lnTo>
                  <a:lnTo>
                    <a:pt x="111" y="353"/>
                  </a:lnTo>
                  <a:lnTo>
                    <a:pt x="116" y="347"/>
                  </a:lnTo>
                  <a:lnTo>
                    <a:pt x="120" y="346"/>
                  </a:lnTo>
                  <a:lnTo>
                    <a:pt x="120" y="342"/>
                  </a:lnTo>
                  <a:lnTo>
                    <a:pt x="120" y="338"/>
                  </a:lnTo>
                  <a:lnTo>
                    <a:pt x="120" y="328"/>
                  </a:lnTo>
                  <a:lnTo>
                    <a:pt x="122" y="321"/>
                  </a:lnTo>
                  <a:lnTo>
                    <a:pt x="120" y="313"/>
                  </a:lnTo>
                  <a:lnTo>
                    <a:pt x="120" y="308"/>
                  </a:lnTo>
                  <a:lnTo>
                    <a:pt x="120" y="300"/>
                  </a:lnTo>
                  <a:lnTo>
                    <a:pt x="120" y="292"/>
                  </a:lnTo>
                  <a:lnTo>
                    <a:pt x="116" y="283"/>
                  </a:lnTo>
                  <a:lnTo>
                    <a:pt x="116" y="273"/>
                  </a:lnTo>
                  <a:lnTo>
                    <a:pt x="113" y="266"/>
                  </a:lnTo>
                  <a:lnTo>
                    <a:pt x="111" y="256"/>
                  </a:lnTo>
                  <a:lnTo>
                    <a:pt x="107" y="245"/>
                  </a:lnTo>
                  <a:lnTo>
                    <a:pt x="103" y="231"/>
                  </a:lnTo>
                  <a:lnTo>
                    <a:pt x="97" y="220"/>
                  </a:lnTo>
                  <a:lnTo>
                    <a:pt x="94" y="211"/>
                  </a:lnTo>
                  <a:lnTo>
                    <a:pt x="88" y="197"/>
                  </a:lnTo>
                  <a:lnTo>
                    <a:pt x="82" y="186"/>
                  </a:lnTo>
                  <a:lnTo>
                    <a:pt x="76" y="174"/>
                  </a:lnTo>
                  <a:lnTo>
                    <a:pt x="73" y="165"/>
                  </a:lnTo>
                  <a:lnTo>
                    <a:pt x="69" y="155"/>
                  </a:lnTo>
                  <a:lnTo>
                    <a:pt x="63" y="148"/>
                  </a:lnTo>
                  <a:lnTo>
                    <a:pt x="59" y="138"/>
                  </a:lnTo>
                  <a:lnTo>
                    <a:pt x="56" y="133"/>
                  </a:lnTo>
                  <a:lnTo>
                    <a:pt x="52" y="123"/>
                  </a:lnTo>
                  <a:lnTo>
                    <a:pt x="50" y="119"/>
                  </a:lnTo>
                  <a:lnTo>
                    <a:pt x="105" y="0"/>
                  </a:lnTo>
                  <a:lnTo>
                    <a:pt x="105"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76" name="Freeform 24"/>
            <p:cNvSpPr>
              <a:spLocks/>
            </p:cNvSpPr>
            <p:nvPr/>
          </p:nvSpPr>
          <p:spPr bwMode="auto">
            <a:xfrm>
              <a:off x="1734" y="3449"/>
              <a:ext cx="389" cy="388"/>
            </a:xfrm>
            <a:custGeom>
              <a:avLst/>
              <a:gdLst>
                <a:gd name="T0" fmla="*/ 542 w 778"/>
                <a:gd name="T1" fmla="*/ 57 h 775"/>
                <a:gd name="T2" fmla="*/ 552 w 778"/>
                <a:gd name="T3" fmla="*/ 68 h 775"/>
                <a:gd name="T4" fmla="*/ 561 w 778"/>
                <a:gd name="T5" fmla="*/ 87 h 775"/>
                <a:gd name="T6" fmla="*/ 576 w 778"/>
                <a:gd name="T7" fmla="*/ 114 h 775"/>
                <a:gd name="T8" fmla="*/ 593 w 778"/>
                <a:gd name="T9" fmla="*/ 140 h 775"/>
                <a:gd name="T10" fmla="*/ 610 w 778"/>
                <a:gd name="T11" fmla="*/ 171 h 775"/>
                <a:gd name="T12" fmla="*/ 626 w 778"/>
                <a:gd name="T13" fmla="*/ 203 h 775"/>
                <a:gd name="T14" fmla="*/ 641 w 778"/>
                <a:gd name="T15" fmla="*/ 237 h 775"/>
                <a:gd name="T16" fmla="*/ 650 w 778"/>
                <a:gd name="T17" fmla="*/ 268 h 775"/>
                <a:gd name="T18" fmla="*/ 660 w 778"/>
                <a:gd name="T19" fmla="*/ 298 h 775"/>
                <a:gd name="T20" fmla="*/ 668 w 778"/>
                <a:gd name="T21" fmla="*/ 329 h 775"/>
                <a:gd name="T22" fmla="*/ 675 w 778"/>
                <a:gd name="T23" fmla="*/ 361 h 775"/>
                <a:gd name="T24" fmla="*/ 681 w 778"/>
                <a:gd name="T25" fmla="*/ 391 h 775"/>
                <a:gd name="T26" fmla="*/ 688 w 778"/>
                <a:gd name="T27" fmla="*/ 422 h 775"/>
                <a:gd name="T28" fmla="*/ 696 w 778"/>
                <a:gd name="T29" fmla="*/ 454 h 775"/>
                <a:gd name="T30" fmla="*/ 706 w 778"/>
                <a:gd name="T31" fmla="*/ 486 h 775"/>
                <a:gd name="T32" fmla="*/ 715 w 778"/>
                <a:gd name="T33" fmla="*/ 522 h 775"/>
                <a:gd name="T34" fmla="*/ 726 w 778"/>
                <a:gd name="T35" fmla="*/ 559 h 775"/>
                <a:gd name="T36" fmla="*/ 740 w 778"/>
                <a:gd name="T37" fmla="*/ 593 h 775"/>
                <a:gd name="T38" fmla="*/ 751 w 778"/>
                <a:gd name="T39" fmla="*/ 625 h 775"/>
                <a:gd name="T40" fmla="*/ 761 w 778"/>
                <a:gd name="T41" fmla="*/ 652 h 775"/>
                <a:gd name="T42" fmla="*/ 768 w 778"/>
                <a:gd name="T43" fmla="*/ 673 h 775"/>
                <a:gd name="T44" fmla="*/ 774 w 778"/>
                <a:gd name="T45" fmla="*/ 686 h 775"/>
                <a:gd name="T46" fmla="*/ 778 w 778"/>
                <a:gd name="T47" fmla="*/ 694 h 775"/>
                <a:gd name="T48" fmla="*/ 765 w 778"/>
                <a:gd name="T49" fmla="*/ 699 h 775"/>
                <a:gd name="T50" fmla="*/ 751 w 778"/>
                <a:gd name="T51" fmla="*/ 705 h 775"/>
                <a:gd name="T52" fmla="*/ 732 w 778"/>
                <a:gd name="T53" fmla="*/ 714 h 775"/>
                <a:gd name="T54" fmla="*/ 707 w 778"/>
                <a:gd name="T55" fmla="*/ 724 h 775"/>
                <a:gd name="T56" fmla="*/ 677 w 778"/>
                <a:gd name="T57" fmla="*/ 735 h 775"/>
                <a:gd name="T58" fmla="*/ 641 w 778"/>
                <a:gd name="T59" fmla="*/ 745 h 775"/>
                <a:gd name="T60" fmla="*/ 599 w 778"/>
                <a:gd name="T61" fmla="*/ 756 h 775"/>
                <a:gd name="T62" fmla="*/ 552 w 778"/>
                <a:gd name="T63" fmla="*/ 762 h 775"/>
                <a:gd name="T64" fmla="*/ 498 w 778"/>
                <a:gd name="T65" fmla="*/ 770 h 775"/>
                <a:gd name="T66" fmla="*/ 443 w 778"/>
                <a:gd name="T67" fmla="*/ 771 h 775"/>
                <a:gd name="T68" fmla="*/ 388 w 778"/>
                <a:gd name="T69" fmla="*/ 775 h 775"/>
                <a:gd name="T70" fmla="*/ 333 w 778"/>
                <a:gd name="T71" fmla="*/ 773 h 775"/>
                <a:gd name="T72" fmla="*/ 278 w 778"/>
                <a:gd name="T73" fmla="*/ 773 h 775"/>
                <a:gd name="T74" fmla="*/ 226 w 778"/>
                <a:gd name="T75" fmla="*/ 768 h 775"/>
                <a:gd name="T76" fmla="*/ 179 w 778"/>
                <a:gd name="T77" fmla="*/ 762 h 775"/>
                <a:gd name="T78" fmla="*/ 135 w 778"/>
                <a:gd name="T79" fmla="*/ 749 h 775"/>
                <a:gd name="T80" fmla="*/ 99 w 778"/>
                <a:gd name="T81" fmla="*/ 739 h 775"/>
                <a:gd name="T82" fmla="*/ 69 w 778"/>
                <a:gd name="T83" fmla="*/ 726 h 775"/>
                <a:gd name="T84" fmla="*/ 44 w 778"/>
                <a:gd name="T85" fmla="*/ 714 h 775"/>
                <a:gd name="T86" fmla="*/ 23 w 778"/>
                <a:gd name="T87" fmla="*/ 703 h 775"/>
                <a:gd name="T88" fmla="*/ 10 w 778"/>
                <a:gd name="T89" fmla="*/ 694 h 775"/>
                <a:gd name="T90" fmla="*/ 0 w 778"/>
                <a:gd name="T91" fmla="*/ 686 h 775"/>
                <a:gd name="T92" fmla="*/ 540 w 778"/>
                <a:gd name="T93" fmla="*/ 53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8" h="775">
                  <a:moveTo>
                    <a:pt x="540" y="53"/>
                  </a:moveTo>
                  <a:lnTo>
                    <a:pt x="542" y="57"/>
                  </a:lnTo>
                  <a:lnTo>
                    <a:pt x="546" y="60"/>
                  </a:lnTo>
                  <a:lnTo>
                    <a:pt x="552" y="68"/>
                  </a:lnTo>
                  <a:lnTo>
                    <a:pt x="555" y="76"/>
                  </a:lnTo>
                  <a:lnTo>
                    <a:pt x="561" y="87"/>
                  </a:lnTo>
                  <a:lnTo>
                    <a:pt x="569" y="99"/>
                  </a:lnTo>
                  <a:lnTo>
                    <a:pt x="576" y="114"/>
                  </a:lnTo>
                  <a:lnTo>
                    <a:pt x="584" y="125"/>
                  </a:lnTo>
                  <a:lnTo>
                    <a:pt x="593" y="140"/>
                  </a:lnTo>
                  <a:lnTo>
                    <a:pt x="601" y="156"/>
                  </a:lnTo>
                  <a:lnTo>
                    <a:pt x="610" y="171"/>
                  </a:lnTo>
                  <a:lnTo>
                    <a:pt x="618" y="188"/>
                  </a:lnTo>
                  <a:lnTo>
                    <a:pt x="626" y="203"/>
                  </a:lnTo>
                  <a:lnTo>
                    <a:pt x="633" y="220"/>
                  </a:lnTo>
                  <a:lnTo>
                    <a:pt x="641" y="237"/>
                  </a:lnTo>
                  <a:lnTo>
                    <a:pt x="647" y="252"/>
                  </a:lnTo>
                  <a:lnTo>
                    <a:pt x="650" y="268"/>
                  </a:lnTo>
                  <a:lnTo>
                    <a:pt x="656" y="283"/>
                  </a:lnTo>
                  <a:lnTo>
                    <a:pt x="660" y="298"/>
                  </a:lnTo>
                  <a:lnTo>
                    <a:pt x="664" y="313"/>
                  </a:lnTo>
                  <a:lnTo>
                    <a:pt x="668" y="329"/>
                  </a:lnTo>
                  <a:lnTo>
                    <a:pt x="671" y="344"/>
                  </a:lnTo>
                  <a:lnTo>
                    <a:pt x="675" y="361"/>
                  </a:lnTo>
                  <a:lnTo>
                    <a:pt x="677" y="374"/>
                  </a:lnTo>
                  <a:lnTo>
                    <a:pt x="681" y="391"/>
                  </a:lnTo>
                  <a:lnTo>
                    <a:pt x="685" y="406"/>
                  </a:lnTo>
                  <a:lnTo>
                    <a:pt x="688" y="422"/>
                  </a:lnTo>
                  <a:lnTo>
                    <a:pt x="692" y="437"/>
                  </a:lnTo>
                  <a:lnTo>
                    <a:pt x="696" y="454"/>
                  </a:lnTo>
                  <a:lnTo>
                    <a:pt x="700" y="469"/>
                  </a:lnTo>
                  <a:lnTo>
                    <a:pt x="706" y="486"/>
                  </a:lnTo>
                  <a:lnTo>
                    <a:pt x="711" y="503"/>
                  </a:lnTo>
                  <a:lnTo>
                    <a:pt x="715" y="522"/>
                  </a:lnTo>
                  <a:lnTo>
                    <a:pt x="721" y="540"/>
                  </a:lnTo>
                  <a:lnTo>
                    <a:pt x="726" y="559"/>
                  </a:lnTo>
                  <a:lnTo>
                    <a:pt x="732" y="576"/>
                  </a:lnTo>
                  <a:lnTo>
                    <a:pt x="740" y="593"/>
                  </a:lnTo>
                  <a:lnTo>
                    <a:pt x="744" y="608"/>
                  </a:lnTo>
                  <a:lnTo>
                    <a:pt x="751" y="625"/>
                  </a:lnTo>
                  <a:lnTo>
                    <a:pt x="755" y="638"/>
                  </a:lnTo>
                  <a:lnTo>
                    <a:pt x="761" y="652"/>
                  </a:lnTo>
                  <a:lnTo>
                    <a:pt x="765" y="663"/>
                  </a:lnTo>
                  <a:lnTo>
                    <a:pt x="768" y="673"/>
                  </a:lnTo>
                  <a:lnTo>
                    <a:pt x="772" y="680"/>
                  </a:lnTo>
                  <a:lnTo>
                    <a:pt x="774" y="686"/>
                  </a:lnTo>
                  <a:lnTo>
                    <a:pt x="776" y="690"/>
                  </a:lnTo>
                  <a:lnTo>
                    <a:pt x="778" y="694"/>
                  </a:lnTo>
                  <a:lnTo>
                    <a:pt x="774" y="694"/>
                  </a:lnTo>
                  <a:lnTo>
                    <a:pt x="765" y="699"/>
                  </a:lnTo>
                  <a:lnTo>
                    <a:pt x="759" y="701"/>
                  </a:lnTo>
                  <a:lnTo>
                    <a:pt x="751" y="705"/>
                  </a:lnTo>
                  <a:lnTo>
                    <a:pt x="742" y="709"/>
                  </a:lnTo>
                  <a:lnTo>
                    <a:pt x="732" y="714"/>
                  </a:lnTo>
                  <a:lnTo>
                    <a:pt x="719" y="718"/>
                  </a:lnTo>
                  <a:lnTo>
                    <a:pt x="707" y="724"/>
                  </a:lnTo>
                  <a:lnTo>
                    <a:pt x="692" y="728"/>
                  </a:lnTo>
                  <a:lnTo>
                    <a:pt x="677" y="735"/>
                  </a:lnTo>
                  <a:lnTo>
                    <a:pt x="660" y="739"/>
                  </a:lnTo>
                  <a:lnTo>
                    <a:pt x="641" y="745"/>
                  </a:lnTo>
                  <a:lnTo>
                    <a:pt x="620" y="749"/>
                  </a:lnTo>
                  <a:lnTo>
                    <a:pt x="599" y="756"/>
                  </a:lnTo>
                  <a:lnTo>
                    <a:pt x="574" y="758"/>
                  </a:lnTo>
                  <a:lnTo>
                    <a:pt x="552" y="762"/>
                  </a:lnTo>
                  <a:lnTo>
                    <a:pt x="525" y="766"/>
                  </a:lnTo>
                  <a:lnTo>
                    <a:pt x="498" y="770"/>
                  </a:lnTo>
                  <a:lnTo>
                    <a:pt x="472" y="770"/>
                  </a:lnTo>
                  <a:lnTo>
                    <a:pt x="443" y="771"/>
                  </a:lnTo>
                  <a:lnTo>
                    <a:pt x="417" y="773"/>
                  </a:lnTo>
                  <a:lnTo>
                    <a:pt x="388" y="775"/>
                  </a:lnTo>
                  <a:lnTo>
                    <a:pt x="360" y="773"/>
                  </a:lnTo>
                  <a:lnTo>
                    <a:pt x="333" y="773"/>
                  </a:lnTo>
                  <a:lnTo>
                    <a:pt x="304" y="773"/>
                  </a:lnTo>
                  <a:lnTo>
                    <a:pt x="278" y="773"/>
                  </a:lnTo>
                  <a:lnTo>
                    <a:pt x="249" y="770"/>
                  </a:lnTo>
                  <a:lnTo>
                    <a:pt x="226" y="768"/>
                  </a:lnTo>
                  <a:lnTo>
                    <a:pt x="202" y="764"/>
                  </a:lnTo>
                  <a:lnTo>
                    <a:pt x="179" y="762"/>
                  </a:lnTo>
                  <a:lnTo>
                    <a:pt x="156" y="754"/>
                  </a:lnTo>
                  <a:lnTo>
                    <a:pt x="135" y="749"/>
                  </a:lnTo>
                  <a:lnTo>
                    <a:pt x="116" y="745"/>
                  </a:lnTo>
                  <a:lnTo>
                    <a:pt x="99" y="739"/>
                  </a:lnTo>
                  <a:lnTo>
                    <a:pt x="82" y="732"/>
                  </a:lnTo>
                  <a:lnTo>
                    <a:pt x="69" y="726"/>
                  </a:lnTo>
                  <a:lnTo>
                    <a:pt x="55" y="720"/>
                  </a:lnTo>
                  <a:lnTo>
                    <a:pt x="44" y="714"/>
                  </a:lnTo>
                  <a:lnTo>
                    <a:pt x="32" y="707"/>
                  </a:lnTo>
                  <a:lnTo>
                    <a:pt x="23" y="703"/>
                  </a:lnTo>
                  <a:lnTo>
                    <a:pt x="15" y="697"/>
                  </a:lnTo>
                  <a:lnTo>
                    <a:pt x="10" y="694"/>
                  </a:lnTo>
                  <a:lnTo>
                    <a:pt x="2" y="686"/>
                  </a:lnTo>
                  <a:lnTo>
                    <a:pt x="0" y="686"/>
                  </a:lnTo>
                  <a:lnTo>
                    <a:pt x="177" y="0"/>
                  </a:lnTo>
                  <a:lnTo>
                    <a:pt x="540" y="53"/>
                  </a:lnTo>
                  <a:lnTo>
                    <a:pt x="540" y="53"/>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77" name="Freeform 25"/>
            <p:cNvSpPr>
              <a:spLocks/>
            </p:cNvSpPr>
            <p:nvPr/>
          </p:nvSpPr>
          <p:spPr bwMode="auto">
            <a:xfrm>
              <a:off x="1112" y="2580"/>
              <a:ext cx="860" cy="850"/>
            </a:xfrm>
            <a:custGeom>
              <a:avLst/>
              <a:gdLst>
                <a:gd name="T0" fmla="*/ 321 w 1718"/>
                <a:gd name="T1" fmla="*/ 1563 h 1702"/>
                <a:gd name="T2" fmla="*/ 832 w 1718"/>
                <a:gd name="T3" fmla="*/ 1626 h 1702"/>
                <a:gd name="T4" fmla="*/ 798 w 1718"/>
                <a:gd name="T5" fmla="*/ 1626 h 1702"/>
                <a:gd name="T6" fmla="*/ 749 w 1718"/>
                <a:gd name="T7" fmla="*/ 1624 h 1702"/>
                <a:gd name="T8" fmla="*/ 686 w 1718"/>
                <a:gd name="T9" fmla="*/ 1612 h 1702"/>
                <a:gd name="T10" fmla="*/ 608 w 1718"/>
                <a:gd name="T11" fmla="*/ 1586 h 1702"/>
                <a:gd name="T12" fmla="*/ 519 w 1718"/>
                <a:gd name="T13" fmla="*/ 1540 h 1702"/>
                <a:gd name="T14" fmla="*/ 420 w 1718"/>
                <a:gd name="T15" fmla="*/ 1479 h 1702"/>
                <a:gd name="T16" fmla="*/ 325 w 1718"/>
                <a:gd name="T17" fmla="*/ 1397 h 1702"/>
                <a:gd name="T18" fmla="*/ 237 w 1718"/>
                <a:gd name="T19" fmla="*/ 1293 h 1702"/>
                <a:gd name="T20" fmla="*/ 165 w 1718"/>
                <a:gd name="T21" fmla="*/ 1171 h 1702"/>
                <a:gd name="T22" fmla="*/ 116 w 1718"/>
                <a:gd name="T23" fmla="*/ 1034 h 1702"/>
                <a:gd name="T24" fmla="*/ 95 w 1718"/>
                <a:gd name="T25" fmla="*/ 886 h 1702"/>
                <a:gd name="T26" fmla="*/ 106 w 1718"/>
                <a:gd name="T27" fmla="*/ 730 h 1702"/>
                <a:gd name="T28" fmla="*/ 150 w 1718"/>
                <a:gd name="T29" fmla="*/ 574 h 1702"/>
                <a:gd name="T30" fmla="*/ 222 w 1718"/>
                <a:gd name="T31" fmla="*/ 430 h 1702"/>
                <a:gd name="T32" fmla="*/ 321 w 1718"/>
                <a:gd name="T33" fmla="*/ 304 h 1702"/>
                <a:gd name="T34" fmla="*/ 443 w 1718"/>
                <a:gd name="T35" fmla="*/ 209 h 1702"/>
                <a:gd name="T36" fmla="*/ 562 w 1718"/>
                <a:gd name="T37" fmla="*/ 143 h 1702"/>
                <a:gd name="T38" fmla="*/ 661 w 1718"/>
                <a:gd name="T39" fmla="*/ 105 h 1702"/>
                <a:gd name="T40" fmla="*/ 711 w 1718"/>
                <a:gd name="T41" fmla="*/ 90 h 1702"/>
                <a:gd name="T42" fmla="*/ 1576 w 1718"/>
                <a:gd name="T43" fmla="*/ 1048 h 1702"/>
                <a:gd name="T44" fmla="*/ 1374 w 1718"/>
                <a:gd name="T45" fmla="*/ 1521 h 1702"/>
                <a:gd name="T46" fmla="*/ 1399 w 1718"/>
                <a:gd name="T47" fmla="*/ 1508 h 1702"/>
                <a:gd name="T48" fmla="*/ 1437 w 1718"/>
                <a:gd name="T49" fmla="*/ 1481 h 1702"/>
                <a:gd name="T50" fmla="*/ 1485 w 1718"/>
                <a:gd name="T51" fmla="*/ 1436 h 1702"/>
                <a:gd name="T52" fmla="*/ 1538 w 1718"/>
                <a:gd name="T53" fmla="*/ 1369 h 1702"/>
                <a:gd name="T54" fmla="*/ 1595 w 1718"/>
                <a:gd name="T55" fmla="*/ 1285 h 1702"/>
                <a:gd name="T56" fmla="*/ 1648 w 1718"/>
                <a:gd name="T57" fmla="*/ 1186 h 1702"/>
                <a:gd name="T58" fmla="*/ 1690 w 1718"/>
                <a:gd name="T59" fmla="*/ 1082 h 1702"/>
                <a:gd name="T60" fmla="*/ 1713 w 1718"/>
                <a:gd name="T61" fmla="*/ 972 h 1702"/>
                <a:gd name="T62" fmla="*/ 1718 w 1718"/>
                <a:gd name="T63" fmla="*/ 861 h 1702"/>
                <a:gd name="T64" fmla="*/ 1709 w 1718"/>
                <a:gd name="T65" fmla="*/ 753 h 1702"/>
                <a:gd name="T66" fmla="*/ 1690 w 1718"/>
                <a:gd name="T67" fmla="*/ 649 h 1702"/>
                <a:gd name="T68" fmla="*/ 1660 w 1718"/>
                <a:gd name="T69" fmla="*/ 546 h 1702"/>
                <a:gd name="T70" fmla="*/ 1620 w 1718"/>
                <a:gd name="T71" fmla="*/ 451 h 1702"/>
                <a:gd name="T72" fmla="*/ 1563 w 1718"/>
                <a:gd name="T73" fmla="*/ 358 h 1702"/>
                <a:gd name="T74" fmla="*/ 1496 w 1718"/>
                <a:gd name="T75" fmla="*/ 272 h 1702"/>
                <a:gd name="T76" fmla="*/ 1407 w 1718"/>
                <a:gd name="T77" fmla="*/ 192 h 1702"/>
                <a:gd name="T78" fmla="*/ 1298 w 1718"/>
                <a:gd name="T79" fmla="*/ 124 h 1702"/>
                <a:gd name="T80" fmla="*/ 1180 w 1718"/>
                <a:gd name="T81" fmla="*/ 69 h 1702"/>
                <a:gd name="T82" fmla="*/ 1064 w 1718"/>
                <a:gd name="T83" fmla="*/ 29 h 1702"/>
                <a:gd name="T84" fmla="*/ 943 w 1718"/>
                <a:gd name="T85" fmla="*/ 6 h 1702"/>
                <a:gd name="T86" fmla="*/ 808 w 1718"/>
                <a:gd name="T87" fmla="*/ 4 h 1702"/>
                <a:gd name="T88" fmla="*/ 673 w 1718"/>
                <a:gd name="T89" fmla="*/ 17 h 1702"/>
                <a:gd name="T90" fmla="*/ 547 w 1718"/>
                <a:gd name="T91" fmla="*/ 52 h 1702"/>
                <a:gd name="T92" fmla="*/ 441 w 1718"/>
                <a:gd name="T93" fmla="*/ 101 h 1702"/>
                <a:gd name="T94" fmla="*/ 359 w 1718"/>
                <a:gd name="T95" fmla="*/ 152 h 1702"/>
                <a:gd name="T96" fmla="*/ 306 w 1718"/>
                <a:gd name="T97" fmla="*/ 194 h 1702"/>
                <a:gd name="T98" fmla="*/ 287 w 1718"/>
                <a:gd name="T99" fmla="*/ 211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8" h="1702">
                  <a:moveTo>
                    <a:pt x="180" y="310"/>
                  </a:moveTo>
                  <a:lnTo>
                    <a:pt x="0" y="639"/>
                  </a:lnTo>
                  <a:lnTo>
                    <a:pt x="5" y="1164"/>
                  </a:lnTo>
                  <a:lnTo>
                    <a:pt x="321" y="1563"/>
                  </a:lnTo>
                  <a:lnTo>
                    <a:pt x="656" y="1702"/>
                  </a:lnTo>
                  <a:lnTo>
                    <a:pt x="836" y="1686"/>
                  </a:lnTo>
                  <a:lnTo>
                    <a:pt x="836" y="1626"/>
                  </a:lnTo>
                  <a:lnTo>
                    <a:pt x="832" y="1626"/>
                  </a:lnTo>
                  <a:lnTo>
                    <a:pt x="825" y="1626"/>
                  </a:lnTo>
                  <a:lnTo>
                    <a:pt x="815" y="1626"/>
                  </a:lnTo>
                  <a:lnTo>
                    <a:pt x="808" y="1626"/>
                  </a:lnTo>
                  <a:lnTo>
                    <a:pt x="798" y="1626"/>
                  </a:lnTo>
                  <a:lnTo>
                    <a:pt x="789" y="1626"/>
                  </a:lnTo>
                  <a:lnTo>
                    <a:pt x="775" y="1626"/>
                  </a:lnTo>
                  <a:lnTo>
                    <a:pt x="762" y="1626"/>
                  </a:lnTo>
                  <a:lnTo>
                    <a:pt x="749" y="1624"/>
                  </a:lnTo>
                  <a:lnTo>
                    <a:pt x="735" y="1622"/>
                  </a:lnTo>
                  <a:lnTo>
                    <a:pt x="720" y="1620"/>
                  </a:lnTo>
                  <a:lnTo>
                    <a:pt x="703" y="1616"/>
                  </a:lnTo>
                  <a:lnTo>
                    <a:pt x="686" y="1612"/>
                  </a:lnTo>
                  <a:lnTo>
                    <a:pt x="669" y="1608"/>
                  </a:lnTo>
                  <a:lnTo>
                    <a:pt x="650" y="1601"/>
                  </a:lnTo>
                  <a:lnTo>
                    <a:pt x="631" y="1595"/>
                  </a:lnTo>
                  <a:lnTo>
                    <a:pt x="608" y="1586"/>
                  </a:lnTo>
                  <a:lnTo>
                    <a:pt x="587" y="1576"/>
                  </a:lnTo>
                  <a:lnTo>
                    <a:pt x="564" y="1565"/>
                  </a:lnTo>
                  <a:lnTo>
                    <a:pt x="541" y="1553"/>
                  </a:lnTo>
                  <a:lnTo>
                    <a:pt x="519" y="1540"/>
                  </a:lnTo>
                  <a:lnTo>
                    <a:pt x="494" y="1529"/>
                  </a:lnTo>
                  <a:lnTo>
                    <a:pt x="469" y="1513"/>
                  </a:lnTo>
                  <a:lnTo>
                    <a:pt x="444" y="1498"/>
                  </a:lnTo>
                  <a:lnTo>
                    <a:pt x="420" y="1479"/>
                  </a:lnTo>
                  <a:lnTo>
                    <a:pt x="397" y="1462"/>
                  </a:lnTo>
                  <a:lnTo>
                    <a:pt x="372" y="1441"/>
                  </a:lnTo>
                  <a:lnTo>
                    <a:pt x="349" y="1420"/>
                  </a:lnTo>
                  <a:lnTo>
                    <a:pt x="325" y="1397"/>
                  </a:lnTo>
                  <a:lnTo>
                    <a:pt x="304" y="1377"/>
                  </a:lnTo>
                  <a:lnTo>
                    <a:pt x="279" y="1348"/>
                  </a:lnTo>
                  <a:lnTo>
                    <a:pt x="258" y="1321"/>
                  </a:lnTo>
                  <a:lnTo>
                    <a:pt x="237" y="1293"/>
                  </a:lnTo>
                  <a:lnTo>
                    <a:pt x="220" y="1266"/>
                  </a:lnTo>
                  <a:lnTo>
                    <a:pt x="199" y="1234"/>
                  </a:lnTo>
                  <a:lnTo>
                    <a:pt x="182" y="1204"/>
                  </a:lnTo>
                  <a:lnTo>
                    <a:pt x="165" y="1171"/>
                  </a:lnTo>
                  <a:lnTo>
                    <a:pt x="154" y="1141"/>
                  </a:lnTo>
                  <a:lnTo>
                    <a:pt x="138" y="1105"/>
                  </a:lnTo>
                  <a:lnTo>
                    <a:pt x="127" y="1071"/>
                  </a:lnTo>
                  <a:lnTo>
                    <a:pt x="116" y="1034"/>
                  </a:lnTo>
                  <a:lnTo>
                    <a:pt x="110" y="998"/>
                  </a:lnTo>
                  <a:lnTo>
                    <a:pt x="102" y="960"/>
                  </a:lnTo>
                  <a:lnTo>
                    <a:pt x="98" y="924"/>
                  </a:lnTo>
                  <a:lnTo>
                    <a:pt x="95" y="886"/>
                  </a:lnTo>
                  <a:lnTo>
                    <a:pt x="95" y="848"/>
                  </a:lnTo>
                  <a:lnTo>
                    <a:pt x="95" y="808"/>
                  </a:lnTo>
                  <a:lnTo>
                    <a:pt x="98" y="770"/>
                  </a:lnTo>
                  <a:lnTo>
                    <a:pt x="106" y="730"/>
                  </a:lnTo>
                  <a:lnTo>
                    <a:pt x="116" y="690"/>
                  </a:lnTo>
                  <a:lnTo>
                    <a:pt x="123" y="652"/>
                  </a:lnTo>
                  <a:lnTo>
                    <a:pt x="136" y="612"/>
                  </a:lnTo>
                  <a:lnTo>
                    <a:pt x="150" y="574"/>
                  </a:lnTo>
                  <a:lnTo>
                    <a:pt x="165" y="538"/>
                  </a:lnTo>
                  <a:lnTo>
                    <a:pt x="182" y="500"/>
                  </a:lnTo>
                  <a:lnTo>
                    <a:pt x="201" y="464"/>
                  </a:lnTo>
                  <a:lnTo>
                    <a:pt x="222" y="430"/>
                  </a:lnTo>
                  <a:lnTo>
                    <a:pt x="245" y="396"/>
                  </a:lnTo>
                  <a:lnTo>
                    <a:pt x="270" y="363"/>
                  </a:lnTo>
                  <a:lnTo>
                    <a:pt x="296" y="333"/>
                  </a:lnTo>
                  <a:lnTo>
                    <a:pt x="321" y="304"/>
                  </a:lnTo>
                  <a:lnTo>
                    <a:pt x="351" y="278"/>
                  </a:lnTo>
                  <a:lnTo>
                    <a:pt x="380" y="253"/>
                  </a:lnTo>
                  <a:lnTo>
                    <a:pt x="410" y="230"/>
                  </a:lnTo>
                  <a:lnTo>
                    <a:pt x="443" y="209"/>
                  </a:lnTo>
                  <a:lnTo>
                    <a:pt x="473" y="190"/>
                  </a:lnTo>
                  <a:lnTo>
                    <a:pt x="503" y="171"/>
                  </a:lnTo>
                  <a:lnTo>
                    <a:pt x="534" y="158"/>
                  </a:lnTo>
                  <a:lnTo>
                    <a:pt x="562" y="143"/>
                  </a:lnTo>
                  <a:lnTo>
                    <a:pt x="591" y="133"/>
                  </a:lnTo>
                  <a:lnTo>
                    <a:pt x="616" y="122"/>
                  </a:lnTo>
                  <a:lnTo>
                    <a:pt x="640" y="112"/>
                  </a:lnTo>
                  <a:lnTo>
                    <a:pt x="661" y="105"/>
                  </a:lnTo>
                  <a:lnTo>
                    <a:pt x="680" y="99"/>
                  </a:lnTo>
                  <a:lnTo>
                    <a:pt x="694" y="93"/>
                  </a:lnTo>
                  <a:lnTo>
                    <a:pt x="705" y="92"/>
                  </a:lnTo>
                  <a:lnTo>
                    <a:pt x="711" y="90"/>
                  </a:lnTo>
                  <a:lnTo>
                    <a:pt x="715" y="90"/>
                  </a:lnTo>
                  <a:lnTo>
                    <a:pt x="1043" y="114"/>
                  </a:lnTo>
                  <a:lnTo>
                    <a:pt x="1534" y="595"/>
                  </a:lnTo>
                  <a:lnTo>
                    <a:pt x="1576" y="1048"/>
                  </a:lnTo>
                  <a:lnTo>
                    <a:pt x="1361" y="1424"/>
                  </a:lnTo>
                  <a:lnTo>
                    <a:pt x="1367" y="1525"/>
                  </a:lnTo>
                  <a:lnTo>
                    <a:pt x="1367" y="1525"/>
                  </a:lnTo>
                  <a:lnTo>
                    <a:pt x="1374" y="1521"/>
                  </a:lnTo>
                  <a:lnTo>
                    <a:pt x="1378" y="1519"/>
                  </a:lnTo>
                  <a:lnTo>
                    <a:pt x="1386" y="1515"/>
                  </a:lnTo>
                  <a:lnTo>
                    <a:pt x="1391" y="1512"/>
                  </a:lnTo>
                  <a:lnTo>
                    <a:pt x="1399" y="1508"/>
                  </a:lnTo>
                  <a:lnTo>
                    <a:pt x="1409" y="1502"/>
                  </a:lnTo>
                  <a:lnTo>
                    <a:pt x="1416" y="1496"/>
                  </a:lnTo>
                  <a:lnTo>
                    <a:pt x="1426" y="1489"/>
                  </a:lnTo>
                  <a:lnTo>
                    <a:pt x="1437" y="1481"/>
                  </a:lnTo>
                  <a:lnTo>
                    <a:pt x="1448" y="1472"/>
                  </a:lnTo>
                  <a:lnTo>
                    <a:pt x="1460" y="1460"/>
                  </a:lnTo>
                  <a:lnTo>
                    <a:pt x="1471" y="1449"/>
                  </a:lnTo>
                  <a:lnTo>
                    <a:pt x="1485" y="1436"/>
                  </a:lnTo>
                  <a:lnTo>
                    <a:pt x="1496" y="1420"/>
                  </a:lnTo>
                  <a:lnTo>
                    <a:pt x="1509" y="1405"/>
                  </a:lnTo>
                  <a:lnTo>
                    <a:pt x="1521" y="1388"/>
                  </a:lnTo>
                  <a:lnTo>
                    <a:pt x="1538" y="1369"/>
                  </a:lnTo>
                  <a:lnTo>
                    <a:pt x="1551" y="1348"/>
                  </a:lnTo>
                  <a:lnTo>
                    <a:pt x="1564" y="1329"/>
                  </a:lnTo>
                  <a:lnTo>
                    <a:pt x="1580" y="1306"/>
                  </a:lnTo>
                  <a:lnTo>
                    <a:pt x="1595" y="1285"/>
                  </a:lnTo>
                  <a:lnTo>
                    <a:pt x="1608" y="1261"/>
                  </a:lnTo>
                  <a:lnTo>
                    <a:pt x="1622" y="1238"/>
                  </a:lnTo>
                  <a:lnTo>
                    <a:pt x="1635" y="1213"/>
                  </a:lnTo>
                  <a:lnTo>
                    <a:pt x="1648" y="1186"/>
                  </a:lnTo>
                  <a:lnTo>
                    <a:pt x="1660" y="1160"/>
                  </a:lnTo>
                  <a:lnTo>
                    <a:pt x="1671" y="1133"/>
                  </a:lnTo>
                  <a:lnTo>
                    <a:pt x="1680" y="1107"/>
                  </a:lnTo>
                  <a:lnTo>
                    <a:pt x="1690" y="1082"/>
                  </a:lnTo>
                  <a:lnTo>
                    <a:pt x="1698" y="1053"/>
                  </a:lnTo>
                  <a:lnTo>
                    <a:pt x="1703" y="1027"/>
                  </a:lnTo>
                  <a:lnTo>
                    <a:pt x="1707" y="998"/>
                  </a:lnTo>
                  <a:lnTo>
                    <a:pt x="1713" y="972"/>
                  </a:lnTo>
                  <a:lnTo>
                    <a:pt x="1715" y="943"/>
                  </a:lnTo>
                  <a:lnTo>
                    <a:pt x="1717" y="917"/>
                  </a:lnTo>
                  <a:lnTo>
                    <a:pt x="1717" y="888"/>
                  </a:lnTo>
                  <a:lnTo>
                    <a:pt x="1718" y="861"/>
                  </a:lnTo>
                  <a:lnTo>
                    <a:pt x="1715" y="833"/>
                  </a:lnTo>
                  <a:lnTo>
                    <a:pt x="1715" y="806"/>
                  </a:lnTo>
                  <a:lnTo>
                    <a:pt x="1711" y="778"/>
                  </a:lnTo>
                  <a:lnTo>
                    <a:pt x="1709" y="753"/>
                  </a:lnTo>
                  <a:lnTo>
                    <a:pt x="1705" y="725"/>
                  </a:lnTo>
                  <a:lnTo>
                    <a:pt x="1701" y="698"/>
                  </a:lnTo>
                  <a:lnTo>
                    <a:pt x="1696" y="673"/>
                  </a:lnTo>
                  <a:lnTo>
                    <a:pt x="1690" y="649"/>
                  </a:lnTo>
                  <a:lnTo>
                    <a:pt x="1682" y="620"/>
                  </a:lnTo>
                  <a:lnTo>
                    <a:pt x="1677" y="595"/>
                  </a:lnTo>
                  <a:lnTo>
                    <a:pt x="1667" y="569"/>
                  </a:lnTo>
                  <a:lnTo>
                    <a:pt x="1660" y="546"/>
                  </a:lnTo>
                  <a:lnTo>
                    <a:pt x="1650" y="521"/>
                  </a:lnTo>
                  <a:lnTo>
                    <a:pt x="1641" y="496"/>
                  </a:lnTo>
                  <a:lnTo>
                    <a:pt x="1631" y="474"/>
                  </a:lnTo>
                  <a:lnTo>
                    <a:pt x="1620" y="451"/>
                  </a:lnTo>
                  <a:lnTo>
                    <a:pt x="1604" y="426"/>
                  </a:lnTo>
                  <a:lnTo>
                    <a:pt x="1593" y="403"/>
                  </a:lnTo>
                  <a:lnTo>
                    <a:pt x="1578" y="379"/>
                  </a:lnTo>
                  <a:lnTo>
                    <a:pt x="1563" y="358"/>
                  </a:lnTo>
                  <a:lnTo>
                    <a:pt x="1545" y="335"/>
                  </a:lnTo>
                  <a:lnTo>
                    <a:pt x="1530" y="314"/>
                  </a:lnTo>
                  <a:lnTo>
                    <a:pt x="1513" y="291"/>
                  </a:lnTo>
                  <a:lnTo>
                    <a:pt x="1496" y="272"/>
                  </a:lnTo>
                  <a:lnTo>
                    <a:pt x="1475" y="249"/>
                  </a:lnTo>
                  <a:lnTo>
                    <a:pt x="1452" y="230"/>
                  </a:lnTo>
                  <a:lnTo>
                    <a:pt x="1429" y="209"/>
                  </a:lnTo>
                  <a:lnTo>
                    <a:pt x="1407" y="192"/>
                  </a:lnTo>
                  <a:lnTo>
                    <a:pt x="1380" y="171"/>
                  </a:lnTo>
                  <a:lnTo>
                    <a:pt x="1353" y="156"/>
                  </a:lnTo>
                  <a:lnTo>
                    <a:pt x="1327" y="139"/>
                  </a:lnTo>
                  <a:lnTo>
                    <a:pt x="1298" y="124"/>
                  </a:lnTo>
                  <a:lnTo>
                    <a:pt x="1270" y="109"/>
                  </a:lnTo>
                  <a:lnTo>
                    <a:pt x="1239" y="93"/>
                  </a:lnTo>
                  <a:lnTo>
                    <a:pt x="1211" y="80"/>
                  </a:lnTo>
                  <a:lnTo>
                    <a:pt x="1180" y="69"/>
                  </a:lnTo>
                  <a:lnTo>
                    <a:pt x="1152" y="57"/>
                  </a:lnTo>
                  <a:lnTo>
                    <a:pt x="1123" y="46"/>
                  </a:lnTo>
                  <a:lnTo>
                    <a:pt x="1093" y="38"/>
                  </a:lnTo>
                  <a:lnTo>
                    <a:pt x="1064" y="29"/>
                  </a:lnTo>
                  <a:lnTo>
                    <a:pt x="1034" y="21"/>
                  </a:lnTo>
                  <a:lnTo>
                    <a:pt x="1005" y="14"/>
                  </a:lnTo>
                  <a:lnTo>
                    <a:pt x="973" y="8"/>
                  </a:lnTo>
                  <a:lnTo>
                    <a:pt x="943" y="6"/>
                  </a:lnTo>
                  <a:lnTo>
                    <a:pt x="908" y="2"/>
                  </a:lnTo>
                  <a:lnTo>
                    <a:pt x="874" y="0"/>
                  </a:lnTo>
                  <a:lnTo>
                    <a:pt x="842" y="0"/>
                  </a:lnTo>
                  <a:lnTo>
                    <a:pt x="808" y="4"/>
                  </a:lnTo>
                  <a:lnTo>
                    <a:pt x="773" y="4"/>
                  </a:lnTo>
                  <a:lnTo>
                    <a:pt x="739" y="8"/>
                  </a:lnTo>
                  <a:lnTo>
                    <a:pt x="705" y="12"/>
                  </a:lnTo>
                  <a:lnTo>
                    <a:pt x="673" y="17"/>
                  </a:lnTo>
                  <a:lnTo>
                    <a:pt x="640" y="25"/>
                  </a:lnTo>
                  <a:lnTo>
                    <a:pt x="608" y="33"/>
                  </a:lnTo>
                  <a:lnTo>
                    <a:pt x="578" y="40"/>
                  </a:lnTo>
                  <a:lnTo>
                    <a:pt x="547" y="52"/>
                  </a:lnTo>
                  <a:lnTo>
                    <a:pt x="519" y="61"/>
                  </a:lnTo>
                  <a:lnTo>
                    <a:pt x="490" y="74"/>
                  </a:lnTo>
                  <a:lnTo>
                    <a:pt x="464" y="86"/>
                  </a:lnTo>
                  <a:lnTo>
                    <a:pt x="441" y="101"/>
                  </a:lnTo>
                  <a:lnTo>
                    <a:pt x="416" y="112"/>
                  </a:lnTo>
                  <a:lnTo>
                    <a:pt x="395" y="126"/>
                  </a:lnTo>
                  <a:lnTo>
                    <a:pt x="376" y="139"/>
                  </a:lnTo>
                  <a:lnTo>
                    <a:pt x="359" y="152"/>
                  </a:lnTo>
                  <a:lnTo>
                    <a:pt x="342" y="164"/>
                  </a:lnTo>
                  <a:lnTo>
                    <a:pt x="329" y="175"/>
                  </a:lnTo>
                  <a:lnTo>
                    <a:pt x="315" y="185"/>
                  </a:lnTo>
                  <a:lnTo>
                    <a:pt x="306" y="194"/>
                  </a:lnTo>
                  <a:lnTo>
                    <a:pt x="296" y="200"/>
                  </a:lnTo>
                  <a:lnTo>
                    <a:pt x="292" y="206"/>
                  </a:lnTo>
                  <a:lnTo>
                    <a:pt x="287" y="209"/>
                  </a:lnTo>
                  <a:lnTo>
                    <a:pt x="287" y="211"/>
                  </a:lnTo>
                  <a:lnTo>
                    <a:pt x="180" y="310"/>
                  </a:lnTo>
                  <a:lnTo>
                    <a:pt x="180" y="31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78" name="Freeform 26"/>
            <p:cNvSpPr>
              <a:spLocks/>
            </p:cNvSpPr>
            <p:nvPr/>
          </p:nvSpPr>
          <p:spPr bwMode="auto">
            <a:xfrm>
              <a:off x="1666" y="2767"/>
              <a:ext cx="296" cy="609"/>
            </a:xfrm>
            <a:custGeom>
              <a:avLst/>
              <a:gdLst>
                <a:gd name="T0" fmla="*/ 401 w 593"/>
                <a:gd name="T1" fmla="*/ 11 h 1218"/>
                <a:gd name="T2" fmla="*/ 417 w 593"/>
                <a:gd name="T3" fmla="*/ 34 h 1218"/>
                <a:gd name="T4" fmla="*/ 439 w 593"/>
                <a:gd name="T5" fmla="*/ 70 h 1218"/>
                <a:gd name="T6" fmla="*/ 464 w 593"/>
                <a:gd name="T7" fmla="*/ 112 h 1218"/>
                <a:gd name="T8" fmla="*/ 487 w 593"/>
                <a:gd name="T9" fmla="*/ 163 h 1218"/>
                <a:gd name="T10" fmla="*/ 504 w 593"/>
                <a:gd name="T11" fmla="*/ 215 h 1218"/>
                <a:gd name="T12" fmla="*/ 519 w 593"/>
                <a:gd name="T13" fmla="*/ 270 h 1218"/>
                <a:gd name="T14" fmla="*/ 533 w 593"/>
                <a:gd name="T15" fmla="*/ 321 h 1218"/>
                <a:gd name="T16" fmla="*/ 542 w 593"/>
                <a:gd name="T17" fmla="*/ 367 h 1218"/>
                <a:gd name="T18" fmla="*/ 550 w 593"/>
                <a:gd name="T19" fmla="*/ 403 h 1218"/>
                <a:gd name="T20" fmla="*/ 555 w 593"/>
                <a:gd name="T21" fmla="*/ 426 h 1218"/>
                <a:gd name="T22" fmla="*/ 561 w 593"/>
                <a:gd name="T23" fmla="*/ 443 h 1218"/>
                <a:gd name="T24" fmla="*/ 573 w 593"/>
                <a:gd name="T25" fmla="*/ 441 h 1218"/>
                <a:gd name="T26" fmla="*/ 550 w 593"/>
                <a:gd name="T27" fmla="*/ 564 h 1218"/>
                <a:gd name="T28" fmla="*/ 548 w 593"/>
                <a:gd name="T29" fmla="*/ 585 h 1218"/>
                <a:gd name="T30" fmla="*/ 544 w 593"/>
                <a:gd name="T31" fmla="*/ 610 h 1218"/>
                <a:gd name="T32" fmla="*/ 538 w 593"/>
                <a:gd name="T33" fmla="*/ 644 h 1218"/>
                <a:gd name="T34" fmla="*/ 531 w 593"/>
                <a:gd name="T35" fmla="*/ 678 h 1218"/>
                <a:gd name="T36" fmla="*/ 519 w 593"/>
                <a:gd name="T37" fmla="*/ 716 h 1218"/>
                <a:gd name="T38" fmla="*/ 504 w 593"/>
                <a:gd name="T39" fmla="*/ 758 h 1218"/>
                <a:gd name="T40" fmla="*/ 483 w 593"/>
                <a:gd name="T41" fmla="*/ 802 h 1218"/>
                <a:gd name="T42" fmla="*/ 460 w 593"/>
                <a:gd name="T43" fmla="*/ 844 h 1218"/>
                <a:gd name="T44" fmla="*/ 436 w 593"/>
                <a:gd name="T45" fmla="*/ 884 h 1218"/>
                <a:gd name="T46" fmla="*/ 409 w 593"/>
                <a:gd name="T47" fmla="*/ 922 h 1218"/>
                <a:gd name="T48" fmla="*/ 384 w 593"/>
                <a:gd name="T49" fmla="*/ 956 h 1218"/>
                <a:gd name="T50" fmla="*/ 361 w 593"/>
                <a:gd name="T51" fmla="*/ 981 h 1218"/>
                <a:gd name="T52" fmla="*/ 337 w 593"/>
                <a:gd name="T53" fmla="*/ 1005 h 1218"/>
                <a:gd name="T54" fmla="*/ 314 w 593"/>
                <a:gd name="T55" fmla="*/ 1026 h 1218"/>
                <a:gd name="T56" fmla="*/ 297 w 593"/>
                <a:gd name="T57" fmla="*/ 1049 h 1218"/>
                <a:gd name="T58" fmla="*/ 261 w 593"/>
                <a:gd name="T59" fmla="*/ 1081 h 1218"/>
                <a:gd name="T60" fmla="*/ 234 w 593"/>
                <a:gd name="T61" fmla="*/ 1106 h 1218"/>
                <a:gd name="T62" fmla="*/ 209 w 593"/>
                <a:gd name="T63" fmla="*/ 1123 h 1218"/>
                <a:gd name="T64" fmla="*/ 181 w 593"/>
                <a:gd name="T65" fmla="*/ 1144 h 1218"/>
                <a:gd name="T66" fmla="*/ 139 w 593"/>
                <a:gd name="T67" fmla="*/ 1163 h 1218"/>
                <a:gd name="T68" fmla="*/ 95 w 593"/>
                <a:gd name="T69" fmla="*/ 1182 h 1218"/>
                <a:gd name="T70" fmla="*/ 55 w 593"/>
                <a:gd name="T71" fmla="*/ 1201 h 1218"/>
                <a:gd name="T72" fmla="*/ 181 w 593"/>
                <a:gd name="T73" fmla="*/ 1076 h 1218"/>
                <a:gd name="T74" fmla="*/ 202 w 593"/>
                <a:gd name="T75" fmla="*/ 1049 h 1218"/>
                <a:gd name="T76" fmla="*/ 226 w 593"/>
                <a:gd name="T77" fmla="*/ 1015 h 1218"/>
                <a:gd name="T78" fmla="*/ 255 w 593"/>
                <a:gd name="T79" fmla="*/ 975 h 1218"/>
                <a:gd name="T80" fmla="*/ 284 w 593"/>
                <a:gd name="T81" fmla="*/ 935 h 1218"/>
                <a:gd name="T82" fmla="*/ 308 w 593"/>
                <a:gd name="T83" fmla="*/ 897 h 1218"/>
                <a:gd name="T84" fmla="*/ 327 w 593"/>
                <a:gd name="T85" fmla="*/ 861 h 1218"/>
                <a:gd name="T86" fmla="*/ 344 w 593"/>
                <a:gd name="T87" fmla="*/ 827 h 1218"/>
                <a:gd name="T88" fmla="*/ 354 w 593"/>
                <a:gd name="T89" fmla="*/ 789 h 1218"/>
                <a:gd name="T90" fmla="*/ 363 w 593"/>
                <a:gd name="T91" fmla="*/ 749 h 1218"/>
                <a:gd name="T92" fmla="*/ 371 w 593"/>
                <a:gd name="T93" fmla="*/ 699 h 1218"/>
                <a:gd name="T94" fmla="*/ 377 w 593"/>
                <a:gd name="T95" fmla="*/ 642 h 1218"/>
                <a:gd name="T96" fmla="*/ 381 w 593"/>
                <a:gd name="T97" fmla="*/ 585 h 1218"/>
                <a:gd name="T98" fmla="*/ 384 w 593"/>
                <a:gd name="T99" fmla="*/ 538 h 1218"/>
                <a:gd name="T100" fmla="*/ 386 w 593"/>
                <a:gd name="T101" fmla="*/ 505 h 1218"/>
                <a:gd name="T102" fmla="*/ 388 w 593"/>
                <a:gd name="T103" fmla="*/ 494 h 1218"/>
                <a:gd name="T104" fmla="*/ 392 w 593"/>
                <a:gd name="T105"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3" h="1218">
                  <a:moveTo>
                    <a:pt x="392" y="0"/>
                  </a:moveTo>
                  <a:lnTo>
                    <a:pt x="394" y="2"/>
                  </a:lnTo>
                  <a:lnTo>
                    <a:pt x="401" y="11"/>
                  </a:lnTo>
                  <a:lnTo>
                    <a:pt x="405" y="17"/>
                  </a:lnTo>
                  <a:lnTo>
                    <a:pt x="411" y="24"/>
                  </a:lnTo>
                  <a:lnTo>
                    <a:pt x="417" y="34"/>
                  </a:lnTo>
                  <a:lnTo>
                    <a:pt x="424" y="45"/>
                  </a:lnTo>
                  <a:lnTo>
                    <a:pt x="432" y="57"/>
                  </a:lnTo>
                  <a:lnTo>
                    <a:pt x="439" y="70"/>
                  </a:lnTo>
                  <a:lnTo>
                    <a:pt x="447" y="82"/>
                  </a:lnTo>
                  <a:lnTo>
                    <a:pt x="457" y="97"/>
                  </a:lnTo>
                  <a:lnTo>
                    <a:pt x="464" y="112"/>
                  </a:lnTo>
                  <a:lnTo>
                    <a:pt x="472" y="127"/>
                  </a:lnTo>
                  <a:lnTo>
                    <a:pt x="479" y="144"/>
                  </a:lnTo>
                  <a:lnTo>
                    <a:pt x="487" y="163"/>
                  </a:lnTo>
                  <a:lnTo>
                    <a:pt x="493" y="180"/>
                  </a:lnTo>
                  <a:lnTo>
                    <a:pt x="498" y="197"/>
                  </a:lnTo>
                  <a:lnTo>
                    <a:pt x="504" y="215"/>
                  </a:lnTo>
                  <a:lnTo>
                    <a:pt x="512" y="234"/>
                  </a:lnTo>
                  <a:lnTo>
                    <a:pt x="516" y="251"/>
                  </a:lnTo>
                  <a:lnTo>
                    <a:pt x="519" y="270"/>
                  </a:lnTo>
                  <a:lnTo>
                    <a:pt x="525" y="287"/>
                  </a:lnTo>
                  <a:lnTo>
                    <a:pt x="529" y="306"/>
                  </a:lnTo>
                  <a:lnTo>
                    <a:pt x="533" y="321"/>
                  </a:lnTo>
                  <a:lnTo>
                    <a:pt x="536" y="336"/>
                  </a:lnTo>
                  <a:lnTo>
                    <a:pt x="538" y="351"/>
                  </a:lnTo>
                  <a:lnTo>
                    <a:pt x="542" y="367"/>
                  </a:lnTo>
                  <a:lnTo>
                    <a:pt x="544" y="378"/>
                  </a:lnTo>
                  <a:lnTo>
                    <a:pt x="548" y="391"/>
                  </a:lnTo>
                  <a:lnTo>
                    <a:pt x="550" y="403"/>
                  </a:lnTo>
                  <a:lnTo>
                    <a:pt x="554" y="412"/>
                  </a:lnTo>
                  <a:lnTo>
                    <a:pt x="554" y="420"/>
                  </a:lnTo>
                  <a:lnTo>
                    <a:pt x="555" y="426"/>
                  </a:lnTo>
                  <a:lnTo>
                    <a:pt x="557" y="431"/>
                  </a:lnTo>
                  <a:lnTo>
                    <a:pt x="559" y="437"/>
                  </a:lnTo>
                  <a:lnTo>
                    <a:pt x="561" y="443"/>
                  </a:lnTo>
                  <a:lnTo>
                    <a:pt x="567" y="445"/>
                  </a:lnTo>
                  <a:lnTo>
                    <a:pt x="571" y="443"/>
                  </a:lnTo>
                  <a:lnTo>
                    <a:pt x="573" y="441"/>
                  </a:lnTo>
                  <a:lnTo>
                    <a:pt x="593" y="511"/>
                  </a:lnTo>
                  <a:lnTo>
                    <a:pt x="550" y="562"/>
                  </a:lnTo>
                  <a:lnTo>
                    <a:pt x="550" y="564"/>
                  </a:lnTo>
                  <a:lnTo>
                    <a:pt x="550" y="572"/>
                  </a:lnTo>
                  <a:lnTo>
                    <a:pt x="548" y="576"/>
                  </a:lnTo>
                  <a:lnTo>
                    <a:pt x="548" y="585"/>
                  </a:lnTo>
                  <a:lnTo>
                    <a:pt x="546" y="593"/>
                  </a:lnTo>
                  <a:lnTo>
                    <a:pt x="546" y="602"/>
                  </a:lnTo>
                  <a:lnTo>
                    <a:pt x="544" y="610"/>
                  </a:lnTo>
                  <a:lnTo>
                    <a:pt x="542" y="621"/>
                  </a:lnTo>
                  <a:lnTo>
                    <a:pt x="540" y="631"/>
                  </a:lnTo>
                  <a:lnTo>
                    <a:pt x="538" y="644"/>
                  </a:lnTo>
                  <a:lnTo>
                    <a:pt x="536" y="656"/>
                  </a:lnTo>
                  <a:lnTo>
                    <a:pt x="533" y="667"/>
                  </a:lnTo>
                  <a:lnTo>
                    <a:pt x="531" y="678"/>
                  </a:lnTo>
                  <a:lnTo>
                    <a:pt x="529" y="692"/>
                  </a:lnTo>
                  <a:lnTo>
                    <a:pt x="523" y="703"/>
                  </a:lnTo>
                  <a:lnTo>
                    <a:pt x="519" y="716"/>
                  </a:lnTo>
                  <a:lnTo>
                    <a:pt x="514" y="730"/>
                  </a:lnTo>
                  <a:lnTo>
                    <a:pt x="510" y="745"/>
                  </a:lnTo>
                  <a:lnTo>
                    <a:pt x="504" y="758"/>
                  </a:lnTo>
                  <a:lnTo>
                    <a:pt x="497" y="772"/>
                  </a:lnTo>
                  <a:lnTo>
                    <a:pt x="491" y="787"/>
                  </a:lnTo>
                  <a:lnTo>
                    <a:pt x="483" y="802"/>
                  </a:lnTo>
                  <a:lnTo>
                    <a:pt x="476" y="815"/>
                  </a:lnTo>
                  <a:lnTo>
                    <a:pt x="468" y="829"/>
                  </a:lnTo>
                  <a:lnTo>
                    <a:pt x="460" y="844"/>
                  </a:lnTo>
                  <a:lnTo>
                    <a:pt x="453" y="859"/>
                  </a:lnTo>
                  <a:lnTo>
                    <a:pt x="443" y="872"/>
                  </a:lnTo>
                  <a:lnTo>
                    <a:pt x="436" y="884"/>
                  </a:lnTo>
                  <a:lnTo>
                    <a:pt x="426" y="897"/>
                  </a:lnTo>
                  <a:lnTo>
                    <a:pt x="419" y="912"/>
                  </a:lnTo>
                  <a:lnTo>
                    <a:pt x="409" y="922"/>
                  </a:lnTo>
                  <a:lnTo>
                    <a:pt x="401" y="935"/>
                  </a:lnTo>
                  <a:lnTo>
                    <a:pt x="392" y="945"/>
                  </a:lnTo>
                  <a:lnTo>
                    <a:pt x="384" y="956"/>
                  </a:lnTo>
                  <a:lnTo>
                    <a:pt x="377" y="964"/>
                  </a:lnTo>
                  <a:lnTo>
                    <a:pt x="369" y="973"/>
                  </a:lnTo>
                  <a:lnTo>
                    <a:pt x="361" y="981"/>
                  </a:lnTo>
                  <a:lnTo>
                    <a:pt x="352" y="990"/>
                  </a:lnTo>
                  <a:lnTo>
                    <a:pt x="344" y="998"/>
                  </a:lnTo>
                  <a:lnTo>
                    <a:pt x="337" y="1005"/>
                  </a:lnTo>
                  <a:lnTo>
                    <a:pt x="329" y="1013"/>
                  </a:lnTo>
                  <a:lnTo>
                    <a:pt x="323" y="1021"/>
                  </a:lnTo>
                  <a:lnTo>
                    <a:pt x="314" y="1026"/>
                  </a:lnTo>
                  <a:lnTo>
                    <a:pt x="308" y="1034"/>
                  </a:lnTo>
                  <a:lnTo>
                    <a:pt x="303" y="1040"/>
                  </a:lnTo>
                  <a:lnTo>
                    <a:pt x="297" y="1049"/>
                  </a:lnTo>
                  <a:lnTo>
                    <a:pt x="285" y="1059"/>
                  </a:lnTo>
                  <a:lnTo>
                    <a:pt x="272" y="1070"/>
                  </a:lnTo>
                  <a:lnTo>
                    <a:pt x="261" y="1081"/>
                  </a:lnTo>
                  <a:lnTo>
                    <a:pt x="249" y="1095"/>
                  </a:lnTo>
                  <a:lnTo>
                    <a:pt x="242" y="1099"/>
                  </a:lnTo>
                  <a:lnTo>
                    <a:pt x="234" y="1106"/>
                  </a:lnTo>
                  <a:lnTo>
                    <a:pt x="226" y="1112"/>
                  </a:lnTo>
                  <a:lnTo>
                    <a:pt x="219" y="1118"/>
                  </a:lnTo>
                  <a:lnTo>
                    <a:pt x="209" y="1123"/>
                  </a:lnTo>
                  <a:lnTo>
                    <a:pt x="202" y="1129"/>
                  </a:lnTo>
                  <a:lnTo>
                    <a:pt x="190" y="1137"/>
                  </a:lnTo>
                  <a:lnTo>
                    <a:pt x="181" y="1144"/>
                  </a:lnTo>
                  <a:lnTo>
                    <a:pt x="168" y="1150"/>
                  </a:lnTo>
                  <a:lnTo>
                    <a:pt x="154" y="1157"/>
                  </a:lnTo>
                  <a:lnTo>
                    <a:pt x="139" y="1163"/>
                  </a:lnTo>
                  <a:lnTo>
                    <a:pt x="126" y="1171"/>
                  </a:lnTo>
                  <a:lnTo>
                    <a:pt x="110" y="1176"/>
                  </a:lnTo>
                  <a:lnTo>
                    <a:pt x="95" y="1182"/>
                  </a:lnTo>
                  <a:lnTo>
                    <a:pt x="82" y="1190"/>
                  </a:lnTo>
                  <a:lnTo>
                    <a:pt x="71" y="1195"/>
                  </a:lnTo>
                  <a:lnTo>
                    <a:pt x="55" y="1201"/>
                  </a:lnTo>
                  <a:lnTo>
                    <a:pt x="0" y="1218"/>
                  </a:lnTo>
                  <a:lnTo>
                    <a:pt x="177" y="1081"/>
                  </a:lnTo>
                  <a:lnTo>
                    <a:pt x="181" y="1076"/>
                  </a:lnTo>
                  <a:lnTo>
                    <a:pt x="188" y="1064"/>
                  </a:lnTo>
                  <a:lnTo>
                    <a:pt x="192" y="1057"/>
                  </a:lnTo>
                  <a:lnTo>
                    <a:pt x="202" y="1049"/>
                  </a:lnTo>
                  <a:lnTo>
                    <a:pt x="209" y="1038"/>
                  </a:lnTo>
                  <a:lnTo>
                    <a:pt x="217" y="1026"/>
                  </a:lnTo>
                  <a:lnTo>
                    <a:pt x="226" y="1015"/>
                  </a:lnTo>
                  <a:lnTo>
                    <a:pt x="236" y="1002"/>
                  </a:lnTo>
                  <a:lnTo>
                    <a:pt x="246" y="988"/>
                  </a:lnTo>
                  <a:lnTo>
                    <a:pt x="255" y="975"/>
                  </a:lnTo>
                  <a:lnTo>
                    <a:pt x="265" y="960"/>
                  </a:lnTo>
                  <a:lnTo>
                    <a:pt x="274" y="948"/>
                  </a:lnTo>
                  <a:lnTo>
                    <a:pt x="284" y="935"/>
                  </a:lnTo>
                  <a:lnTo>
                    <a:pt x="293" y="922"/>
                  </a:lnTo>
                  <a:lnTo>
                    <a:pt x="301" y="908"/>
                  </a:lnTo>
                  <a:lnTo>
                    <a:pt x="308" y="897"/>
                  </a:lnTo>
                  <a:lnTo>
                    <a:pt x="314" y="884"/>
                  </a:lnTo>
                  <a:lnTo>
                    <a:pt x="323" y="872"/>
                  </a:lnTo>
                  <a:lnTo>
                    <a:pt x="327" y="861"/>
                  </a:lnTo>
                  <a:lnTo>
                    <a:pt x="333" y="850"/>
                  </a:lnTo>
                  <a:lnTo>
                    <a:pt x="339" y="838"/>
                  </a:lnTo>
                  <a:lnTo>
                    <a:pt x="344" y="827"/>
                  </a:lnTo>
                  <a:lnTo>
                    <a:pt x="346" y="813"/>
                  </a:lnTo>
                  <a:lnTo>
                    <a:pt x="350" y="802"/>
                  </a:lnTo>
                  <a:lnTo>
                    <a:pt x="354" y="789"/>
                  </a:lnTo>
                  <a:lnTo>
                    <a:pt x="358" y="775"/>
                  </a:lnTo>
                  <a:lnTo>
                    <a:pt x="361" y="762"/>
                  </a:lnTo>
                  <a:lnTo>
                    <a:pt x="363" y="749"/>
                  </a:lnTo>
                  <a:lnTo>
                    <a:pt x="365" y="732"/>
                  </a:lnTo>
                  <a:lnTo>
                    <a:pt x="369" y="716"/>
                  </a:lnTo>
                  <a:lnTo>
                    <a:pt x="371" y="699"/>
                  </a:lnTo>
                  <a:lnTo>
                    <a:pt x="373" y="680"/>
                  </a:lnTo>
                  <a:lnTo>
                    <a:pt x="373" y="661"/>
                  </a:lnTo>
                  <a:lnTo>
                    <a:pt x="377" y="642"/>
                  </a:lnTo>
                  <a:lnTo>
                    <a:pt x="377" y="623"/>
                  </a:lnTo>
                  <a:lnTo>
                    <a:pt x="379" y="604"/>
                  </a:lnTo>
                  <a:lnTo>
                    <a:pt x="381" y="585"/>
                  </a:lnTo>
                  <a:lnTo>
                    <a:pt x="382" y="570"/>
                  </a:lnTo>
                  <a:lnTo>
                    <a:pt x="382" y="553"/>
                  </a:lnTo>
                  <a:lnTo>
                    <a:pt x="384" y="538"/>
                  </a:lnTo>
                  <a:lnTo>
                    <a:pt x="384" y="526"/>
                  </a:lnTo>
                  <a:lnTo>
                    <a:pt x="386" y="515"/>
                  </a:lnTo>
                  <a:lnTo>
                    <a:pt x="386" y="505"/>
                  </a:lnTo>
                  <a:lnTo>
                    <a:pt x="386" y="500"/>
                  </a:lnTo>
                  <a:lnTo>
                    <a:pt x="386" y="494"/>
                  </a:lnTo>
                  <a:lnTo>
                    <a:pt x="388" y="494"/>
                  </a:lnTo>
                  <a:lnTo>
                    <a:pt x="331" y="68"/>
                  </a:lnTo>
                  <a:lnTo>
                    <a:pt x="392" y="0"/>
                  </a:lnTo>
                  <a:lnTo>
                    <a:pt x="392"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79" name="Freeform 27"/>
            <p:cNvSpPr>
              <a:spLocks/>
            </p:cNvSpPr>
            <p:nvPr/>
          </p:nvSpPr>
          <p:spPr bwMode="auto">
            <a:xfrm>
              <a:off x="1764" y="3483"/>
              <a:ext cx="189" cy="359"/>
            </a:xfrm>
            <a:custGeom>
              <a:avLst/>
              <a:gdLst>
                <a:gd name="T0" fmla="*/ 76 w 378"/>
                <a:gd name="T1" fmla="*/ 0 h 719"/>
                <a:gd name="T2" fmla="*/ 297 w 378"/>
                <a:gd name="T3" fmla="*/ 443 h 719"/>
                <a:gd name="T4" fmla="*/ 378 w 378"/>
                <a:gd name="T5" fmla="*/ 639 h 719"/>
                <a:gd name="T6" fmla="*/ 337 w 378"/>
                <a:gd name="T7" fmla="*/ 686 h 719"/>
                <a:gd name="T8" fmla="*/ 240 w 378"/>
                <a:gd name="T9" fmla="*/ 719 h 719"/>
                <a:gd name="T10" fmla="*/ 0 w 378"/>
                <a:gd name="T11" fmla="*/ 244 h 719"/>
                <a:gd name="T12" fmla="*/ 15 w 378"/>
                <a:gd name="T13" fmla="*/ 14 h 719"/>
                <a:gd name="T14" fmla="*/ 76 w 378"/>
                <a:gd name="T15" fmla="*/ 0 h 719"/>
                <a:gd name="T16" fmla="*/ 76 w 378"/>
                <a:gd name="T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719">
                  <a:moveTo>
                    <a:pt x="76" y="0"/>
                  </a:moveTo>
                  <a:lnTo>
                    <a:pt x="297" y="443"/>
                  </a:lnTo>
                  <a:lnTo>
                    <a:pt x="378" y="639"/>
                  </a:lnTo>
                  <a:lnTo>
                    <a:pt x="337" y="686"/>
                  </a:lnTo>
                  <a:lnTo>
                    <a:pt x="240" y="719"/>
                  </a:lnTo>
                  <a:lnTo>
                    <a:pt x="0" y="244"/>
                  </a:lnTo>
                  <a:lnTo>
                    <a:pt x="15" y="14"/>
                  </a:lnTo>
                  <a:lnTo>
                    <a:pt x="76" y="0"/>
                  </a:lnTo>
                  <a:lnTo>
                    <a:pt x="76"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80" name="Freeform 28"/>
            <p:cNvSpPr>
              <a:spLocks/>
            </p:cNvSpPr>
            <p:nvPr/>
          </p:nvSpPr>
          <p:spPr bwMode="auto">
            <a:xfrm>
              <a:off x="544" y="3897"/>
              <a:ext cx="120" cy="28"/>
            </a:xfrm>
            <a:custGeom>
              <a:avLst/>
              <a:gdLst>
                <a:gd name="T0" fmla="*/ 2 w 242"/>
                <a:gd name="T1" fmla="*/ 6 h 55"/>
                <a:gd name="T2" fmla="*/ 0 w 242"/>
                <a:gd name="T3" fmla="*/ 49 h 55"/>
                <a:gd name="T4" fmla="*/ 242 w 242"/>
                <a:gd name="T5" fmla="*/ 55 h 55"/>
                <a:gd name="T6" fmla="*/ 229 w 242"/>
                <a:gd name="T7" fmla="*/ 30 h 55"/>
                <a:gd name="T8" fmla="*/ 96 w 242"/>
                <a:gd name="T9" fmla="*/ 0 h 55"/>
                <a:gd name="T10" fmla="*/ 2 w 242"/>
                <a:gd name="T11" fmla="*/ 6 h 55"/>
                <a:gd name="T12" fmla="*/ 2 w 242"/>
                <a:gd name="T13" fmla="*/ 6 h 55"/>
              </a:gdLst>
              <a:ahLst/>
              <a:cxnLst>
                <a:cxn ang="0">
                  <a:pos x="T0" y="T1"/>
                </a:cxn>
                <a:cxn ang="0">
                  <a:pos x="T2" y="T3"/>
                </a:cxn>
                <a:cxn ang="0">
                  <a:pos x="T4" y="T5"/>
                </a:cxn>
                <a:cxn ang="0">
                  <a:pos x="T6" y="T7"/>
                </a:cxn>
                <a:cxn ang="0">
                  <a:pos x="T8" y="T9"/>
                </a:cxn>
                <a:cxn ang="0">
                  <a:pos x="T10" y="T11"/>
                </a:cxn>
                <a:cxn ang="0">
                  <a:pos x="T12" y="T13"/>
                </a:cxn>
              </a:cxnLst>
              <a:rect l="0" t="0" r="r" b="b"/>
              <a:pathLst>
                <a:path w="242" h="55">
                  <a:moveTo>
                    <a:pt x="2" y="6"/>
                  </a:moveTo>
                  <a:lnTo>
                    <a:pt x="0" y="49"/>
                  </a:lnTo>
                  <a:lnTo>
                    <a:pt x="242" y="55"/>
                  </a:lnTo>
                  <a:lnTo>
                    <a:pt x="229" y="30"/>
                  </a:lnTo>
                  <a:lnTo>
                    <a:pt x="96" y="0"/>
                  </a:lnTo>
                  <a:lnTo>
                    <a:pt x="2" y="6"/>
                  </a:lnTo>
                  <a:lnTo>
                    <a:pt x="2"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81" name="Freeform 29"/>
            <p:cNvSpPr>
              <a:spLocks/>
            </p:cNvSpPr>
            <p:nvPr/>
          </p:nvSpPr>
          <p:spPr bwMode="auto">
            <a:xfrm>
              <a:off x="799" y="3900"/>
              <a:ext cx="141" cy="38"/>
            </a:xfrm>
            <a:custGeom>
              <a:avLst/>
              <a:gdLst>
                <a:gd name="T0" fmla="*/ 17 w 283"/>
                <a:gd name="T1" fmla="*/ 11 h 76"/>
                <a:gd name="T2" fmla="*/ 0 w 283"/>
                <a:gd name="T3" fmla="*/ 66 h 76"/>
                <a:gd name="T4" fmla="*/ 72 w 283"/>
                <a:gd name="T5" fmla="*/ 76 h 76"/>
                <a:gd name="T6" fmla="*/ 107 w 283"/>
                <a:gd name="T7" fmla="*/ 61 h 76"/>
                <a:gd name="T8" fmla="*/ 131 w 283"/>
                <a:gd name="T9" fmla="*/ 76 h 76"/>
                <a:gd name="T10" fmla="*/ 283 w 283"/>
                <a:gd name="T11" fmla="*/ 72 h 76"/>
                <a:gd name="T12" fmla="*/ 264 w 283"/>
                <a:gd name="T13" fmla="*/ 49 h 76"/>
                <a:gd name="T14" fmla="*/ 116 w 283"/>
                <a:gd name="T15" fmla="*/ 0 h 76"/>
                <a:gd name="T16" fmla="*/ 17 w 283"/>
                <a:gd name="T17" fmla="*/ 11 h 76"/>
                <a:gd name="T18" fmla="*/ 17 w 283"/>
                <a:gd name="T19" fmla="*/ 1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76">
                  <a:moveTo>
                    <a:pt x="17" y="11"/>
                  </a:moveTo>
                  <a:lnTo>
                    <a:pt x="0" y="66"/>
                  </a:lnTo>
                  <a:lnTo>
                    <a:pt x="72" y="76"/>
                  </a:lnTo>
                  <a:lnTo>
                    <a:pt x="107" y="61"/>
                  </a:lnTo>
                  <a:lnTo>
                    <a:pt x="131" y="76"/>
                  </a:lnTo>
                  <a:lnTo>
                    <a:pt x="283" y="72"/>
                  </a:lnTo>
                  <a:lnTo>
                    <a:pt x="264" y="49"/>
                  </a:lnTo>
                  <a:lnTo>
                    <a:pt x="116" y="0"/>
                  </a:lnTo>
                  <a:lnTo>
                    <a:pt x="17" y="11"/>
                  </a:lnTo>
                  <a:lnTo>
                    <a:pt x="17" y="1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82" name="Freeform 30"/>
            <p:cNvSpPr>
              <a:spLocks/>
            </p:cNvSpPr>
            <p:nvPr/>
          </p:nvSpPr>
          <p:spPr bwMode="auto">
            <a:xfrm>
              <a:off x="1050" y="2634"/>
              <a:ext cx="453" cy="803"/>
            </a:xfrm>
            <a:custGeom>
              <a:avLst/>
              <a:gdLst>
                <a:gd name="T0" fmla="*/ 357 w 905"/>
                <a:gd name="T1" fmla="*/ 106 h 1606"/>
                <a:gd name="T2" fmla="*/ 285 w 905"/>
                <a:gd name="T3" fmla="*/ 171 h 1606"/>
                <a:gd name="T4" fmla="*/ 194 w 905"/>
                <a:gd name="T5" fmla="*/ 266 h 1606"/>
                <a:gd name="T6" fmla="*/ 118 w 905"/>
                <a:gd name="T7" fmla="*/ 367 h 1606"/>
                <a:gd name="T8" fmla="*/ 76 w 905"/>
                <a:gd name="T9" fmla="*/ 462 h 1606"/>
                <a:gd name="T10" fmla="*/ 42 w 905"/>
                <a:gd name="T11" fmla="*/ 557 h 1606"/>
                <a:gd name="T12" fmla="*/ 13 w 905"/>
                <a:gd name="T13" fmla="*/ 654 h 1606"/>
                <a:gd name="T14" fmla="*/ 0 w 905"/>
                <a:gd name="T15" fmla="*/ 760 h 1606"/>
                <a:gd name="T16" fmla="*/ 8 w 905"/>
                <a:gd name="T17" fmla="*/ 882 h 1606"/>
                <a:gd name="T18" fmla="*/ 38 w 905"/>
                <a:gd name="T19" fmla="*/ 1011 h 1606"/>
                <a:gd name="T20" fmla="*/ 86 w 905"/>
                <a:gd name="T21" fmla="*/ 1138 h 1606"/>
                <a:gd name="T22" fmla="*/ 143 w 905"/>
                <a:gd name="T23" fmla="*/ 1243 h 1606"/>
                <a:gd name="T24" fmla="*/ 202 w 905"/>
                <a:gd name="T25" fmla="*/ 1323 h 1606"/>
                <a:gd name="T26" fmla="*/ 264 w 905"/>
                <a:gd name="T27" fmla="*/ 1389 h 1606"/>
                <a:gd name="T28" fmla="*/ 331 w 905"/>
                <a:gd name="T29" fmla="*/ 1444 h 1606"/>
                <a:gd name="T30" fmla="*/ 405 w 905"/>
                <a:gd name="T31" fmla="*/ 1494 h 1606"/>
                <a:gd name="T32" fmla="*/ 479 w 905"/>
                <a:gd name="T33" fmla="*/ 1534 h 1606"/>
                <a:gd name="T34" fmla="*/ 553 w 905"/>
                <a:gd name="T35" fmla="*/ 1566 h 1606"/>
                <a:gd name="T36" fmla="*/ 622 w 905"/>
                <a:gd name="T37" fmla="*/ 1585 h 1606"/>
                <a:gd name="T38" fmla="*/ 692 w 905"/>
                <a:gd name="T39" fmla="*/ 1600 h 1606"/>
                <a:gd name="T40" fmla="*/ 761 w 905"/>
                <a:gd name="T41" fmla="*/ 1604 h 1606"/>
                <a:gd name="T42" fmla="*/ 821 w 905"/>
                <a:gd name="T43" fmla="*/ 1606 h 1606"/>
                <a:gd name="T44" fmla="*/ 867 w 905"/>
                <a:gd name="T45" fmla="*/ 1604 h 1606"/>
                <a:gd name="T46" fmla="*/ 890 w 905"/>
                <a:gd name="T47" fmla="*/ 1602 h 1606"/>
                <a:gd name="T48" fmla="*/ 768 w 905"/>
                <a:gd name="T49" fmla="*/ 1551 h 1606"/>
                <a:gd name="T50" fmla="*/ 715 w 905"/>
                <a:gd name="T51" fmla="*/ 1528 h 1606"/>
                <a:gd name="T52" fmla="*/ 622 w 905"/>
                <a:gd name="T53" fmla="*/ 1486 h 1606"/>
                <a:gd name="T54" fmla="*/ 517 w 905"/>
                <a:gd name="T55" fmla="*/ 1429 h 1606"/>
                <a:gd name="T56" fmla="*/ 433 w 905"/>
                <a:gd name="T57" fmla="*/ 1366 h 1606"/>
                <a:gd name="T58" fmla="*/ 369 w 905"/>
                <a:gd name="T59" fmla="*/ 1302 h 1606"/>
                <a:gd name="T60" fmla="*/ 316 w 905"/>
                <a:gd name="T61" fmla="*/ 1239 h 1606"/>
                <a:gd name="T62" fmla="*/ 272 w 905"/>
                <a:gd name="T63" fmla="*/ 1174 h 1606"/>
                <a:gd name="T64" fmla="*/ 236 w 905"/>
                <a:gd name="T65" fmla="*/ 1116 h 1606"/>
                <a:gd name="T66" fmla="*/ 205 w 905"/>
                <a:gd name="T67" fmla="*/ 1053 h 1606"/>
                <a:gd name="T68" fmla="*/ 177 w 905"/>
                <a:gd name="T69" fmla="*/ 992 h 1606"/>
                <a:gd name="T70" fmla="*/ 158 w 905"/>
                <a:gd name="T71" fmla="*/ 922 h 1606"/>
                <a:gd name="T72" fmla="*/ 150 w 905"/>
                <a:gd name="T73" fmla="*/ 838 h 1606"/>
                <a:gd name="T74" fmla="*/ 152 w 905"/>
                <a:gd name="T75" fmla="*/ 741 h 1606"/>
                <a:gd name="T76" fmla="*/ 163 w 905"/>
                <a:gd name="T77" fmla="*/ 636 h 1606"/>
                <a:gd name="T78" fmla="*/ 181 w 905"/>
                <a:gd name="T79" fmla="*/ 540 h 1606"/>
                <a:gd name="T80" fmla="*/ 205 w 905"/>
                <a:gd name="T81" fmla="*/ 460 h 1606"/>
                <a:gd name="T82" fmla="*/ 228 w 905"/>
                <a:gd name="T83" fmla="*/ 395 h 1606"/>
                <a:gd name="T84" fmla="*/ 251 w 905"/>
                <a:gd name="T85" fmla="*/ 336 h 1606"/>
                <a:gd name="T86" fmla="*/ 287 w 905"/>
                <a:gd name="T87" fmla="*/ 271 h 1606"/>
                <a:gd name="T88" fmla="*/ 331 w 905"/>
                <a:gd name="T89" fmla="*/ 213 h 1606"/>
                <a:gd name="T90" fmla="*/ 357 w 905"/>
                <a:gd name="T91" fmla="*/ 182 h 1606"/>
                <a:gd name="T92" fmla="*/ 395 w 905"/>
                <a:gd name="T93" fmla="*/ 140 h 1606"/>
                <a:gd name="T94" fmla="*/ 432 w 905"/>
                <a:gd name="T95" fmla="*/ 106 h 1606"/>
                <a:gd name="T96" fmla="*/ 483 w 905"/>
                <a:gd name="T97" fmla="*/ 62 h 1606"/>
                <a:gd name="T98" fmla="*/ 546 w 905"/>
                <a:gd name="T99" fmla="*/ 17 h 1606"/>
                <a:gd name="T100" fmla="*/ 380 w 905"/>
                <a:gd name="T101" fmla="*/ 91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1606">
                  <a:moveTo>
                    <a:pt x="380" y="91"/>
                  </a:moveTo>
                  <a:lnTo>
                    <a:pt x="376" y="93"/>
                  </a:lnTo>
                  <a:lnTo>
                    <a:pt x="369" y="97"/>
                  </a:lnTo>
                  <a:lnTo>
                    <a:pt x="357" y="106"/>
                  </a:lnTo>
                  <a:lnTo>
                    <a:pt x="344" y="119"/>
                  </a:lnTo>
                  <a:lnTo>
                    <a:pt x="325" y="135"/>
                  </a:lnTo>
                  <a:lnTo>
                    <a:pt x="306" y="152"/>
                  </a:lnTo>
                  <a:lnTo>
                    <a:pt x="285" y="171"/>
                  </a:lnTo>
                  <a:lnTo>
                    <a:pt x="264" y="194"/>
                  </a:lnTo>
                  <a:lnTo>
                    <a:pt x="240" y="214"/>
                  </a:lnTo>
                  <a:lnTo>
                    <a:pt x="217" y="239"/>
                  </a:lnTo>
                  <a:lnTo>
                    <a:pt x="194" y="266"/>
                  </a:lnTo>
                  <a:lnTo>
                    <a:pt x="173" y="290"/>
                  </a:lnTo>
                  <a:lnTo>
                    <a:pt x="152" y="315"/>
                  </a:lnTo>
                  <a:lnTo>
                    <a:pt x="135" y="342"/>
                  </a:lnTo>
                  <a:lnTo>
                    <a:pt x="118" y="367"/>
                  </a:lnTo>
                  <a:lnTo>
                    <a:pt x="108" y="393"/>
                  </a:lnTo>
                  <a:lnTo>
                    <a:pt x="97" y="416"/>
                  </a:lnTo>
                  <a:lnTo>
                    <a:pt x="87" y="439"/>
                  </a:lnTo>
                  <a:lnTo>
                    <a:pt x="76" y="462"/>
                  </a:lnTo>
                  <a:lnTo>
                    <a:pt x="68" y="484"/>
                  </a:lnTo>
                  <a:lnTo>
                    <a:pt x="59" y="509"/>
                  </a:lnTo>
                  <a:lnTo>
                    <a:pt x="49" y="532"/>
                  </a:lnTo>
                  <a:lnTo>
                    <a:pt x="42" y="557"/>
                  </a:lnTo>
                  <a:lnTo>
                    <a:pt x="34" y="581"/>
                  </a:lnTo>
                  <a:lnTo>
                    <a:pt x="25" y="604"/>
                  </a:lnTo>
                  <a:lnTo>
                    <a:pt x="19" y="627"/>
                  </a:lnTo>
                  <a:lnTo>
                    <a:pt x="13" y="654"/>
                  </a:lnTo>
                  <a:lnTo>
                    <a:pt x="8" y="680"/>
                  </a:lnTo>
                  <a:lnTo>
                    <a:pt x="4" y="705"/>
                  </a:lnTo>
                  <a:lnTo>
                    <a:pt x="2" y="733"/>
                  </a:lnTo>
                  <a:lnTo>
                    <a:pt x="0" y="760"/>
                  </a:lnTo>
                  <a:lnTo>
                    <a:pt x="0" y="790"/>
                  </a:lnTo>
                  <a:lnTo>
                    <a:pt x="0" y="819"/>
                  </a:lnTo>
                  <a:lnTo>
                    <a:pt x="4" y="851"/>
                  </a:lnTo>
                  <a:lnTo>
                    <a:pt x="8" y="882"/>
                  </a:lnTo>
                  <a:lnTo>
                    <a:pt x="13" y="914"/>
                  </a:lnTo>
                  <a:lnTo>
                    <a:pt x="21" y="946"/>
                  </a:lnTo>
                  <a:lnTo>
                    <a:pt x="28" y="981"/>
                  </a:lnTo>
                  <a:lnTo>
                    <a:pt x="38" y="1011"/>
                  </a:lnTo>
                  <a:lnTo>
                    <a:pt x="51" y="1045"/>
                  </a:lnTo>
                  <a:lnTo>
                    <a:pt x="61" y="1077"/>
                  </a:lnTo>
                  <a:lnTo>
                    <a:pt x="72" y="1108"/>
                  </a:lnTo>
                  <a:lnTo>
                    <a:pt x="86" y="1138"/>
                  </a:lnTo>
                  <a:lnTo>
                    <a:pt x="101" y="1167"/>
                  </a:lnTo>
                  <a:lnTo>
                    <a:pt x="114" y="1193"/>
                  </a:lnTo>
                  <a:lnTo>
                    <a:pt x="129" y="1222"/>
                  </a:lnTo>
                  <a:lnTo>
                    <a:pt x="143" y="1243"/>
                  </a:lnTo>
                  <a:lnTo>
                    <a:pt x="160" y="1268"/>
                  </a:lnTo>
                  <a:lnTo>
                    <a:pt x="173" y="1285"/>
                  </a:lnTo>
                  <a:lnTo>
                    <a:pt x="186" y="1306"/>
                  </a:lnTo>
                  <a:lnTo>
                    <a:pt x="202" y="1323"/>
                  </a:lnTo>
                  <a:lnTo>
                    <a:pt x="219" y="1340"/>
                  </a:lnTo>
                  <a:lnTo>
                    <a:pt x="232" y="1357"/>
                  </a:lnTo>
                  <a:lnTo>
                    <a:pt x="247" y="1372"/>
                  </a:lnTo>
                  <a:lnTo>
                    <a:pt x="264" y="1389"/>
                  </a:lnTo>
                  <a:lnTo>
                    <a:pt x="281" y="1404"/>
                  </a:lnTo>
                  <a:lnTo>
                    <a:pt x="297" y="1418"/>
                  </a:lnTo>
                  <a:lnTo>
                    <a:pt x="314" y="1431"/>
                  </a:lnTo>
                  <a:lnTo>
                    <a:pt x="331" y="1444"/>
                  </a:lnTo>
                  <a:lnTo>
                    <a:pt x="348" y="1458"/>
                  </a:lnTo>
                  <a:lnTo>
                    <a:pt x="367" y="1471"/>
                  </a:lnTo>
                  <a:lnTo>
                    <a:pt x="386" y="1482"/>
                  </a:lnTo>
                  <a:lnTo>
                    <a:pt x="405" y="1494"/>
                  </a:lnTo>
                  <a:lnTo>
                    <a:pt x="424" y="1507"/>
                  </a:lnTo>
                  <a:lnTo>
                    <a:pt x="443" y="1517"/>
                  </a:lnTo>
                  <a:lnTo>
                    <a:pt x="462" y="1526"/>
                  </a:lnTo>
                  <a:lnTo>
                    <a:pt x="479" y="1534"/>
                  </a:lnTo>
                  <a:lnTo>
                    <a:pt x="500" y="1543"/>
                  </a:lnTo>
                  <a:lnTo>
                    <a:pt x="517" y="1551"/>
                  </a:lnTo>
                  <a:lnTo>
                    <a:pt x="534" y="1558"/>
                  </a:lnTo>
                  <a:lnTo>
                    <a:pt x="553" y="1566"/>
                  </a:lnTo>
                  <a:lnTo>
                    <a:pt x="570" y="1572"/>
                  </a:lnTo>
                  <a:lnTo>
                    <a:pt x="588" y="1576"/>
                  </a:lnTo>
                  <a:lnTo>
                    <a:pt x="605" y="1581"/>
                  </a:lnTo>
                  <a:lnTo>
                    <a:pt x="622" y="1585"/>
                  </a:lnTo>
                  <a:lnTo>
                    <a:pt x="641" y="1591"/>
                  </a:lnTo>
                  <a:lnTo>
                    <a:pt x="658" y="1593"/>
                  </a:lnTo>
                  <a:lnTo>
                    <a:pt x="675" y="1596"/>
                  </a:lnTo>
                  <a:lnTo>
                    <a:pt x="692" y="1600"/>
                  </a:lnTo>
                  <a:lnTo>
                    <a:pt x="709" y="1602"/>
                  </a:lnTo>
                  <a:lnTo>
                    <a:pt x="726" y="1604"/>
                  </a:lnTo>
                  <a:lnTo>
                    <a:pt x="743" y="1604"/>
                  </a:lnTo>
                  <a:lnTo>
                    <a:pt x="761" y="1604"/>
                  </a:lnTo>
                  <a:lnTo>
                    <a:pt x="778" y="1606"/>
                  </a:lnTo>
                  <a:lnTo>
                    <a:pt x="791" y="1606"/>
                  </a:lnTo>
                  <a:lnTo>
                    <a:pt x="806" y="1606"/>
                  </a:lnTo>
                  <a:lnTo>
                    <a:pt x="821" y="1606"/>
                  </a:lnTo>
                  <a:lnTo>
                    <a:pt x="835" y="1606"/>
                  </a:lnTo>
                  <a:lnTo>
                    <a:pt x="846" y="1604"/>
                  </a:lnTo>
                  <a:lnTo>
                    <a:pt x="858" y="1604"/>
                  </a:lnTo>
                  <a:lnTo>
                    <a:pt x="867" y="1604"/>
                  </a:lnTo>
                  <a:lnTo>
                    <a:pt x="877" y="1604"/>
                  </a:lnTo>
                  <a:lnTo>
                    <a:pt x="882" y="1602"/>
                  </a:lnTo>
                  <a:lnTo>
                    <a:pt x="888" y="1602"/>
                  </a:lnTo>
                  <a:lnTo>
                    <a:pt x="890" y="1602"/>
                  </a:lnTo>
                  <a:lnTo>
                    <a:pt x="894" y="1602"/>
                  </a:lnTo>
                  <a:lnTo>
                    <a:pt x="905" y="1564"/>
                  </a:lnTo>
                  <a:lnTo>
                    <a:pt x="772" y="1555"/>
                  </a:lnTo>
                  <a:lnTo>
                    <a:pt x="768" y="1551"/>
                  </a:lnTo>
                  <a:lnTo>
                    <a:pt x="761" y="1549"/>
                  </a:lnTo>
                  <a:lnTo>
                    <a:pt x="749" y="1543"/>
                  </a:lnTo>
                  <a:lnTo>
                    <a:pt x="734" y="1538"/>
                  </a:lnTo>
                  <a:lnTo>
                    <a:pt x="715" y="1528"/>
                  </a:lnTo>
                  <a:lnTo>
                    <a:pt x="696" y="1520"/>
                  </a:lnTo>
                  <a:lnTo>
                    <a:pt x="671" y="1511"/>
                  </a:lnTo>
                  <a:lnTo>
                    <a:pt x="648" y="1499"/>
                  </a:lnTo>
                  <a:lnTo>
                    <a:pt x="622" y="1486"/>
                  </a:lnTo>
                  <a:lnTo>
                    <a:pt x="595" y="1475"/>
                  </a:lnTo>
                  <a:lnTo>
                    <a:pt x="568" y="1460"/>
                  </a:lnTo>
                  <a:lnTo>
                    <a:pt x="544" y="1444"/>
                  </a:lnTo>
                  <a:lnTo>
                    <a:pt x="517" y="1429"/>
                  </a:lnTo>
                  <a:lnTo>
                    <a:pt x="494" y="1414"/>
                  </a:lnTo>
                  <a:lnTo>
                    <a:pt x="472" y="1399"/>
                  </a:lnTo>
                  <a:lnTo>
                    <a:pt x="453" y="1384"/>
                  </a:lnTo>
                  <a:lnTo>
                    <a:pt x="433" y="1366"/>
                  </a:lnTo>
                  <a:lnTo>
                    <a:pt x="416" y="1351"/>
                  </a:lnTo>
                  <a:lnTo>
                    <a:pt x="399" y="1336"/>
                  </a:lnTo>
                  <a:lnTo>
                    <a:pt x="386" y="1319"/>
                  </a:lnTo>
                  <a:lnTo>
                    <a:pt x="369" y="1302"/>
                  </a:lnTo>
                  <a:lnTo>
                    <a:pt x="356" y="1287"/>
                  </a:lnTo>
                  <a:lnTo>
                    <a:pt x="340" y="1271"/>
                  </a:lnTo>
                  <a:lnTo>
                    <a:pt x="329" y="1254"/>
                  </a:lnTo>
                  <a:lnTo>
                    <a:pt x="316" y="1239"/>
                  </a:lnTo>
                  <a:lnTo>
                    <a:pt x="304" y="1222"/>
                  </a:lnTo>
                  <a:lnTo>
                    <a:pt x="293" y="1207"/>
                  </a:lnTo>
                  <a:lnTo>
                    <a:pt x="281" y="1192"/>
                  </a:lnTo>
                  <a:lnTo>
                    <a:pt x="272" y="1174"/>
                  </a:lnTo>
                  <a:lnTo>
                    <a:pt x="262" y="1159"/>
                  </a:lnTo>
                  <a:lnTo>
                    <a:pt x="253" y="1146"/>
                  </a:lnTo>
                  <a:lnTo>
                    <a:pt x="245" y="1131"/>
                  </a:lnTo>
                  <a:lnTo>
                    <a:pt x="236" y="1116"/>
                  </a:lnTo>
                  <a:lnTo>
                    <a:pt x="228" y="1098"/>
                  </a:lnTo>
                  <a:lnTo>
                    <a:pt x="221" y="1083"/>
                  </a:lnTo>
                  <a:lnTo>
                    <a:pt x="213" y="1070"/>
                  </a:lnTo>
                  <a:lnTo>
                    <a:pt x="205" y="1053"/>
                  </a:lnTo>
                  <a:lnTo>
                    <a:pt x="198" y="1039"/>
                  </a:lnTo>
                  <a:lnTo>
                    <a:pt x="190" y="1024"/>
                  </a:lnTo>
                  <a:lnTo>
                    <a:pt x="184" y="1009"/>
                  </a:lnTo>
                  <a:lnTo>
                    <a:pt x="177" y="992"/>
                  </a:lnTo>
                  <a:lnTo>
                    <a:pt x="171" y="977"/>
                  </a:lnTo>
                  <a:lnTo>
                    <a:pt x="165" y="958"/>
                  </a:lnTo>
                  <a:lnTo>
                    <a:pt x="162" y="941"/>
                  </a:lnTo>
                  <a:lnTo>
                    <a:pt x="158" y="922"/>
                  </a:lnTo>
                  <a:lnTo>
                    <a:pt x="156" y="903"/>
                  </a:lnTo>
                  <a:lnTo>
                    <a:pt x="152" y="882"/>
                  </a:lnTo>
                  <a:lnTo>
                    <a:pt x="152" y="863"/>
                  </a:lnTo>
                  <a:lnTo>
                    <a:pt x="150" y="838"/>
                  </a:lnTo>
                  <a:lnTo>
                    <a:pt x="150" y="817"/>
                  </a:lnTo>
                  <a:lnTo>
                    <a:pt x="150" y="792"/>
                  </a:lnTo>
                  <a:lnTo>
                    <a:pt x="152" y="766"/>
                  </a:lnTo>
                  <a:lnTo>
                    <a:pt x="152" y="741"/>
                  </a:lnTo>
                  <a:lnTo>
                    <a:pt x="156" y="716"/>
                  </a:lnTo>
                  <a:lnTo>
                    <a:pt x="158" y="690"/>
                  </a:lnTo>
                  <a:lnTo>
                    <a:pt x="162" y="665"/>
                  </a:lnTo>
                  <a:lnTo>
                    <a:pt x="163" y="636"/>
                  </a:lnTo>
                  <a:lnTo>
                    <a:pt x="167" y="612"/>
                  </a:lnTo>
                  <a:lnTo>
                    <a:pt x="173" y="587"/>
                  </a:lnTo>
                  <a:lnTo>
                    <a:pt x="177" y="564"/>
                  </a:lnTo>
                  <a:lnTo>
                    <a:pt x="181" y="540"/>
                  </a:lnTo>
                  <a:lnTo>
                    <a:pt x="188" y="519"/>
                  </a:lnTo>
                  <a:lnTo>
                    <a:pt x="194" y="498"/>
                  </a:lnTo>
                  <a:lnTo>
                    <a:pt x="202" y="481"/>
                  </a:lnTo>
                  <a:lnTo>
                    <a:pt x="205" y="460"/>
                  </a:lnTo>
                  <a:lnTo>
                    <a:pt x="211" y="443"/>
                  </a:lnTo>
                  <a:lnTo>
                    <a:pt x="217" y="427"/>
                  </a:lnTo>
                  <a:lnTo>
                    <a:pt x="222" y="412"/>
                  </a:lnTo>
                  <a:lnTo>
                    <a:pt x="228" y="395"/>
                  </a:lnTo>
                  <a:lnTo>
                    <a:pt x="234" y="380"/>
                  </a:lnTo>
                  <a:lnTo>
                    <a:pt x="240" y="367"/>
                  </a:lnTo>
                  <a:lnTo>
                    <a:pt x="247" y="351"/>
                  </a:lnTo>
                  <a:lnTo>
                    <a:pt x="251" y="336"/>
                  </a:lnTo>
                  <a:lnTo>
                    <a:pt x="260" y="321"/>
                  </a:lnTo>
                  <a:lnTo>
                    <a:pt x="268" y="304"/>
                  </a:lnTo>
                  <a:lnTo>
                    <a:pt x="278" y="289"/>
                  </a:lnTo>
                  <a:lnTo>
                    <a:pt x="287" y="271"/>
                  </a:lnTo>
                  <a:lnTo>
                    <a:pt x="298" y="256"/>
                  </a:lnTo>
                  <a:lnTo>
                    <a:pt x="312" y="237"/>
                  </a:lnTo>
                  <a:lnTo>
                    <a:pt x="327" y="220"/>
                  </a:lnTo>
                  <a:lnTo>
                    <a:pt x="331" y="213"/>
                  </a:lnTo>
                  <a:lnTo>
                    <a:pt x="337" y="207"/>
                  </a:lnTo>
                  <a:lnTo>
                    <a:pt x="342" y="199"/>
                  </a:lnTo>
                  <a:lnTo>
                    <a:pt x="348" y="194"/>
                  </a:lnTo>
                  <a:lnTo>
                    <a:pt x="357" y="182"/>
                  </a:lnTo>
                  <a:lnTo>
                    <a:pt x="367" y="173"/>
                  </a:lnTo>
                  <a:lnTo>
                    <a:pt x="378" y="159"/>
                  </a:lnTo>
                  <a:lnTo>
                    <a:pt x="390" y="148"/>
                  </a:lnTo>
                  <a:lnTo>
                    <a:pt x="395" y="140"/>
                  </a:lnTo>
                  <a:lnTo>
                    <a:pt x="403" y="135"/>
                  </a:lnTo>
                  <a:lnTo>
                    <a:pt x="411" y="127"/>
                  </a:lnTo>
                  <a:lnTo>
                    <a:pt x="420" y="117"/>
                  </a:lnTo>
                  <a:lnTo>
                    <a:pt x="432" y="106"/>
                  </a:lnTo>
                  <a:lnTo>
                    <a:pt x="443" y="95"/>
                  </a:lnTo>
                  <a:lnTo>
                    <a:pt x="456" y="85"/>
                  </a:lnTo>
                  <a:lnTo>
                    <a:pt x="470" y="74"/>
                  </a:lnTo>
                  <a:lnTo>
                    <a:pt x="483" y="62"/>
                  </a:lnTo>
                  <a:lnTo>
                    <a:pt x="496" y="53"/>
                  </a:lnTo>
                  <a:lnTo>
                    <a:pt x="508" y="41"/>
                  </a:lnTo>
                  <a:lnTo>
                    <a:pt x="532" y="26"/>
                  </a:lnTo>
                  <a:lnTo>
                    <a:pt x="546" y="17"/>
                  </a:lnTo>
                  <a:lnTo>
                    <a:pt x="563" y="5"/>
                  </a:lnTo>
                  <a:lnTo>
                    <a:pt x="570" y="0"/>
                  </a:lnTo>
                  <a:lnTo>
                    <a:pt x="380" y="91"/>
                  </a:lnTo>
                  <a:lnTo>
                    <a:pt x="380" y="91"/>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83" name="Freeform 31"/>
            <p:cNvSpPr>
              <a:spLocks/>
            </p:cNvSpPr>
            <p:nvPr/>
          </p:nvSpPr>
          <p:spPr bwMode="auto">
            <a:xfrm>
              <a:off x="1455" y="2615"/>
              <a:ext cx="435" cy="476"/>
            </a:xfrm>
            <a:custGeom>
              <a:avLst/>
              <a:gdLst>
                <a:gd name="T0" fmla="*/ 21 w 869"/>
                <a:gd name="T1" fmla="*/ 17 h 952"/>
                <a:gd name="T2" fmla="*/ 67 w 869"/>
                <a:gd name="T3" fmla="*/ 11 h 952"/>
                <a:gd name="T4" fmla="*/ 127 w 869"/>
                <a:gd name="T5" fmla="*/ 3 h 952"/>
                <a:gd name="T6" fmla="*/ 196 w 869"/>
                <a:gd name="T7" fmla="*/ 0 h 952"/>
                <a:gd name="T8" fmla="*/ 264 w 869"/>
                <a:gd name="T9" fmla="*/ 0 h 952"/>
                <a:gd name="T10" fmla="*/ 331 w 869"/>
                <a:gd name="T11" fmla="*/ 7 h 952"/>
                <a:gd name="T12" fmla="*/ 399 w 869"/>
                <a:gd name="T13" fmla="*/ 22 h 952"/>
                <a:gd name="T14" fmla="*/ 466 w 869"/>
                <a:gd name="T15" fmla="*/ 47 h 952"/>
                <a:gd name="T16" fmla="*/ 536 w 869"/>
                <a:gd name="T17" fmla="*/ 79 h 952"/>
                <a:gd name="T18" fmla="*/ 608 w 869"/>
                <a:gd name="T19" fmla="*/ 123 h 952"/>
                <a:gd name="T20" fmla="*/ 681 w 869"/>
                <a:gd name="T21" fmla="*/ 171 h 952"/>
                <a:gd name="T22" fmla="*/ 745 w 869"/>
                <a:gd name="T23" fmla="*/ 228 h 952"/>
                <a:gd name="T24" fmla="*/ 799 w 869"/>
                <a:gd name="T25" fmla="*/ 287 h 952"/>
                <a:gd name="T26" fmla="*/ 839 w 869"/>
                <a:gd name="T27" fmla="*/ 338 h 952"/>
                <a:gd name="T28" fmla="*/ 859 w 869"/>
                <a:gd name="T29" fmla="*/ 374 h 952"/>
                <a:gd name="T30" fmla="*/ 863 w 869"/>
                <a:gd name="T31" fmla="*/ 387 h 952"/>
                <a:gd name="T32" fmla="*/ 839 w 869"/>
                <a:gd name="T33" fmla="*/ 420 h 952"/>
                <a:gd name="T34" fmla="*/ 831 w 869"/>
                <a:gd name="T35" fmla="*/ 450 h 952"/>
                <a:gd name="T36" fmla="*/ 823 w 869"/>
                <a:gd name="T37" fmla="*/ 488 h 952"/>
                <a:gd name="T38" fmla="*/ 820 w 869"/>
                <a:gd name="T39" fmla="*/ 536 h 952"/>
                <a:gd name="T40" fmla="*/ 821 w 869"/>
                <a:gd name="T41" fmla="*/ 583 h 952"/>
                <a:gd name="T42" fmla="*/ 825 w 869"/>
                <a:gd name="T43" fmla="*/ 635 h 952"/>
                <a:gd name="T44" fmla="*/ 831 w 869"/>
                <a:gd name="T45" fmla="*/ 686 h 952"/>
                <a:gd name="T46" fmla="*/ 835 w 869"/>
                <a:gd name="T47" fmla="*/ 737 h 952"/>
                <a:gd name="T48" fmla="*/ 839 w 869"/>
                <a:gd name="T49" fmla="*/ 790 h 952"/>
                <a:gd name="T50" fmla="*/ 835 w 869"/>
                <a:gd name="T51" fmla="*/ 842 h 952"/>
                <a:gd name="T52" fmla="*/ 825 w 869"/>
                <a:gd name="T53" fmla="*/ 887 h 952"/>
                <a:gd name="T54" fmla="*/ 812 w 869"/>
                <a:gd name="T55" fmla="*/ 923 h 952"/>
                <a:gd name="T56" fmla="*/ 801 w 869"/>
                <a:gd name="T57" fmla="*/ 948 h 952"/>
                <a:gd name="T58" fmla="*/ 801 w 869"/>
                <a:gd name="T59" fmla="*/ 935 h 952"/>
                <a:gd name="T60" fmla="*/ 801 w 869"/>
                <a:gd name="T61" fmla="*/ 878 h 952"/>
                <a:gd name="T62" fmla="*/ 799 w 869"/>
                <a:gd name="T63" fmla="*/ 796 h 952"/>
                <a:gd name="T64" fmla="*/ 793 w 869"/>
                <a:gd name="T65" fmla="*/ 707 h 952"/>
                <a:gd name="T66" fmla="*/ 780 w 869"/>
                <a:gd name="T67" fmla="*/ 627 h 952"/>
                <a:gd name="T68" fmla="*/ 759 w 869"/>
                <a:gd name="T69" fmla="*/ 560 h 952"/>
                <a:gd name="T70" fmla="*/ 734 w 869"/>
                <a:gd name="T71" fmla="*/ 500 h 952"/>
                <a:gd name="T72" fmla="*/ 705 w 869"/>
                <a:gd name="T73" fmla="*/ 444 h 952"/>
                <a:gd name="T74" fmla="*/ 671 w 869"/>
                <a:gd name="T75" fmla="*/ 387 h 952"/>
                <a:gd name="T76" fmla="*/ 631 w 869"/>
                <a:gd name="T77" fmla="*/ 328 h 952"/>
                <a:gd name="T78" fmla="*/ 584 w 869"/>
                <a:gd name="T79" fmla="*/ 270 h 952"/>
                <a:gd name="T80" fmla="*/ 527 w 869"/>
                <a:gd name="T81" fmla="*/ 220 h 952"/>
                <a:gd name="T82" fmla="*/ 466 w 869"/>
                <a:gd name="T83" fmla="*/ 173 h 952"/>
                <a:gd name="T84" fmla="*/ 409 w 869"/>
                <a:gd name="T85" fmla="*/ 138 h 952"/>
                <a:gd name="T86" fmla="*/ 357 w 869"/>
                <a:gd name="T87" fmla="*/ 110 h 952"/>
                <a:gd name="T88" fmla="*/ 306 w 869"/>
                <a:gd name="T89" fmla="*/ 89 h 952"/>
                <a:gd name="T90" fmla="*/ 253 w 869"/>
                <a:gd name="T91" fmla="*/ 68 h 952"/>
                <a:gd name="T92" fmla="*/ 202 w 869"/>
                <a:gd name="T93" fmla="*/ 51 h 952"/>
                <a:gd name="T94" fmla="*/ 154 w 869"/>
                <a:gd name="T95" fmla="*/ 36 h 952"/>
                <a:gd name="T96" fmla="*/ 114 w 869"/>
                <a:gd name="T97" fmla="*/ 28 h 952"/>
                <a:gd name="T98" fmla="*/ 78 w 869"/>
                <a:gd name="T99" fmla="*/ 24 h 952"/>
                <a:gd name="T100" fmla="*/ 42 w 869"/>
                <a:gd name="T101" fmla="*/ 24 h 952"/>
                <a:gd name="T102" fmla="*/ 13 w 869"/>
                <a:gd name="T103" fmla="*/ 24 h 952"/>
                <a:gd name="T104" fmla="*/ 0 w 869"/>
                <a:gd name="T105" fmla="*/ 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952">
                  <a:moveTo>
                    <a:pt x="0" y="24"/>
                  </a:moveTo>
                  <a:lnTo>
                    <a:pt x="2" y="22"/>
                  </a:lnTo>
                  <a:lnTo>
                    <a:pt x="13" y="21"/>
                  </a:lnTo>
                  <a:lnTo>
                    <a:pt x="21" y="17"/>
                  </a:lnTo>
                  <a:lnTo>
                    <a:pt x="30" y="17"/>
                  </a:lnTo>
                  <a:lnTo>
                    <a:pt x="42" y="15"/>
                  </a:lnTo>
                  <a:lnTo>
                    <a:pt x="55" y="13"/>
                  </a:lnTo>
                  <a:lnTo>
                    <a:pt x="67" y="11"/>
                  </a:lnTo>
                  <a:lnTo>
                    <a:pt x="80" y="9"/>
                  </a:lnTo>
                  <a:lnTo>
                    <a:pt x="97" y="7"/>
                  </a:lnTo>
                  <a:lnTo>
                    <a:pt x="112" y="5"/>
                  </a:lnTo>
                  <a:lnTo>
                    <a:pt x="127" y="3"/>
                  </a:lnTo>
                  <a:lnTo>
                    <a:pt x="144" y="2"/>
                  </a:lnTo>
                  <a:lnTo>
                    <a:pt x="162" y="2"/>
                  </a:lnTo>
                  <a:lnTo>
                    <a:pt x="181" y="2"/>
                  </a:lnTo>
                  <a:lnTo>
                    <a:pt x="196" y="0"/>
                  </a:lnTo>
                  <a:lnTo>
                    <a:pt x="213" y="0"/>
                  </a:lnTo>
                  <a:lnTo>
                    <a:pt x="230" y="0"/>
                  </a:lnTo>
                  <a:lnTo>
                    <a:pt x="247" y="0"/>
                  </a:lnTo>
                  <a:lnTo>
                    <a:pt x="264" y="0"/>
                  </a:lnTo>
                  <a:lnTo>
                    <a:pt x="281" y="0"/>
                  </a:lnTo>
                  <a:lnTo>
                    <a:pt x="299" y="2"/>
                  </a:lnTo>
                  <a:lnTo>
                    <a:pt x="316" y="5"/>
                  </a:lnTo>
                  <a:lnTo>
                    <a:pt x="331" y="7"/>
                  </a:lnTo>
                  <a:lnTo>
                    <a:pt x="348" y="11"/>
                  </a:lnTo>
                  <a:lnTo>
                    <a:pt x="365" y="15"/>
                  </a:lnTo>
                  <a:lnTo>
                    <a:pt x="382" y="19"/>
                  </a:lnTo>
                  <a:lnTo>
                    <a:pt x="399" y="22"/>
                  </a:lnTo>
                  <a:lnTo>
                    <a:pt x="416" y="30"/>
                  </a:lnTo>
                  <a:lnTo>
                    <a:pt x="432" y="34"/>
                  </a:lnTo>
                  <a:lnTo>
                    <a:pt x="449" y="41"/>
                  </a:lnTo>
                  <a:lnTo>
                    <a:pt x="466" y="47"/>
                  </a:lnTo>
                  <a:lnTo>
                    <a:pt x="483" y="55"/>
                  </a:lnTo>
                  <a:lnTo>
                    <a:pt x="500" y="64"/>
                  </a:lnTo>
                  <a:lnTo>
                    <a:pt x="519" y="72"/>
                  </a:lnTo>
                  <a:lnTo>
                    <a:pt x="536" y="79"/>
                  </a:lnTo>
                  <a:lnTo>
                    <a:pt x="553" y="91"/>
                  </a:lnTo>
                  <a:lnTo>
                    <a:pt x="572" y="100"/>
                  </a:lnTo>
                  <a:lnTo>
                    <a:pt x="591" y="112"/>
                  </a:lnTo>
                  <a:lnTo>
                    <a:pt x="608" y="123"/>
                  </a:lnTo>
                  <a:lnTo>
                    <a:pt x="627" y="135"/>
                  </a:lnTo>
                  <a:lnTo>
                    <a:pt x="646" y="146"/>
                  </a:lnTo>
                  <a:lnTo>
                    <a:pt x="664" y="159"/>
                  </a:lnTo>
                  <a:lnTo>
                    <a:pt x="681" y="171"/>
                  </a:lnTo>
                  <a:lnTo>
                    <a:pt x="698" y="186"/>
                  </a:lnTo>
                  <a:lnTo>
                    <a:pt x="713" y="197"/>
                  </a:lnTo>
                  <a:lnTo>
                    <a:pt x="730" y="214"/>
                  </a:lnTo>
                  <a:lnTo>
                    <a:pt x="745" y="228"/>
                  </a:lnTo>
                  <a:lnTo>
                    <a:pt x="759" y="243"/>
                  </a:lnTo>
                  <a:lnTo>
                    <a:pt x="772" y="256"/>
                  </a:lnTo>
                  <a:lnTo>
                    <a:pt x="787" y="273"/>
                  </a:lnTo>
                  <a:lnTo>
                    <a:pt x="799" y="287"/>
                  </a:lnTo>
                  <a:lnTo>
                    <a:pt x="810" y="300"/>
                  </a:lnTo>
                  <a:lnTo>
                    <a:pt x="820" y="313"/>
                  </a:lnTo>
                  <a:lnTo>
                    <a:pt x="831" y="328"/>
                  </a:lnTo>
                  <a:lnTo>
                    <a:pt x="839" y="338"/>
                  </a:lnTo>
                  <a:lnTo>
                    <a:pt x="846" y="349"/>
                  </a:lnTo>
                  <a:lnTo>
                    <a:pt x="852" y="359"/>
                  </a:lnTo>
                  <a:lnTo>
                    <a:pt x="858" y="367"/>
                  </a:lnTo>
                  <a:lnTo>
                    <a:pt x="859" y="374"/>
                  </a:lnTo>
                  <a:lnTo>
                    <a:pt x="865" y="380"/>
                  </a:lnTo>
                  <a:lnTo>
                    <a:pt x="867" y="382"/>
                  </a:lnTo>
                  <a:lnTo>
                    <a:pt x="869" y="384"/>
                  </a:lnTo>
                  <a:lnTo>
                    <a:pt x="863" y="387"/>
                  </a:lnTo>
                  <a:lnTo>
                    <a:pt x="856" y="397"/>
                  </a:lnTo>
                  <a:lnTo>
                    <a:pt x="848" y="405"/>
                  </a:lnTo>
                  <a:lnTo>
                    <a:pt x="842" y="414"/>
                  </a:lnTo>
                  <a:lnTo>
                    <a:pt x="839" y="420"/>
                  </a:lnTo>
                  <a:lnTo>
                    <a:pt x="839" y="425"/>
                  </a:lnTo>
                  <a:lnTo>
                    <a:pt x="835" y="433"/>
                  </a:lnTo>
                  <a:lnTo>
                    <a:pt x="835" y="443"/>
                  </a:lnTo>
                  <a:lnTo>
                    <a:pt x="831" y="450"/>
                  </a:lnTo>
                  <a:lnTo>
                    <a:pt x="829" y="458"/>
                  </a:lnTo>
                  <a:lnTo>
                    <a:pt x="827" y="467"/>
                  </a:lnTo>
                  <a:lnTo>
                    <a:pt x="825" y="479"/>
                  </a:lnTo>
                  <a:lnTo>
                    <a:pt x="823" y="488"/>
                  </a:lnTo>
                  <a:lnTo>
                    <a:pt x="823" y="500"/>
                  </a:lnTo>
                  <a:lnTo>
                    <a:pt x="821" y="511"/>
                  </a:lnTo>
                  <a:lnTo>
                    <a:pt x="821" y="522"/>
                  </a:lnTo>
                  <a:lnTo>
                    <a:pt x="820" y="536"/>
                  </a:lnTo>
                  <a:lnTo>
                    <a:pt x="820" y="547"/>
                  </a:lnTo>
                  <a:lnTo>
                    <a:pt x="820" y="558"/>
                  </a:lnTo>
                  <a:lnTo>
                    <a:pt x="821" y="572"/>
                  </a:lnTo>
                  <a:lnTo>
                    <a:pt x="821" y="583"/>
                  </a:lnTo>
                  <a:lnTo>
                    <a:pt x="821" y="597"/>
                  </a:lnTo>
                  <a:lnTo>
                    <a:pt x="823" y="610"/>
                  </a:lnTo>
                  <a:lnTo>
                    <a:pt x="825" y="623"/>
                  </a:lnTo>
                  <a:lnTo>
                    <a:pt x="825" y="635"/>
                  </a:lnTo>
                  <a:lnTo>
                    <a:pt x="827" y="648"/>
                  </a:lnTo>
                  <a:lnTo>
                    <a:pt x="827" y="661"/>
                  </a:lnTo>
                  <a:lnTo>
                    <a:pt x="829" y="674"/>
                  </a:lnTo>
                  <a:lnTo>
                    <a:pt x="831" y="686"/>
                  </a:lnTo>
                  <a:lnTo>
                    <a:pt x="831" y="699"/>
                  </a:lnTo>
                  <a:lnTo>
                    <a:pt x="833" y="712"/>
                  </a:lnTo>
                  <a:lnTo>
                    <a:pt x="835" y="726"/>
                  </a:lnTo>
                  <a:lnTo>
                    <a:pt x="835" y="737"/>
                  </a:lnTo>
                  <a:lnTo>
                    <a:pt x="837" y="750"/>
                  </a:lnTo>
                  <a:lnTo>
                    <a:pt x="837" y="764"/>
                  </a:lnTo>
                  <a:lnTo>
                    <a:pt x="839" y="779"/>
                  </a:lnTo>
                  <a:lnTo>
                    <a:pt x="839" y="790"/>
                  </a:lnTo>
                  <a:lnTo>
                    <a:pt x="839" y="804"/>
                  </a:lnTo>
                  <a:lnTo>
                    <a:pt x="839" y="817"/>
                  </a:lnTo>
                  <a:lnTo>
                    <a:pt x="839" y="830"/>
                  </a:lnTo>
                  <a:lnTo>
                    <a:pt x="835" y="842"/>
                  </a:lnTo>
                  <a:lnTo>
                    <a:pt x="833" y="855"/>
                  </a:lnTo>
                  <a:lnTo>
                    <a:pt x="831" y="866"/>
                  </a:lnTo>
                  <a:lnTo>
                    <a:pt x="829" y="878"/>
                  </a:lnTo>
                  <a:lnTo>
                    <a:pt x="825" y="887"/>
                  </a:lnTo>
                  <a:lnTo>
                    <a:pt x="823" y="897"/>
                  </a:lnTo>
                  <a:lnTo>
                    <a:pt x="818" y="906"/>
                  </a:lnTo>
                  <a:lnTo>
                    <a:pt x="816" y="916"/>
                  </a:lnTo>
                  <a:lnTo>
                    <a:pt x="812" y="923"/>
                  </a:lnTo>
                  <a:lnTo>
                    <a:pt x="810" y="931"/>
                  </a:lnTo>
                  <a:lnTo>
                    <a:pt x="806" y="935"/>
                  </a:lnTo>
                  <a:lnTo>
                    <a:pt x="804" y="941"/>
                  </a:lnTo>
                  <a:lnTo>
                    <a:pt x="801" y="948"/>
                  </a:lnTo>
                  <a:lnTo>
                    <a:pt x="801" y="952"/>
                  </a:lnTo>
                  <a:lnTo>
                    <a:pt x="801" y="948"/>
                  </a:lnTo>
                  <a:lnTo>
                    <a:pt x="801" y="944"/>
                  </a:lnTo>
                  <a:lnTo>
                    <a:pt x="801" y="935"/>
                  </a:lnTo>
                  <a:lnTo>
                    <a:pt x="801" y="925"/>
                  </a:lnTo>
                  <a:lnTo>
                    <a:pt x="801" y="910"/>
                  </a:lnTo>
                  <a:lnTo>
                    <a:pt x="801" y="895"/>
                  </a:lnTo>
                  <a:lnTo>
                    <a:pt x="801" y="878"/>
                  </a:lnTo>
                  <a:lnTo>
                    <a:pt x="802" y="861"/>
                  </a:lnTo>
                  <a:lnTo>
                    <a:pt x="801" y="840"/>
                  </a:lnTo>
                  <a:lnTo>
                    <a:pt x="801" y="819"/>
                  </a:lnTo>
                  <a:lnTo>
                    <a:pt x="799" y="796"/>
                  </a:lnTo>
                  <a:lnTo>
                    <a:pt x="799" y="775"/>
                  </a:lnTo>
                  <a:lnTo>
                    <a:pt x="797" y="752"/>
                  </a:lnTo>
                  <a:lnTo>
                    <a:pt x="797" y="730"/>
                  </a:lnTo>
                  <a:lnTo>
                    <a:pt x="793" y="707"/>
                  </a:lnTo>
                  <a:lnTo>
                    <a:pt x="793" y="688"/>
                  </a:lnTo>
                  <a:lnTo>
                    <a:pt x="789" y="667"/>
                  </a:lnTo>
                  <a:lnTo>
                    <a:pt x="785" y="648"/>
                  </a:lnTo>
                  <a:lnTo>
                    <a:pt x="780" y="627"/>
                  </a:lnTo>
                  <a:lnTo>
                    <a:pt x="776" y="610"/>
                  </a:lnTo>
                  <a:lnTo>
                    <a:pt x="770" y="593"/>
                  </a:lnTo>
                  <a:lnTo>
                    <a:pt x="764" y="578"/>
                  </a:lnTo>
                  <a:lnTo>
                    <a:pt x="759" y="560"/>
                  </a:lnTo>
                  <a:lnTo>
                    <a:pt x="755" y="545"/>
                  </a:lnTo>
                  <a:lnTo>
                    <a:pt x="747" y="530"/>
                  </a:lnTo>
                  <a:lnTo>
                    <a:pt x="740" y="515"/>
                  </a:lnTo>
                  <a:lnTo>
                    <a:pt x="734" y="500"/>
                  </a:lnTo>
                  <a:lnTo>
                    <a:pt x="726" y="486"/>
                  </a:lnTo>
                  <a:lnTo>
                    <a:pt x="719" y="471"/>
                  </a:lnTo>
                  <a:lnTo>
                    <a:pt x="713" y="460"/>
                  </a:lnTo>
                  <a:lnTo>
                    <a:pt x="705" y="444"/>
                  </a:lnTo>
                  <a:lnTo>
                    <a:pt x="698" y="431"/>
                  </a:lnTo>
                  <a:lnTo>
                    <a:pt x="688" y="416"/>
                  </a:lnTo>
                  <a:lnTo>
                    <a:pt x="681" y="401"/>
                  </a:lnTo>
                  <a:lnTo>
                    <a:pt x="671" y="387"/>
                  </a:lnTo>
                  <a:lnTo>
                    <a:pt x="664" y="372"/>
                  </a:lnTo>
                  <a:lnTo>
                    <a:pt x="652" y="357"/>
                  </a:lnTo>
                  <a:lnTo>
                    <a:pt x="643" y="342"/>
                  </a:lnTo>
                  <a:lnTo>
                    <a:pt x="631" y="328"/>
                  </a:lnTo>
                  <a:lnTo>
                    <a:pt x="622" y="313"/>
                  </a:lnTo>
                  <a:lnTo>
                    <a:pt x="608" y="298"/>
                  </a:lnTo>
                  <a:lnTo>
                    <a:pt x="595" y="285"/>
                  </a:lnTo>
                  <a:lnTo>
                    <a:pt x="584" y="270"/>
                  </a:lnTo>
                  <a:lnTo>
                    <a:pt x="570" y="256"/>
                  </a:lnTo>
                  <a:lnTo>
                    <a:pt x="555" y="245"/>
                  </a:lnTo>
                  <a:lnTo>
                    <a:pt x="542" y="232"/>
                  </a:lnTo>
                  <a:lnTo>
                    <a:pt x="527" y="220"/>
                  </a:lnTo>
                  <a:lnTo>
                    <a:pt x="511" y="207"/>
                  </a:lnTo>
                  <a:lnTo>
                    <a:pt x="494" y="194"/>
                  </a:lnTo>
                  <a:lnTo>
                    <a:pt x="479" y="184"/>
                  </a:lnTo>
                  <a:lnTo>
                    <a:pt x="466" y="173"/>
                  </a:lnTo>
                  <a:lnTo>
                    <a:pt x="451" y="165"/>
                  </a:lnTo>
                  <a:lnTo>
                    <a:pt x="437" y="154"/>
                  </a:lnTo>
                  <a:lnTo>
                    <a:pt x="424" y="146"/>
                  </a:lnTo>
                  <a:lnTo>
                    <a:pt x="409" y="138"/>
                  </a:lnTo>
                  <a:lnTo>
                    <a:pt x="397" y="131"/>
                  </a:lnTo>
                  <a:lnTo>
                    <a:pt x="382" y="123"/>
                  </a:lnTo>
                  <a:lnTo>
                    <a:pt x="369" y="117"/>
                  </a:lnTo>
                  <a:lnTo>
                    <a:pt x="357" y="110"/>
                  </a:lnTo>
                  <a:lnTo>
                    <a:pt x="344" y="106"/>
                  </a:lnTo>
                  <a:lnTo>
                    <a:pt x="331" y="98"/>
                  </a:lnTo>
                  <a:lnTo>
                    <a:pt x="319" y="95"/>
                  </a:lnTo>
                  <a:lnTo>
                    <a:pt x="306" y="89"/>
                  </a:lnTo>
                  <a:lnTo>
                    <a:pt x="295" y="85"/>
                  </a:lnTo>
                  <a:lnTo>
                    <a:pt x="280" y="78"/>
                  </a:lnTo>
                  <a:lnTo>
                    <a:pt x="266" y="72"/>
                  </a:lnTo>
                  <a:lnTo>
                    <a:pt x="253" y="68"/>
                  </a:lnTo>
                  <a:lnTo>
                    <a:pt x="240" y="64"/>
                  </a:lnTo>
                  <a:lnTo>
                    <a:pt x="226" y="59"/>
                  </a:lnTo>
                  <a:lnTo>
                    <a:pt x="215" y="55"/>
                  </a:lnTo>
                  <a:lnTo>
                    <a:pt x="202" y="51"/>
                  </a:lnTo>
                  <a:lnTo>
                    <a:pt x="190" y="47"/>
                  </a:lnTo>
                  <a:lnTo>
                    <a:pt x="177" y="41"/>
                  </a:lnTo>
                  <a:lnTo>
                    <a:pt x="165" y="38"/>
                  </a:lnTo>
                  <a:lnTo>
                    <a:pt x="154" y="36"/>
                  </a:lnTo>
                  <a:lnTo>
                    <a:pt x="144" y="34"/>
                  </a:lnTo>
                  <a:lnTo>
                    <a:pt x="133" y="30"/>
                  </a:lnTo>
                  <a:lnTo>
                    <a:pt x="124" y="30"/>
                  </a:lnTo>
                  <a:lnTo>
                    <a:pt x="114" y="28"/>
                  </a:lnTo>
                  <a:lnTo>
                    <a:pt x="106" y="28"/>
                  </a:lnTo>
                  <a:lnTo>
                    <a:pt x="97" y="26"/>
                  </a:lnTo>
                  <a:lnTo>
                    <a:pt x="89" y="26"/>
                  </a:lnTo>
                  <a:lnTo>
                    <a:pt x="78" y="24"/>
                  </a:lnTo>
                  <a:lnTo>
                    <a:pt x="70" y="24"/>
                  </a:lnTo>
                  <a:lnTo>
                    <a:pt x="59" y="24"/>
                  </a:lnTo>
                  <a:lnTo>
                    <a:pt x="49" y="24"/>
                  </a:lnTo>
                  <a:lnTo>
                    <a:pt x="42" y="24"/>
                  </a:lnTo>
                  <a:lnTo>
                    <a:pt x="34" y="24"/>
                  </a:lnTo>
                  <a:lnTo>
                    <a:pt x="27" y="24"/>
                  </a:lnTo>
                  <a:lnTo>
                    <a:pt x="19" y="24"/>
                  </a:lnTo>
                  <a:lnTo>
                    <a:pt x="13" y="24"/>
                  </a:lnTo>
                  <a:lnTo>
                    <a:pt x="8" y="24"/>
                  </a:lnTo>
                  <a:lnTo>
                    <a:pt x="0" y="24"/>
                  </a:lnTo>
                  <a:lnTo>
                    <a:pt x="0" y="24"/>
                  </a:lnTo>
                  <a:lnTo>
                    <a:pt x="0" y="24"/>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84" name="Freeform 32"/>
            <p:cNvSpPr>
              <a:spLocks/>
            </p:cNvSpPr>
            <p:nvPr/>
          </p:nvSpPr>
          <p:spPr bwMode="auto">
            <a:xfrm>
              <a:off x="1745" y="3424"/>
              <a:ext cx="202" cy="419"/>
            </a:xfrm>
            <a:custGeom>
              <a:avLst/>
              <a:gdLst>
                <a:gd name="T0" fmla="*/ 141 w 403"/>
                <a:gd name="T1" fmla="*/ 183 h 839"/>
                <a:gd name="T2" fmla="*/ 120 w 403"/>
                <a:gd name="T3" fmla="*/ 166 h 839"/>
                <a:gd name="T4" fmla="*/ 99 w 403"/>
                <a:gd name="T5" fmla="*/ 162 h 839"/>
                <a:gd name="T6" fmla="*/ 87 w 403"/>
                <a:gd name="T7" fmla="*/ 170 h 839"/>
                <a:gd name="T8" fmla="*/ 76 w 403"/>
                <a:gd name="T9" fmla="*/ 185 h 839"/>
                <a:gd name="T10" fmla="*/ 68 w 403"/>
                <a:gd name="T11" fmla="*/ 202 h 839"/>
                <a:gd name="T12" fmla="*/ 65 w 403"/>
                <a:gd name="T13" fmla="*/ 215 h 839"/>
                <a:gd name="T14" fmla="*/ 63 w 403"/>
                <a:gd name="T15" fmla="*/ 232 h 839"/>
                <a:gd name="T16" fmla="*/ 61 w 403"/>
                <a:gd name="T17" fmla="*/ 249 h 839"/>
                <a:gd name="T18" fmla="*/ 59 w 403"/>
                <a:gd name="T19" fmla="*/ 266 h 839"/>
                <a:gd name="T20" fmla="*/ 61 w 403"/>
                <a:gd name="T21" fmla="*/ 287 h 839"/>
                <a:gd name="T22" fmla="*/ 63 w 403"/>
                <a:gd name="T23" fmla="*/ 310 h 839"/>
                <a:gd name="T24" fmla="*/ 66 w 403"/>
                <a:gd name="T25" fmla="*/ 333 h 839"/>
                <a:gd name="T26" fmla="*/ 74 w 403"/>
                <a:gd name="T27" fmla="*/ 358 h 839"/>
                <a:gd name="T28" fmla="*/ 84 w 403"/>
                <a:gd name="T29" fmla="*/ 386 h 839"/>
                <a:gd name="T30" fmla="*/ 95 w 403"/>
                <a:gd name="T31" fmla="*/ 415 h 839"/>
                <a:gd name="T32" fmla="*/ 108 w 403"/>
                <a:gd name="T33" fmla="*/ 443 h 839"/>
                <a:gd name="T34" fmla="*/ 125 w 403"/>
                <a:gd name="T35" fmla="*/ 472 h 839"/>
                <a:gd name="T36" fmla="*/ 143 w 403"/>
                <a:gd name="T37" fmla="*/ 502 h 839"/>
                <a:gd name="T38" fmla="*/ 160 w 403"/>
                <a:gd name="T39" fmla="*/ 531 h 839"/>
                <a:gd name="T40" fmla="*/ 179 w 403"/>
                <a:gd name="T41" fmla="*/ 561 h 839"/>
                <a:gd name="T42" fmla="*/ 196 w 403"/>
                <a:gd name="T43" fmla="*/ 592 h 839"/>
                <a:gd name="T44" fmla="*/ 213 w 403"/>
                <a:gd name="T45" fmla="*/ 620 h 839"/>
                <a:gd name="T46" fmla="*/ 230 w 403"/>
                <a:gd name="T47" fmla="*/ 649 h 839"/>
                <a:gd name="T48" fmla="*/ 241 w 403"/>
                <a:gd name="T49" fmla="*/ 677 h 839"/>
                <a:gd name="T50" fmla="*/ 253 w 403"/>
                <a:gd name="T51" fmla="*/ 704 h 839"/>
                <a:gd name="T52" fmla="*/ 262 w 403"/>
                <a:gd name="T53" fmla="*/ 727 h 839"/>
                <a:gd name="T54" fmla="*/ 270 w 403"/>
                <a:gd name="T55" fmla="*/ 746 h 839"/>
                <a:gd name="T56" fmla="*/ 276 w 403"/>
                <a:gd name="T57" fmla="*/ 763 h 839"/>
                <a:gd name="T58" fmla="*/ 279 w 403"/>
                <a:gd name="T59" fmla="*/ 778 h 839"/>
                <a:gd name="T60" fmla="*/ 283 w 403"/>
                <a:gd name="T61" fmla="*/ 780 h 839"/>
                <a:gd name="T62" fmla="*/ 295 w 403"/>
                <a:gd name="T63" fmla="*/ 776 h 839"/>
                <a:gd name="T64" fmla="*/ 310 w 403"/>
                <a:gd name="T65" fmla="*/ 772 h 839"/>
                <a:gd name="T66" fmla="*/ 323 w 403"/>
                <a:gd name="T67" fmla="*/ 766 h 839"/>
                <a:gd name="T68" fmla="*/ 338 w 403"/>
                <a:gd name="T69" fmla="*/ 763 h 839"/>
                <a:gd name="T70" fmla="*/ 356 w 403"/>
                <a:gd name="T71" fmla="*/ 761 h 839"/>
                <a:gd name="T72" fmla="*/ 373 w 403"/>
                <a:gd name="T73" fmla="*/ 759 h 839"/>
                <a:gd name="T74" fmla="*/ 390 w 403"/>
                <a:gd name="T75" fmla="*/ 759 h 839"/>
                <a:gd name="T76" fmla="*/ 401 w 403"/>
                <a:gd name="T77" fmla="*/ 759 h 839"/>
                <a:gd name="T78" fmla="*/ 401 w 403"/>
                <a:gd name="T79" fmla="*/ 766 h 839"/>
                <a:gd name="T80" fmla="*/ 390 w 403"/>
                <a:gd name="T81" fmla="*/ 780 h 839"/>
                <a:gd name="T82" fmla="*/ 375 w 403"/>
                <a:gd name="T83" fmla="*/ 795 h 839"/>
                <a:gd name="T84" fmla="*/ 363 w 403"/>
                <a:gd name="T85" fmla="*/ 804 h 839"/>
                <a:gd name="T86" fmla="*/ 348 w 403"/>
                <a:gd name="T87" fmla="*/ 814 h 839"/>
                <a:gd name="T88" fmla="*/ 333 w 403"/>
                <a:gd name="T89" fmla="*/ 822 h 839"/>
                <a:gd name="T90" fmla="*/ 316 w 403"/>
                <a:gd name="T91" fmla="*/ 829 h 839"/>
                <a:gd name="T92" fmla="*/ 297 w 403"/>
                <a:gd name="T93" fmla="*/ 835 h 839"/>
                <a:gd name="T94" fmla="*/ 279 w 403"/>
                <a:gd name="T95" fmla="*/ 837 h 839"/>
                <a:gd name="T96" fmla="*/ 264 w 403"/>
                <a:gd name="T97" fmla="*/ 839 h 839"/>
                <a:gd name="T98" fmla="*/ 251 w 403"/>
                <a:gd name="T99" fmla="*/ 837 h 839"/>
                <a:gd name="T100" fmla="*/ 238 w 403"/>
                <a:gd name="T101" fmla="*/ 835 h 839"/>
                <a:gd name="T102" fmla="*/ 228 w 403"/>
                <a:gd name="T103" fmla="*/ 829 h 839"/>
                <a:gd name="T104" fmla="*/ 219 w 403"/>
                <a:gd name="T105" fmla="*/ 820 h 839"/>
                <a:gd name="T106" fmla="*/ 46 w 403"/>
                <a:gd name="T107" fmla="*/ 441 h 839"/>
                <a:gd name="T108" fmla="*/ 68 w 403"/>
                <a:gd name="T109" fmla="*/ 0 h 839"/>
                <a:gd name="T110" fmla="*/ 144 w 403"/>
                <a:gd name="T111" fmla="*/ 18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 h="839">
                  <a:moveTo>
                    <a:pt x="144" y="187"/>
                  </a:moveTo>
                  <a:lnTo>
                    <a:pt x="141" y="183"/>
                  </a:lnTo>
                  <a:lnTo>
                    <a:pt x="131" y="175"/>
                  </a:lnTo>
                  <a:lnTo>
                    <a:pt x="120" y="166"/>
                  </a:lnTo>
                  <a:lnTo>
                    <a:pt x="106" y="162"/>
                  </a:lnTo>
                  <a:lnTo>
                    <a:pt x="99" y="162"/>
                  </a:lnTo>
                  <a:lnTo>
                    <a:pt x="93" y="166"/>
                  </a:lnTo>
                  <a:lnTo>
                    <a:pt x="87" y="170"/>
                  </a:lnTo>
                  <a:lnTo>
                    <a:pt x="82" y="177"/>
                  </a:lnTo>
                  <a:lnTo>
                    <a:pt x="76" y="185"/>
                  </a:lnTo>
                  <a:lnTo>
                    <a:pt x="70" y="196"/>
                  </a:lnTo>
                  <a:lnTo>
                    <a:pt x="68" y="202"/>
                  </a:lnTo>
                  <a:lnTo>
                    <a:pt x="66" y="208"/>
                  </a:lnTo>
                  <a:lnTo>
                    <a:pt x="65" y="215"/>
                  </a:lnTo>
                  <a:lnTo>
                    <a:pt x="65" y="225"/>
                  </a:lnTo>
                  <a:lnTo>
                    <a:pt x="63" y="232"/>
                  </a:lnTo>
                  <a:lnTo>
                    <a:pt x="61" y="240"/>
                  </a:lnTo>
                  <a:lnTo>
                    <a:pt x="61" y="249"/>
                  </a:lnTo>
                  <a:lnTo>
                    <a:pt x="61" y="257"/>
                  </a:lnTo>
                  <a:lnTo>
                    <a:pt x="59" y="266"/>
                  </a:lnTo>
                  <a:lnTo>
                    <a:pt x="59" y="278"/>
                  </a:lnTo>
                  <a:lnTo>
                    <a:pt x="61" y="287"/>
                  </a:lnTo>
                  <a:lnTo>
                    <a:pt x="63" y="299"/>
                  </a:lnTo>
                  <a:lnTo>
                    <a:pt x="63" y="310"/>
                  </a:lnTo>
                  <a:lnTo>
                    <a:pt x="65" y="322"/>
                  </a:lnTo>
                  <a:lnTo>
                    <a:pt x="66" y="333"/>
                  </a:lnTo>
                  <a:lnTo>
                    <a:pt x="70" y="346"/>
                  </a:lnTo>
                  <a:lnTo>
                    <a:pt x="74" y="358"/>
                  </a:lnTo>
                  <a:lnTo>
                    <a:pt x="78" y="373"/>
                  </a:lnTo>
                  <a:lnTo>
                    <a:pt x="84" y="386"/>
                  </a:lnTo>
                  <a:lnTo>
                    <a:pt x="89" y="401"/>
                  </a:lnTo>
                  <a:lnTo>
                    <a:pt x="95" y="415"/>
                  </a:lnTo>
                  <a:lnTo>
                    <a:pt x="101" y="430"/>
                  </a:lnTo>
                  <a:lnTo>
                    <a:pt x="108" y="443"/>
                  </a:lnTo>
                  <a:lnTo>
                    <a:pt x="116" y="458"/>
                  </a:lnTo>
                  <a:lnTo>
                    <a:pt x="125" y="472"/>
                  </a:lnTo>
                  <a:lnTo>
                    <a:pt x="133" y="487"/>
                  </a:lnTo>
                  <a:lnTo>
                    <a:pt x="143" y="502"/>
                  </a:lnTo>
                  <a:lnTo>
                    <a:pt x="152" y="517"/>
                  </a:lnTo>
                  <a:lnTo>
                    <a:pt x="160" y="531"/>
                  </a:lnTo>
                  <a:lnTo>
                    <a:pt x="171" y="548"/>
                  </a:lnTo>
                  <a:lnTo>
                    <a:pt x="179" y="561"/>
                  </a:lnTo>
                  <a:lnTo>
                    <a:pt x="188" y="578"/>
                  </a:lnTo>
                  <a:lnTo>
                    <a:pt x="196" y="592"/>
                  </a:lnTo>
                  <a:lnTo>
                    <a:pt x="205" y="607"/>
                  </a:lnTo>
                  <a:lnTo>
                    <a:pt x="213" y="620"/>
                  </a:lnTo>
                  <a:lnTo>
                    <a:pt x="222" y="637"/>
                  </a:lnTo>
                  <a:lnTo>
                    <a:pt x="230" y="649"/>
                  </a:lnTo>
                  <a:lnTo>
                    <a:pt x="236" y="664"/>
                  </a:lnTo>
                  <a:lnTo>
                    <a:pt x="241" y="677"/>
                  </a:lnTo>
                  <a:lnTo>
                    <a:pt x="247" y="690"/>
                  </a:lnTo>
                  <a:lnTo>
                    <a:pt x="253" y="704"/>
                  </a:lnTo>
                  <a:lnTo>
                    <a:pt x="259" y="715"/>
                  </a:lnTo>
                  <a:lnTo>
                    <a:pt x="262" y="727"/>
                  </a:lnTo>
                  <a:lnTo>
                    <a:pt x="268" y="738"/>
                  </a:lnTo>
                  <a:lnTo>
                    <a:pt x="270" y="746"/>
                  </a:lnTo>
                  <a:lnTo>
                    <a:pt x="272" y="755"/>
                  </a:lnTo>
                  <a:lnTo>
                    <a:pt x="276" y="763"/>
                  </a:lnTo>
                  <a:lnTo>
                    <a:pt x="278" y="770"/>
                  </a:lnTo>
                  <a:lnTo>
                    <a:pt x="279" y="778"/>
                  </a:lnTo>
                  <a:lnTo>
                    <a:pt x="281" y="782"/>
                  </a:lnTo>
                  <a:lnTo>
                    <a:pt x="283" y="780"/>
                  </a:lnTo>
                  <a:lnTo>
                    <a:pt x="291" y="778"/>
                  </a:lnTo>
                  <a:lnTo>
                    <a:pt x="295" y="776"/>
                  </a:lnTo>
                  <a:lnTo>
                    <a:pt x="300" y="774"/>
                  </a:lnTo>
                  <a:lnTo>
                    <a:pt x="310" y="772"/>
                  </a:lnTo>
                  <a:lnTo>
                    <a:pt x="317" y="770"/>
                  </a:lnTo>
                  <a:lnTo>
                    <a:pt x="323" y="766"/>
                  </a:lnTo>
                  <a:lnTo>
                    <a:pt x="331" y="766"/>
                  </a:lnTo>
                  <a:lnTo>
                    <a:pt x="338" y="763"/>
                  </a:lnTo>
                  <a:lnTo>
                    <a:pt x="348" y="763"/>
                  </a:lnTo>
                  <a:lnTo>
                    <a:pt x="356" y="761"/>
                  </a:lnTo>
                  <a:lnTo>
                    <a:pt x="365" y="759"/>
                  </a:lnTo>
                  <a:lnTo>
                    <a:pt x="373" y="759"/>
                  </a:lnTo>
                  <a:lnTo>
                    <a:pt x="380" y="759"/>
                  </a:lnTo>
                  <a:lnTo>
                    <a:pt x="390" y="759"/>
                  </a:lnTo>
                  <a:lnTo>
                    <a:pt x="397" y="759"/>
                  </a:lnTo>
                  <a:lnTo>
                    <a:pt x="401" y="759"/>
                  </a:lnTo>
                  <a:lnTo>
                    <a:pt x="403" y="763"/>
                  </a:lnTo>
                  <a:lnTo>
                    <a:pt x="401" y="766"/>
                  </a:lnTo>
                  <a:lnTo>
                    <a:pt x="397" y="772"/>
                  </a:lnTo>
                  <a:lnTo>
                    <a:pt x="390" y="780"/>
                  </a:lnTo>
                  <a:lnTo>
                    <a:pt x="380" y="791"/>
                  </a:lnTo>
                  <a:lnTo>
                    <a:pt x="375" y="795"/>
                  </a:lnTo>
                  <a:lnTo>
                    <a:pt x="369" y="801"/>
                  </a:lnTo>
                  <a:lnTo>
                    <a:pt x="363" y="804"/>
                  </a:lnTo>
                  <a:lnTo>
                    <a:pt x="356" y="810"/>
                  </a:lnTo>
                  <a:lnTo>
                    <a:pt x="348" y="814"/>
                  </a:lnTo>
                  <a:lnTo>
                    <a:pt x="340" y="818"/>
                  </a:lnTo>
                  <a:lnTo>
                    <a:pt x="333" y="822"/>
                  </a:lnTo>
                  <a:lnTo>
                    <a:pt x="325" y="825"/>
                  </a:lnTo>
                  <a:lnTo>
                    <a:pt x="316" y="829"/>
                  </a:lnTo>
                  <a:lnTo>
                    <a:pt x="306" y="831"/>
                  </a:lnTo>
                  <a:lnTo>
                    <a:pt x="297" y="835"/>
                  </a:lnTo>
                  <a:lnTo>
                    <a:pt x="289" y="837"/>
                  </a:lnTo>
                  <a:lnTo>
                    <a:pt x="279" y="837"/>
                  </a:lnTo>
                  <a:lnTo>
                    <a:pt x="272" y="839"/>
                  </a:lnTo>
                  <a:lnTo>
                    <a:pt x="264" y="839"/>
                  </a:lnTo>
                  <a:lnTo>
                    <a:pt x="259" y="839"/>
                  </a:lnTo>
                  <a:lnTo>
                    <a:pt x="251" y="837"/>
                  </a:lnTo>
                  <a:lnTo>
                    <a:pt x="243" y="835"/>
                  </a:lnTo>
                  <a:lnTo>
                    <a:pt x="238" y="835"/>
                  </a:lnTo>
                  <a:lnTo>
                    <a:pt x="234" y="833"/>
                  </a:lnTo>
                  <a:lnTo>
                    <a:pt x="228" y="829"/>
                  </a:lnTo>
                  <a:lnTo>
                    <a:pt x="224" y="825"/>
                  </a:lnTo>
                  <a:lnTo>
                    <a:pt x="219" y="820"/>
                  </a:lnTo>
                  <a:lnTo>
                    <a:pt x="219" y="818"/>
                  </a:lnTo>
                  <a:lnTo>
                    <a:pt x="46" y="441"/>
                  </a:lnTo>
                  <a:lnTo>
                    <a:pt x="0" y="194"/>
                  </a:lnTo>
                  <a:lnTo>
                    <a:pt x="68" y="0"/>
                  </a:lnTo>
                  <a:lnTo>
                    <a:pt x="144" y="135"/>
                  </a:lnTo>
                  <a:lnTo>
                    <a:pt x="144" y="187"/>
                  </a:lnTo>
                  <a:lnTo>
                    <a:pt x="144" y="187"/>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85" name="Freeform 33"/>
            <p:cNvSpPr>
              <a:spLocks/>
            </p:cNvSpPr>
            <p:nvPr/>
          </p:nvSpPr>
          <p:spPr bwMode="auto">
            <a:xfrm>
              <a:off x="1569" y="3116"/>
              <a:ext cx="128" cy="155"/>
            </a:xfrm>
            <a:custGeom>
              <a:avLst/>
              <a:gdLst>
                <a:gd name="T0" fmla="*/ 17 w 257"/>
                <a:gd name="T1" fmla="*/ 0 h 310"/>
                <a:gd name="T2" fmla="*/ 0 w 257"/>
                <a:gd name="T3" fmla="*/ 105 h 310"/>
                <a:gd name="T4" fmla="*/ 21 w 257"/>
                <a:gd name="T5" fmla="*/ 128 h 310"/>
                <a:gd name="T6" fmla="*/ 40 w 257"/>
                <a:gd name="T7" fmla="*/ 211 h 310"/>
                <a:gd name="T8" fmla="*/ 93 w 257"/>
                <a:gd name="T9" fmla="*/ 238 h 310"/>
                <a:gd name="T10" fmla="*/ 111 w 257"/>
                <a:gd name="T11" fmla="*/ 310 h 310"/>
                <a:gd name="T12" fmla="*/ 257 w 257"/>
                <a:gd name="T13" fmla="*/ 295 h 310"/>
                <a:gd name="T14" fmla="*/ 255 w 257"/>
                <a:gd name="T15" fmla="*/ 293 h 310"/>
                <a:gd name="T16" fmla="*/ 249 w 257"/>
                <a:gd name="T17" fmla="*/ 289 h 310"/>
                <a:gd name="T18" fmla="*/ 247 w 257"/>
                <a:gd name="T19" fmla="*/ 284 h 310"/>
                <a:gd name="T20" fmla="*/ 244 w 257"/>
                <a:gd name="T21" fmla="*/ 276 h 310"/>
                <a:gd name="T22" fmla="*/ 244 w 257"/>
                <a:gd name="T23" fmla="*/ 268 h 310"/>
                <a:gd name="T24" fmla="*/ 242 w 257"/>
                <a:gd name="T25" fmla="*/ 263 h 310"/>
                <a:gd name="T26" fmla="*/ 242 w 257"/>
                <a:gd name="T27" fmla="*/ 255 h 310"/>
                <a:gd name="T28" fmla="*/ 242 w 257"/>
                <a:gd name="T29" fmla="*/ 248 h 310"/>
                <a:gd name="T30" fmla="*/ 242 w 257"/>
                <a:gd name="T31" fmla="*/ 236 h 310"/>
                <a:gd name="T32" fmla="*/ 242 w 257"/>
                <a:gd name="T33" fmla="*/ 225 h 310"/>
                <a:gd name="T34" fmla="*/ 242 w 257"/>
                <a:gd name="T35" fmla="*/ 213 h 310"/>
                <a:gd name="T36" fmla="*/ 244 w 257"/>
                <a:gd name="T37" fmla="*/ 204 h 310"/>
                <a:gd name="T38" fmla="*/ 244 w 257"/>
                <a:gd name="T39" fmla="*/ 191 h 310"/>
                <a:gd name="T40" fmla="*/ 244 w 257"/>
                <a:gd name="T41" fmla="*/ 179 h 310"/>
                <a:gd name="T42" fmla="*/ 246 w 257"/>
                <a:gd name="T43" fmla="*/ 166 h 310"/>
                <a:gd name="T44" fmla="*/ 247 w 257"/>
                <a:gd name="T45" fmla="*/ 156 h 310"/>
                <a:gd name="T46" fmla="*/ 247 w 257"/>
                <a:gd name="T47" fmla="*/ 145 h 310"/>
                <a:gd name="T48" fmla="*/ 247 w 257"/>
                <a:gd name="T49" fmla="*/ 133 h 310"/>
                <a:gd name="T50" fmla="*/ 249 w 257"/>
                <a:gd name="T51" fmla="*/ 124 h 310"/>
                <a:gd name="T52" fmla="*/ 251 w 257"/>
                <a:gd name="T53" fmla="*/ 116 h 310"/>
                <a:gd name="T54" fmla="*/ 251 w 257"/>
                <a:gd name="T55" fmla="*/ 109 h 310"/>
                <a:gd name="T56" fmla="*/ 253 w 257"/>
                <a:gd name="T57" fmla="*/ 105 h 310"/>
                <a:gd name="T58" fmla="*/ 253 w 257"/>
                <a:gd name="T59" fmla="*/ 101 h 310"/>
                <a:gd name="T60" fmla="*/ 253 w 257"/>
                <a:gd name="T61" fmla="*/ 101 h 310"/>
                <a:gd name="T62" fmla="*/ 17 w 257"/>
                <a:gd name="T63" fmla="*/ 0 h 310"/>
                <a:gd name="T64" fmla="*/ 17 w 257"/>
                <a:gd name="T6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10">
                  <a:moveTo>
                    <a:pt x="17" y="0"/>
                  </a:moveTo>
                  <a:lnTo>
                    <a:pt x="0" y="105"/>
                  </a:lnTo>
                  <a:lnTo>
                    <a:pt x="21" y="128"/>
                  </a:lnTo>
                  <a:lnTo>
                    <a:pt x="40" y="211"/>
                  </a:lnTo>
                  <a:lnTo>
                    <a:pt x="93" y="238"/>
                  </a:lnTo>
                  <a:lnTo>
                    <a:pt x="111" y="310"/>
                  </a:lnTo>
                  <a:lnTo>
                    <a:pt x="257" y="295"/>
                  </a:lnTo>
                  <a:lnTo>
                    <a:pt x="255" y="293"/>
                  </a:lnTo>
                  <a:lnTo>
                    <a:pt x="249" y="289"/>
                  </a:lnTo>
                  <a:lnTo>
                    <a:pt x="247" y="284"/>
                  </a:lnTo>
                  <a:lnTo>
                    <a:pt x="244" y="276"/>
                  </a:lnTo>
                  <a:lnTo>
                    <a:pt x="244" y="268"/>
                  </a:lnTo>
                  <a:lnTo>
                    <a:pt x="242" y="263"/>
                  </a:lnTo>
                  <a:lnTo>
                    <a:pt x="242" y="255"/>
                  </a:lnTo>
                  <a:lnTo>
                    <a:pt x="242" y="248"/>
                  </a:lnTo>
                  <a:lnTo>
                    <a:pt x="242" y="236"/>
                  </a:lnTo>
                  <a:lnTo>
                    <a:pt x="242" y="225"/>
                  </a:lnTo>
                  <a:lnTo>
                    <a:pt x="242" y="213"/>
                  </a:lnTo>
                  <a:lnTo>
                    <a:pt x="244" y="204"/>
                  </a:lnTo>
                  <a:lnTo>
                    <a:pt x="244" y="191"/>
                  </a:lnTo>
                  <a:lnTo>
                    <a:pt x="244" y="179"/>
                  </a:lnTo>
                  <a:lnTo>
                    <a:pt x="246" y="166"/>
                  </a:lnTo>
                  <a:lnTo>
                    <a:pt x="247" y="156"/>
                  </a:lnTo>
                  <a:lnTo>
                    <a:pt x="247" y="145"/>
                  </a:lnTo>
                  <a:lnTo>
                    <a:pt x="247" y="133"/>
                  </a:lnTo>
                  <a:lnTo>
                    <a:pt x="249" y="124"/>
                  </a:lnTo>
                  <a:lnTo>
                    <a:pt x="251" y="116"/>
                  </a:lnTo>
                  <a:lnTo>
                    <a:pt x="251" y="109"/>
                  </a:lnTo>
                  <a:lnTo>
                    <a:pt x="253" y="105"/>
                  </a:lnTo>
                  <a:lnTo>
                    <a:pt x="253" y="101"/>
                  </a:lnTo>
                  <a:lnTo>
                    <a:pt x="253" y="101"/>
                  </a:lnTo>
                  <a:lnTo>
                    <a:pt x="17" y="0"/>
                  </a:lnTo>
                  <a:lnTo>
                    <a:pt x="17"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86" name="Freeform 34"/>
            <p:cNvSpPr>
              <a:spLocks/>
            </p:cNvSpPr>
            <p:nvPr/>
          </p:nvSpPr>
          <p:spPr bwMode="auto">
            <a:xfrm>
              <a:off x="1566" y="3074"/>
              <a:ext cx="148" cy="146"/>
            </a:xfrm>
            <a:custGeom>
              <a:avLst/>
              <a:gdLst>
                <a:gd name="T0" fmla="*/ 19 w 296"/>
                <a:gd name="T1" fmla="*/ 36 h 293"/>
                <a:gd name="T2" fmla="*/ 30 w 296"/>
                <a:gd name="T3" fmla="*/ 24 h 293"/>
                <a:gd name="T4" fmla="*/ 47 w 296"/>
                <a:gd name="T5" fmla="*/ 13 h 293"/>
                <a:gd name="T6" fmla="*/ 62 w 296"/>
                <a:gd name="T7" fmla="*/ 5 h 293"/>
                <a:gd name="T8" fmla="*/ 78 w 296"/>
                <a:gd name="T9" fmla="*/ 0 h 293"/>
                <a:gd name="T10" fmla="*/ 97 w 296"/>
                <a:gd name="T11" fmla="*/ 0 h 293"/>
                <a:gd name="T12" fmla="*/ 117 w 296"/>
                <a:gd name="T13" fmla="*/ 0 h 293"/>
                <a:gd name="T14" fmla="*/ 138 w 296"/>
                <a:gd name="T15" fmla="*/ 5 h 293"/>
                <a:gd name="T16" fmla="*/ 159 w 296"/>
                <a:gd name="T17" fmla="*/ 13 h 293"/>
                <a:gd name="T18" fmla="*/ 178 w 296"/>
                <a:gd name="T19" fmla="*/ 23 h 293"/>
                <a:gd name="T20" fmla="*/ 197 w 296"/>
                <a:gd name="T21" fmla="*/ 32 h 293"/>
                <a:gd name="T22" fmla="*/ 211 w 296"/>
                <a:gd name="T23" fmla="*/ 42 h 293"/>
                <a:gd name="T24" fmla="*/ 228 w 296"/>
                <a:gd name="T25" fmla="*/ 51 h 293"/>
                <a:gd name="T26" fmla="*/ 237 w 296"/>
                <a:gd name="T27" fmla="*/ 55 h 293"/>
                <a:gd name="T28" fmla="*/ 252 w 296"/>
                <a:gd name="T29" fmla="*/ 63 h 293"/>
                <a:gd name="T30" fmla="*/ 270 w 296"/>
                <a:gd name="T31" fmla="*/ 72 h 293"/>
                <a:gd name="T32" fmla="*/ 287 w 296"/>
                <a:gd name="T33" fmla="*/ 85 h 293"/>
                <a:gd name="T34" fmla="*/ 294 w 296"/>
                <a:gd name="T35" fmla="*/ 102 h 293"/>
                <a:gd name="T36" fmla="*/ 296 w 296"/>
                <a:gd name="T37" fmla="*/ 123 h 293"/>
                <a:gd name="T38" fmla="*/ 294 w 296"/>
                <a:gd name="T39" fmla="*/ 148 h 293"/>
                <a:gd name="T40" fmla="*/ 290 w 296"/>
                <a:gd name="T41" fmla="*/ 163 h 293"/>
                <a:gd name="T42" fmla="*/ 290 w 296"/>
                <a:gd name="T43" fmla="*/ 178 h 293"/>
                <a:gd name="T44" fmla="*/ 287 w 296"/>
                <a:gd name="T45" fmla="*/ 194 h 293"/>
                <a:gd name="T46" fmla="*/ 285 w 296"/>
                <a:gd name="T47" fmla="*/ 211 h 293"/>
                <a:gd name="T48" fmla="*/ 281 w 296"/>
                <a:gd name="T49" fmla="*/ 226 h 293"/>
                <a:gd name="T50" fmla="*/ 279 w 296"/>
                <a:gd name="T51" fmla="*/ 243 h 293"/>
                <a:gd name="T52" fmla="*/ 271 w 296"/>
                <a:gd name="T53" fmla="*/ 258 h 293"/>
                <a:gd name="T54" fmla="*/ 266 w 296"/>
                <a:gd name="T55" fmla="*/ 270 h 293"/>
                <a:gd name="T56" fmla="*/ 247 w 296"/>
                <a:gd name="T57" fmla="*/ 289 h 293"/>
                <a:gd name="T58" fmla="*/ 232 w 296"/>
                <a:gd name="T59" fmla="*/ 291 h 293"/>
                <a:gd name="T60" fmla="*/ 220 w 296"/>
                <a:gd name="T61" fmla="*/ 293 h 293"/>
                <a:gd name="T62" fmla="*/ 203 w 296"/>
                <a:gd name="T63" fmla="*/ 291 h 293"/>
                <a:gd name="T64" fmla="*/ 190 w 296"/>
                <a:gd name="T65" fmla="*/ 289 h 293"/>
                <a:gd name="T66" fmla="*/ 167 w 296"/>
                <a:gd name="T67" fmla="*/ 283 h 293"/>
                <a:gd name="T68" fmla="*/ 157 w 296"/>
                <a:gd name="T69" fmla="*/ 279 h 293"/>
                <a:gd name="T70" fmla="*/ 106 w 296"/>
                <a:gd name="T71" fmla="*/ 156 h 293"/>
                <a:gd name="T72" fmla="*/ 91 w 296"/>
                <a:gd name="T73" fmla="*/ 135 h 293"/>
                <a:gd name="T74" fmla="*/ 79 w 296"/>
                <a:gd name="T75" fmla="*/ 133 h 293"/>
                <a:gd name="T76" fmla="*/ 74 w 296"/>
                <a:gd name="T77" fmla="*/ 146 h 293"/>
                <a:gd name="T78" fmla="*/ 70 w 296"/>
                <a:gd name="T79" fmla="*/ 161 h 293"/>
                <a:gd name="T80" fmla="*/ 68 w 296"/>
                <a:gd name="T81" fmla="*/ 173 h 293"/>
                <a:gd name="T82" fmla="*/ 66 w 296"/>
                <a:gd name="T83" fmla="*/ 171 h 293"/>
                <a:gd name="T84" fmla="*/ 55 w 296"/>
                <a:gd name="T85" fmla="*/ 158 h 293"/>
                <a:gd name="T86" fmla="*/ 43 w 296"/>
                <a:gd name="T87" fmla="*/ 144 h 293"/>
                <a:gd name="T88" fmla="*/ 34 w 296"/>
                <a:gd name="T89" fmla="*/ 131 h 293"/>
                <a:gd name="T90" fmla="*/ 22 w 296"/>
                <a:gd name="T91" fmla="*/ 114 h 293"/>
                <a:gd name="T92" fmla="*/ 13 w 296"/>
                <a:gd name="T93" fmla="*/ 99 h 293"/>
                <a:gd name="T94" fmla="*/ 5 w 296"/>
                <a:gd name="T95" fmla="*/ 83 h 293"/>
                <a:gd name="T96" fmla="*/ 0 w 296"/>
                <a:gd name="T97" fmla="*/ 64 h 293"/>
                <a:gd name="T98" fmla="*/ 1 w 296"/>
                <a:gd name="T99" fmla="*/ 49 h 293"/>
                <a:gd name="T100" fmla="*/ 15 w 296"/>
                <a:gd name="T101" fmla="*/ 40 h 293"/>
                <a:gd name="T102" fmla="*/ 19 w 296"/>
                <a:gd name="T103"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293">
                  <a:moveTo>
                    <a:pt x="19" y="38"/>
                  </a:moveTo>
                  <a:lnTo>
                    <a:pt x="19" y="36"/>
                  </a:lnTo>
                  <a:lnTo>
                    <a:pt x="24" y="30"/>
                  </a:lnTo>
                  <a:lnTo>
                    <a:pt x="30" y="24"/>
                  </a:lnTo>
                  <a:lnTo>
                    <a:pt x="43" y="17"/>
                  </a:lnTo>
                  <a:lnTo>
                    <a:pt x="47" y="13"/>
                  </a:lnTo>
                  <a:lnTo>
                    <a:pt x="55" y="9"/>
                  </a:lnTo>
                  <a:lnTo>
                    <a:pt x="62" y="5"/>
                  </a:lnTo>
                  <a:lnTo>
                    <a:pt x="70" y="4"/>
                  </a:lnTo>
                  <a:lnTo>
                    <a:pt x="78" y="0"/>
                  </a:lnTo>
                  <a:lnTo>
                    <a:pt x="87" y="0"/>
                  </a:lnTo>
                  <a:lnTo>
                    <a:pt x="97" y="0"/>
                  </a:lnTo>
                  <a:lnTo>
                    <a:pt x="108" y="0"/>
                  </a:lnTo>
                  <a:lnTo>
                    <a:pt x="117" y="0"/>
                  </a:lnTo>
                  <a:lnTo>
                    <a:pt x="127" y="4"/>
                  </a:lnTo>
                  <a:lnTo>
                    <a:pt x="138" y="5"/>
                  </a:lnTo>
                  <a:lnTo>
                    <a:pt x="148" y="9"/>
                  </a:lnTo>
                  <a:lnTo>
                    <a:pt x="159" y="13"/>
                  </a:lnTo>
                  <a:lnTo>
                    <a:pt x="169" y="17"/>
                  </a:lnTo>
                  <a:lnTo>
                    <a:pt x="178" y="23"/>
                  </a:lnTo>
                  <a:lnTo>
                    <a:pt x="190" y="28"/>
                  </a:lnTo>
                  <a:lnTo>
                    <a:pt x="197" y="32"/>
                  </a:lnTo>
                  <a:lnTo>
                    <a:pt x="205" y="38"/>
                  </a:lnTo>
                  <a:lnTo>
                    <a:pt x="211" y="42"/>
                  </a:lnTo>
                  <a:lnTo>
                    <a:pt x="218" y="45"/>
                  </a:lnTo>
                  <a:lnTo>
                    <a:pt x="228" y="51"/>
                  </a:lnTo>
                  <a:lnTo>
                    <a:pt x="232" y="55"/>
                  </a:lnTo>
                  <a:lnTo>
                    <a:pt x="237" y="55"/>
                  </a:lnTo>
                  <a:lnTo>
                    <a:pt x="243" y="59"/>
                  </a:lnTo>
                  <a:lnTo>
                    <a:pt x="252" y="63"/>
                  </a:lnTo>
                  <a:lnTo>
                    <a:pt x="260" y="66"/>
                  </a:lnTo>
                  <a:lnTo>
                    <a:pt x="270" y="72"/>
                  </a:lnTo>
                  <a:lnTo>
                    <a:pt x="279" y="78"/>
                  </a:lnTo>
                  <a:lnTo>
                    <a:pt x="287" y="85"/>
                  </a:lnTo>
                  <a:lnTo>
                    <a:pt x="290" y="93"/>
                  </a:lnTo>
                  <a:lnTo>
                    <a:pt x="294" y="102"/>
                  </a:lnTo>
                  <a:lnTo>
                    <a:pt x="294" y="112"/>
                  </a:lnTo>
                  <a:lnTo>
                    <a:pt x="296" y="123"/>
                  </a:lnTo>
                  <a:lnTo>
                    <a:pt x="294" y="135"/>
                  </a:lnTo>
                  <a:lnTo>
                    <a:pt x="294" y="148"/>
                  </a:lnTo>
                  <a:lnTo>
                    <a:pt x="292" y="156"/>
                  </a:lnTo>
                  <a:lnTo>
                    <a:pt x="290" y="163"/>
                  </a:lnTo>
                  <a:lnTo>
                    <a:pt x="290" y="171"/>
                  </a:lnTo>
                  <a:lnTo>
                    <a:pt x="290" y="178"/>
                  </a:lnTo>
                  <a:lnTo>
                    <a:pt x="287" y="186"/>
                  </a:lnTo>
                  <a:lnTo>
                    <a:pt x="287" y="194"/>
                  </a:lnTo>
                  <a:lnTo>
                    <a:pt x="285" y="203"/>
                  </a:lnTo>
                  <a:lnTo>
                    <a:pt x="285" y="211"/>
                  </a:lnTo>
                  <a:lnTo>
                    <a:pt x="283" y="218"/>
                  </a:lnTo>
                  <a:lnTo>
                    <a:pt x="281" y="226"/>
                  </a:lnTo>
                  <a:lnTo>
                    <a:pt x="279" y="234"/>
                  </a:lnTo>
                  <a:lnTo>
                    <a:pt x="279" y="243"/>
                  </a:lnTo>
                  <a:lnTo>
                    <a:pt x="273" y="249"/>
                  </a:lnTo>
                  <a:lnTo>
                    <a:pt x="271" y="258"/>
                  </a:lnTo>
                  <a:lnTo>
                    <a:pt x="268" y="264"/>
                  </a:lnTo>
                  <a:lnTo>
                    <a:pt x="266" y="270"/>
                  </a:lnTo>
                  <a:lnTo>
                    <a:pt x="256" y="281"/>
                  </a:lnTo>
                  <a:lnTo>
                    <a:pt x="247" y="289"/>
                  </a:lnTo>
                  <a:lnTo>
                    <a:pt x="239" y="291"/>
                  </a:lnTo>
                  <a:lnTo>
                    <a:pt x="232" y="291"/>
                  </a:lnTo>
                  <a:lnTo>
                    <a:pt x="226" y="291"/>
                  </a:lnTo>
                  <a:lnTo>
                    <a:pt x="220" y="293"/>
                  </a:lnTo>
                  <a:lnTo>
                    <a:pt x="211" y="291"/>
                  </a:lnTo>
                  <a:lnTo>
                    <a:pt x="203" y="291"/>
                  </a:lnTo>
                  <a:lnTo>
                    <a:pt x="197" y="289"/>
                  </a:lnTo>
                  <a:lnTo>
                    <a:pt x="190" y="289"/>
                  </a:lnTo>
                  <a:lnTo>
                    <a:pt x="176" y="285"/>
                  </a:lnTo>
                  <a:lnTo>
                    <a:pt x="167" y="283"/>
                  </a:lnTo>
                  <a:lnTo>
                    <a:pt x="159" y="279"/>
                  </a:lnTo>
                  <a:lnTo>
                    <a:pt x="157" y="279"/>
                  </a:lnTo>
                  <a:lnTo>
                    <a:pt x="108" y="163"/>
                  </a:lnTo>
                  <a:lnTo>
                    <a:pt x="106" y="156"/>
                  </a:lnTo>
                  <a:lnTo>
                    <a:pt x="98" y="146"/>
                  </a:lnTo>
                  <a:lnTo>
                    <a:pt x="91" y="135"/>
                  </a:lnTo>
                  <a:lnTo>
                    <a:pt x="83" y="131"/>
                  </a:lnTo>
                  <a:lnTo>
                    <a:pt x="79" y="133"/>
                  </a:lnTo>
                  <a:lnTo>
                    <a:pt x="78" y="139"/>
                  </a:lnTo>
                  <a:lnTo>
                    <a:pt x="74" y="146"/>
                  </a:lnTo>
                  <a:lnTo>
                    <a:pt x="74" y="154"/>
                  </a:lnTo>
                  <a:lnTo>
                    <a:pt x="70" y="161"/>
                  </a:lnTo>
                  <a:lnTo>
                    <a:pt x="68" y="169"/>
                  </a:lnTo>
                  <a:lnTo>
                    <a:pt x="68" y="173"/>
                  </a:lnTo>
                  <a:lnTo>
                    <a:pt x="68" y="175"/>
                  </a:lnTo>
                  <a:lnTo>
                    <a:pt x="66" y="171"/>
                  </a:lnTo>
                  <a:lnTo>
                    <a:pt x="60" y="165"/>
                  </a:lnTo>
                  <a:lnTo>
                    <a:pt x="55" y="158"/>
                  </a:lnTo>
                  <a:lnTo>
                    <a:pt x="49" y="152"/>
                  </a:lnTo>
                  <a:lnTo>
                    <a:pt x="43" y="144"/>
                  </a:lnTo>
                  <a:lnTo>
                    <a:pt x="39" y="139"/>
                  </a:lnTo>
                  <a:lnTo>
                    <a:pt x="34" y="131"/>
                  </a:lnTo>
                  <a:lnTo>
                    <a:pt x="28" y="121"/>
                  </a:lnTo>
                  <a:lnTo>
                    <a:pt x="22" y="114"/>
                  </a:lnTo>
                  <a:lnTo>
                    <a:pt x="19" y="106"/>
                  </a:lnTo>
                  <a:lnTo>
                    <a:pt x="13" y="99"/>
                  </a:lnTo>
                  <a:lnTo>
                    <a:pt x="9" y="91"/>
                  </a:lnTo>
                  <a:lnTo>
                    <a:pt x="5" y="83"/>
                  </a:lnTo>
                  <a:lnTo>
                    <a:pt x="3" y="78"/>
                  </a:lnTo>
                  <a:lnTo>
                    <a:pt x="0" y="64"/>
                  </a:lnTo>
                  <a:lnTo>
                    <a:pt x="0" y="57"/>
                  </a:lnTo>
                  <a:lnTo>
                    <a:pt x="1" y="49"/>
                  </a:lnTo>
                  <a:lnTo>
                    <a:pt x="5" y="45"/>
                  </a:lnTo>
                  <a:lnTo>
                    <a:pt x="15" y="40"/>
                  </a:lnTo>
                  <a:lnTo>
                    <a:pt x="19" y="38"/>
                  </a:lnTo>
                  <a:lnTo>
                    <a:pt x="19" y="38"/>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87" name="Freeform 35"/>
            <p:cNvSpPr>
              <a:spLocks/>
            </p:cNvSpPr>
            <p:nvPr/>
          </p:nvSpPr>
          <p:spPr bwMode="auto">
            <a:xfrm>
              <a:off x="1256" y="3382"/>
              <a:ext cx="111" cy="69"/>
            </a:xfrm>
            <a:custGeom>
              <a:avLst/>
              <a:gdLst>
                <a:gd name="T0" fmla="*/ 34 w 222"/>
                <a:gd name="T1" fmla="*/ 24 h 138"/>
                <a:gd name="T2" fmla="*/ 62 w 222"/>
                <a:gd name="T3" fmla="*/ 32 h 138"/>
                <a:gd name="T4" fmla="*/ 55 w 222"/>
                <a:gd name="T5" fmla="*/ 0 h 138"/>
                <a:gd name="T6" fmla="*/ 74 w 222"/>
                <a:gd name="T7" fmla="*/ 0 h 138"/>
                <a:gd name="T8" fmla="*/ 76 w 222"/>
                <a:gd name="T9" fmla="*/ 0 h 138"/>
                <a:gd name="T10" fmla="*/ 81 w 222"/>
                <a:gd name="T11" fmla="*/ 5 h 138"/>
                <a:gd name="T12" fmla="*/ 91 w 222"/>
                <a:gd name="T13" fmla="*/ 11 h 138"/>
                <a:gd name="T14" fmla="*/ 102 w 222"/>
                <a:gd name="T15" fmla="*/ 21 h 138"/>
                <a:gd name="T16" fmla="*/ 114 w 222"/>
                <a:gd name="T17" fmla="*/ 24 h 138"/>
                <a:gd name="T18" fmla="*/ 123 w 222"/>
                <a:gd name="T19" fmla="*/ 30 h 138"/>
                <a:gd name="T20" fmla="*/ 133 w 222"/>
                <a:gd name="T21" fmla="*/ 36 h 138"/>
                <a:gd name="T22" fmla="*/ 144 w 222"/>
                <a:gd name="T23" fmla="*/ 43 h 138"/>
                <a:gd name="T24" fmla="*/ 150 w 222"/>
                <a:gd name="T25" fmla="*/ 53 h 138"/>
                <a:gd name="T26" fmla="*/ 156 w 222"/>
                <a:gd name="T27" fmla="*/ 62 h 138"/>
                <a:gd name="T28" fmla="*/ 159 w 222"/>
                <a:gd name="T29" fmla="*/ 68 h 138"/>
                <a:gd name="T30" fmla="*/ 163 w 222"/>
                <a:gd name="T31" fmla="*/ 72 h 138"/>
                <a:gd name="T32" fmla="*/ 222 w 222"/>
                <a:gd name="T33" fmla="*/ 87 h 138"/>
                <a:gd name="T34" fmla="*/ 222 w 222"/>
                <a:gd name="T35" fmla="*/ 138 h 138"/>
                <a:gd name="T36" fmla="*/ 144 w 222"/>
                <a:gd name="T37" fmla="*/ 110 h 138"/>
                <a:gd name="T38" fmla="*/ 64 w 222"/>
                <a:gd name="T39" fmla="*/ 97 h 138"/>
                <a:gd name="T40" fmla="*/ 0 w 222"/>
                <a:gd name="T41" fmla="*/ 24 h 138"/>
                <a:gd name="T42" fmla="*/ 0 w 222"/>
                <a:gd name="T43" fmla="*/ 5 h 138"/>
                <a:gd name="T44" fmla="*/ 34 w 222"/>
                <a:gd name="T45" fmla="*/ 24 h 138"/>
                <a:gd name="T46" fmla="*/ 34 w 222"/>
                <a:gd name="T47"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2" h="138">
                  <a:moveTo>
                    <a:pt x="34" y="24"/>
                  </a:moveTo>
                  <a:lnTo>
                    <a:pt x="62" y="32"/>
                  </a:lnTo>
                  <a:lnTo>
                    <a:pt x="55" y="0"/>
                  </a:lnTo>
                  <a:lnTo>
                    <a:pt x="74" y="0"/>
                  </a:lnTo>
                  <a:lnTo>
                    <a:pt x="76" y="0"/>
                  </a:lnTo>
                  <a:lnTo>
                    <a:pt x="81" y="5"/>
                  </a:lnTo>
                  <a:lnTo>
                    <a:pt x="91" y="11"/>
                  </a:lnTo>
                  <a:lnTo>
                    <a:pt x="102" y="21"/>
                  </a:lnTo>
                  <a:lnTo>
                    <a:pt x="114" y="24"/>
                  </a:lnTo>
                  <a:lnTo>
                    <a:pt x="123" y="30"/>
                  </a:lnTo>
                  <a:lnTo>
                    <a:pt x="133" y="36"/>
                  </a:lnTo>
                  <a:lnTo>
                    <a:pt x="144" y="43"/>
                  </a:lnTo>
                  <a:lnTo>
                    <a:pt x="150" y="53"/>
                  </a:lnTo>
                  <a:lnTo>
                    <a:pt x="156" y="62"/>
                  </a:lnTo>
                  <a:lnTo>
                    <a:pt x="159" y="68"/>
                  </a:lnTo>
                  <a:lnTo>
                    <a:pt x="163" y="72"/>
                  </a:lnTo>
                  <a:lnTo>
                    <a:pt x="222" y="87"/>
                  </a:lnTo>
                  <a:lnTo>
                    <a:pt x="222" y="138"/>
                  </a:lnTo>
                  <a:lnTo>
                    <a:pt x="144" y="110"/>
                  </a:lnTo>
                  <a:lnTo>
                    <a:pt x="64" y="97"/>
                  </a:lnTo>
                  <a:lnTo>
                    <a:pt x="0" y="24"/>
                  </a:lnTo>
                  <a:lnTo>
                    <a:pt x="0" y="5"/>
                  </a:lnTo>
                  <a:lnTo>
                    <a:pt x="34" y="24"/>
                  </a:lnTo>
                  <a:lnTo>
                    <a:pt x="34" y="2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88" name="Freeform 36"/>
            <p:cNvSpPr>
              <a:spLocks/>
            </p:cNvSpPr>
            <p:nvPr/>
          </p:nvSpPr>
          <p:spPr bwMode="auto">
            <a:xfrm>
              <a:off x="1517" y="3687"/>
              <a:ext cx="247" cy="256"/>
            </a:xfrm>
            <a:custGeom>
              <a:avLst/>
              <a:gdLst>
                <a:gd name="T0" fmla="*/ 30 w 494"/>
                <a:gd name="T1" fmla="*/ 171 h 511"/>
                <a:gd name="T2" fmla="*/ 38 w 494"/>
                <a:gd name="T3" fmla="*/ 249 h 511"/>
                <a:gd name="T4" fmla="*/ 49 w 494"/>
                <a:gd name="T5" fmla="*/ 325 h 511"/>
                <a:gd name="T6" fmla="*/ 57 w 494"/>
                <a:gd name="T7" fmla="*/ 329 h 511"/>
                <a:gd name="T8" fmla="*/ 60 w 494"/>
                <a:gd name="T9" fmla="*/ 277 h 511"/>
                <a:gd name="T10" fmla="*/ 62 w 494"/>
                <a:gd name="T11" fmla="*/ 226 h 511"/>
                <a:gd name="T12" fmla="*/ 74 w 494"/>
                <a:gd name="T13" fmla="*/ 228 h 511"/>
                <a:gd name="T14" fmla="*/ 85 w 494"/>
                <a:gd name="T15" fmla="*/ 272 h 511"/>
                <a:gd name="T16" fmla="*/ 100 w 494"/>
                <a:gd name="T17" fmla="*/ 306 h 511"/>
                <a:gd name="T18" fmla="*/ 125 w 494"/>
                <a:gd name="T19" fmla="*/ 289 h 511"/>
                <a:gd name="T20" fmla="*/ 140 w 494"/>
                <a:gd name="T21" fmla="*/ 251 h 511"/>
                <a:gd name="T22" fmla="*/ 154 w 494"/>
                <a:gd name="T23" fmla="*/ 226 h 511"/>
                <a:gd name="T24" fmla="*/ 186 w 494"/>
                <a:gd name="T25" fmla="*/ 184 h 511"/>
                <a:gd name="T26" fmla="*/ 228 w 494"/>
                <a:gd name="T27" fmla="*/ 139 h 511"/>
                <a:gd name="T28" fmla="*/ 271 w 494"/>
                <a:gd name="T29" fmla="*/ 80 h 511"/>
                <a:gd name="T30" fmla="*/ 313 w 494"/>
                <a:gd name="T31" fmla="*/ 27 h 511"/>
                <a:gd name="T32" fmla="*/ 338 w 494"/>
                <a:gd name="T33" fmla="*/ 2 h 511"/>
                <a:gd name="T34" fmla="*/ 363 w 494"/>
                <a:gd name="T35" fmla="*/ 44 h 511"/>
                <a:gd name="T36" fmla="*/ 389 w 494"/>
                <a:gd name="T37" fmla="*/ 101 h 511"/>
                <a:gd name="T38" fmla="*/ 416 w 494"/>
                <a:gd name="T39" fmla="*/ 165 h 511"/>
                <a:gd name="T40" fmla="*/ 443 w 494"/>
                <a:gd name="T41" fmla="*/ 224 h 511"/>
                <a:gd name="T42" fmla="*/ 469 w 494"/>
                <a:gd name="T43" fmla="*/ 276 h 511"/>
                <a:gd name="T44" fmla="*/ 486 w 494"/>
                <a:gd name="T45" fmla="*/ 319 h 511"/>
                <a:gd name="T46" fmla="*/ 494 w 494"/>
                <a:gd name="T47" fmla="*/ 369 h 511"/>
                <a:gd name="T48" fmla="*/ 479 w 494"/>
                <a:gd name="T49" fmla="*/ 382 h 511"/>
                <a:gd name="T50" fmla="*/ 454 w 494"/>
                <a:gd name="T51" fmla="*/ 346 h 511"/>
                <a:gd name="T52" fmla="*/ 443 w 494"/>
                <a:gd name="T53" fmla="*/ 353 h 511"/>
                <a:gd name="T54" fmla="*/ 446 w 494"/>
                <a:gd name="T55" fmla="*/ 409 h 511"/>
                <a:gd name="T56" fmla="*/ 450 w 494"/>
                <a:gd name="T57" fmla="*/ 437 h 511"/>
                <a:gd name="T58" fmla="*/ 357 w 494"/>
                <a:gd name="T59" fmla="*/ 449 h 511"/>
                <a:gd name="T60" fmla="*/ 374 w 494"/>
                <a:gd name="T61" fmla="*/ 334 h 511"/>
                <a:gd name="T62" fmla="*/ 363 w 494"/>
                <a:gd name="T63" fmla="*/ 296 h 511"/>
                <a:gd name="T64" fmla="*/ 349 w 494"/>
                <a:gd name="T65" fmla="*/ 245 h 511"/>
                <a:gd name="T66" fmla="*/ 334 w 494"/>
                <a:gd name="T67" fmla="*/ 184 h 511"/>
                <a:gd name="T68" fmla="*/ 323 w 494"/>
                <a:gd name="T69" fmla="*/ 131 h 511"/>
                <a:gd name="T70" fmla="*/ 315 w 494"/>
                <a:gd name="T71" fmla="*/ 91 h 511"/>
                <a:gd name="T72" fmla="*/ 304 w 494"/>
                <a:gd name="T73" fmla="*/ 108 h 511"/>
                <a:gd name="T74" fmla="*/ 285 w 494"/>
                <a:gd name="T75" fmla="*/ 146 h 511"/>
                <a:gd name="T76" fmla="*/ 256 w 494"/>
                <a:gd name="T77" fmla="*/ 192 h 511"/>
                <a:gd name="T78" fmla="*/ 220 w 494"/>
                <a:gd name="T79" fmla="*/ 230 h 511"/>
                <a:gd name="T80" fmla="*/ 178 w 494"/>
                <a:gd name="T81" fmla="*/ 270 h 511"/>
                <a:gd name="T82" fmla="*/ 167 w 494"/>
                <a:gd name="T83" fmla="*/ 287 h 511"/>
                <a:gd name="T84" fmla="*/ 156 w 494"/>
                <a:gd name="T85" fmla="*/ 336 h 511"/>
                <a:gd name="T86" fmla="*/ 144 w 494"/>
                <a:gd name="T87" fmla="*/ 386 h 511"/>
                <a:gd name="T88" fmla="*/ 133 w 494"/>
                <a:gd name="T89" fmla="*/ 439 h 511"/>
                <a:gd name="T90" fmla="*/ 119 w 494"/>
                <a:gd name="T91" fmla="*/ 481 h 511"/>
                <a:gd name="T92" fmla="*/ 0 w 494"/>
                <a:gd name="T93" fmla="*/ 488 h 511"/>
                <a:gd name="T94" fmla="*/ 11 w 494"/>
                <a:gd name="T95" fmla="*/ 420 h 511"/>
                <a:gd name="T96" fmla="*/ 15 w 494"/>
                <a:gd name="T97" fmla="*/ 374 h 511"/>
                <a:gd name="T98" fmla="*/ 17 w 494"/>
                <a:gd name="T99" fmla="*/ 314 h 511"/>
                <a:gd name="T100" fmla="*/ 15 w 494"/>
                <a:gd name="T101" fmla="*/ 245 h 511"/>
                <a:gd name="T102" fmla="*/ 11 w 494"/>
                <a:gd name="T103" fmla="*/ 186 h 511"/>
                <a:gd name="T104" fmla="*/ 5 w 494"/>
                <a:gd name="T105" fmla="*/ 142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4" h="511">
                  <a:moveTo>
                    <a:pt x="26" y="144"/>
                  </a:moveTo>
                  <a:lnTo>
                    <a:pt x="26" y="146"/>
                  </a:lnTo>
                  <a:lnTo>
                    <a:pt x="26" y="152"/>
                  </a:lnTo>
                  <a:lnTo>
                    <a:pt x="26" y="160"/>
                  </a:lnTo>
                  <a:lnTo>
                    <a:pt x="30" y="171"/>
                  </a:lnTo>
                  <a:lnTo>
                    <a:pt x="30" y="184"/>
                  </a:lnTo>
                  <a:lnTo>
                    <a:pt x="32" y="200"/>
                  </a:lnTo>
                  <a:lnTo>
                    <a:pt x="34" y="215"/>
                  </a:lnTo>
                  <a:lnTo>
                    <a:pt x="36" y="234"/>
                  </a:lnTo>
                  <a:lnTo>
                    <a:pt x="38" y="249"/>
                  </a:lnTo>
                  <a:lnTo>
                    <a:pt x="40" y="266"/>
                  </a:lnTo>
                  <a:lnTo>
                    <a:pt x="41" y="281"/>
                  </a:lnTo>
                  <a:lnTo>
                    <a:pt x="43" y="298"/>
                  </a:lnTo>
                  <a:lnTo>
                    <a:pt x="45" y="312"/>
                  </a:lnTo>
                  <a:lnTo>
                    <a:pt x="49" y="325"/>
                  </a:lnTo>
                  <a:lnTo>
                    <a:pt x="51" y="333"/>
                  </a:lnTo>
                  <a:lnTo>
                    <a:pt x="53" y="340"/>
                  </a:lnTo>
                  <a:lnTo>
                    <a:pt x="55" y="340"/>
                  </a:lnTo>
                  <a:lnTo>
                    <a:pt x="55" y="334"/>
                  </a:lnTo>
                  <a:lnTo>
                    <a:pt x="57" y="329"/>
                  </a:lnTo>
                  <a:lnTo>
                    <a:pt x="57" y="319"/>
                  </a:lnTo>
                  <a:lnTo>
                    <a:pt x="57" y="312"/>
                  </a:lnTo>
                  <a:lnTo>
                    <a:pt x="59" y="300"/>
                  </a:lnTo>
                  <a:lnTo>
                    <a:pt x="60" y="291"/>
                  </a:lnTo>
                  <a:lnTo>
                    <a:pt x="60" y="277"/>
                  </a:lnTo>
                  <a:lnTo>
                    <a:pt x="60" y="264"/>
                  </a:lnTo>
                  <a:lnTo>
                    <a:pt x="60" y="253"/>
                  </a:lnTo>
                  <a:lnTo>
                    <a:pt x="60" y="243"/>
                  </a:lnTo>
                  <a:lnTo>
                    <a:pt x="60" y="232"/>
                  </a:lnTo>
                  <a:lnTo>
                    <a:pt x="62" y="226"/>
                  </a:lnTo>
                  <a:lnTo>
                    <a:pt x="64" y="219"/>
                  </a:lnTo>
                  <a:lnTo>
                    <a:pt x="66" y="217"/>
                  </a:lnTo>
                  <a:lnTo>
                    <a:pt x="70" y="215"/>
                  </a:lnTo>
                  <a:lnTo>
                    <a:pt x="74" y="224"/>
                  </a:lnTo>
                  <a:lnTo>
                    <a:pt x="74" y="228"/>
                  </a:lnTo>
                  <a:lnTo>
                    <a:pt x="78" y="236"/>
                  </a:lnTo>
                  <a:lnTo>
                    <a:pt x="78" y="245"/>
                  </a:lnTo>
                  <a:lnTo>
                    <a:pt x="81" y="255"/>
                  </a:lnTo>
                  <a:lnTo>
                    <a:pt x="81" y="262"/>
                  </a:lnTo>
                  <a:lnTo>
                    <a:pt x="85" y="272"/>
                  </a:lnTo>
                  <a:lnTo>
                    <a:pt x="87" y="279"/>
                  </a:lnTo>
                  <a:lnTo>
                    <a:pt x="91" y="289"/>
                  </a:lnTo>
                  <a:lnTo>
                    <a:pt x="95" y="295"/>
                  </a:lnTo>
                  <a:lnTo>
                    <a:pt x="97" y="302"/>
                  </a:lnTo>
                  <a:lnTo>
                    <a:pt x="100" y="306"/>
                  </a:lnTo>
                  <a:lnTo>
                    <a:pt x="104" y="310"/>
                  </a:lnTo>
                  <a:lnTo>
                    <a:pt x="112" y="308"/>
                  </a:lnTo>
                  <a:lnTo>
                    <a:pt x="119" y="300"/>
                  </a:lnTo>
                  <a:lnTo>
                    <a:pt x="121" y="295"/>
                  </a:lnTo>
                  <a:lnTo>
                    <a:pt x="125" y="289"/>
                  </a:lnTo>
                  <a:lnTo>
                    <a:pt x="129" y="281"/>
                  </a:lnTo>
                  <a:lnTo>
                    <a:pt x="133" y="274"/>
                  </a:lnTo>
                  <a:lnTo>
                    <a:pt x="135" y="266"/>
                  </a:lnTo>
                  <a:lnTo>
                    <a:pt x="136" y="258"/>
                  </a:lnTo>
                  <a:lnTo>
                    <a:pt x="140" y="251"/>
                  </a:lnTo>
                  <a:lnTo>
                    <a:pt x="142" y="245"/>
                  </a:lnTo>
                  <a:lnTo>
                    <a:pt x="144" y="236"/>
                  </a:lnTo>
                  <a:lnTo>
                    <a:pt x="148" y="234"/>
                  </a:lnTo>
                  <a:lnTo>
                    <a:pt x="148" y="232"/>
                  </a:lnTo>
                  <a:lnTo>
                    <a:pt x="154" y="226"/>
                  </a:lnTo>
                  <a:lnTo>
                    <a:pt x="159" y="219"/>
                  </a:lnTo>
                  <a:lnTo>
                    <a:pt x="171" y="207"/>
                  </a:lnTo>
                  <a:lnTo>
                    <a:pt x="175" y="200"/>
                  </a:lnTo>
                  <a:lnTo>
                    <a:pt x="180" y="192"/>
                  </a:lnTo>
                  <a:lnTo>
                    <a:pt x="186" y="184"/>
                  </a:lnTo>
                  <a:lnTo>
                    <a:pt x="195" y="177"/>
                  </a:lnTo>
                  <a:lnTo>
                    <a:pt x="201" y="167"/>
                  </a:lnTo>
                  <a:lnTo>
                    <a:pt x="209" y="158"/>
                  </a:lnTo>
                  <a:lnTo>
                    <a:pt x="218" y="148"/>
                  </a:lnTo>
                  <a:lnTo>
                    <a:pt x="228" y="139"/>
                  </a:lnTo>
                  <a:lnTo>
                    <a:pt x="235" y="125"/>
                  </a:lnTo>
                  <a:lnTo>
                    <a:pt x="245" y="114"/>
                  </a:lnTo>
                  <a:lnTo>
                    <a:pt x="254" y="103"/>
                  </a:lnTo>
                  <a:lnTo>
                    <a:pt x="264" y="91"/>
                  </a:lnTo>
                  <a:lnTo>
                    <a:pt x="271" y="80"/>
                  </a:lnTo>
                  <a:lnTo>
                    <a:pt x="281" y="68"/>
                  </a:lnTo>
                  <a:lnTo>
                    <a:pt x="291" y="55"/>
                  </a:lnTo>
                  <a:lnTo>
                    <a:pt x="300" y="46"/>
                  </a:lnTo>
                  <a:lnTo>
                    <a:pt x="306" y="34"/>
                  </a:lnTo>
                  <a:lnTo>
                    <a:pt x="313" y="27"/>
                  </a:lnTo>
                  <a:lnTo>
                    <a:pt x="319" y="17"/>
                  </a:lnTo>
                  <a:lnTo>
                    <a:pt x="325" y="11"/>
                  </a:lnTo>
                  <a:lnTo>
                    <a:pt x="334" y="2"/>
                  </a:lnTo>
                  <a:lnTo>
                    <a:pt x="338" y="0"/>
                  </a:lnTo>
                  <a:lnTo>
                    <a:pt x="338" y="2"/>
                  </a:lnTo>
                  <a:lnTo>
                    <a:pt x="344" y="11"/>
                  </a:lnTo>
                  <a:lnTo>
                    <a:pt x="346" y="17"/>
                  </a:lnTo>
                  <a:lnTo>
                    <a:pt x="349" y="25"/>
                  </a:lnTo>
                  <a:lnTo>
                    <a:pt x="355" y="34"/>
                  </a:lnTo>
                  <a:lnTo>
                    <a:pt x="363" y="44"/>
                  </a:lnTo>
                  <a:lnTo>
                    <a:pt x="367" y="53"/>
                  </a:lnTo>
                  <a:lnTo>
                    <a:pt x="372" y="65"/>
                  </a:lnTo>
                  <a:lnTo>
                    <a:pt x="378" y="76"/>
                  </a:lnTo>
                  <a:lnTo>
                    <a:pt x="384" y="89"/>
                  </a:lnTo>
                  <a:lnTo>
                    <a:pt x="389" y="101"/>
                  </a:lnTo>
                  <a:lnTo>
                    <a:pt x="395" y="114"/>
                  </a:lnTo>
                  <a:lnTo>
                    <a:pt x="401" y="127"/>
                  </a:lnTo>
                  <a:lnTo>
                    <a:pt x="406" y="142"/>
                  </a:lnTo>
                  <a:lnTo>
                    <a:pt x="410" y="154"/>
                  </a:lnTo>
                  <a:lnTo>
                    <a:pt x="416" y="165"/>
                  </a:lnTo>
                  <a:lnTo>
                    <a:pt x="422" y="177"/>
                  </a:lnTo>
                  <a:lnTo>
                    <a:pt x="427" y="190"/>
                  </a:lnTo>
                  <a:lnTo>
                    <a:pt x="431" y="201"/>
                  </a:lnTo>
                  <a:lnTo>
                    <a:pt x="439" y="213"/>
                  </a:lnTo>
                  <a:lnTo>
                    <a:pt x="443" y="224"/>
                  </a:lnTo>
                  <a:lnTo>
                    <a:pt x="450" y="236"/>
                  </a:lnTo>
                  <a:lnTo>
                    <a:pt x="454" y="245"/>
                  </a:lnTo>
                  <a:lnTo>
                    <a:pt x="460" y="255"/>
                  </a:lnTo>
                  <a:lnTo>
                    <a:pt x="464" y="264"/>
                  </a:lnTo>
                  <a:lnTo>
                    <a:pt x="469" y="276"/>
                  </a:lnTo>
                  <a:lnTo>
                    <a:pt x="473" y="285"/>
                  </a:lnTo>
                  <a:lnTo>
                    <a:pt x="477" y="295"/>
                  </a:lnTo>
                  <a:lnTo>
                    <a:pt x="481" y="304"/>
                  </a:lnTo>
                  <a:lnTo>
                    <a:pt x="484" y="312"/>
                  </a:lnTo>
                  <a:lnTo>
                    <a:pt x="486" y="319"/>
                  </a:lnTo>
                  <a:lnTo>
                    <a:pt x="488" y="329"/>
                  </a:lnTo>
                  <a:lnTo>
                    <a:pt x="490" y="336"/>
                  </a:lnTo>
                  <a:lnTo>
                    <a:pt x="492" y="344"/>
                  </a:lnTo>
                  <a:lnTo>
                    <a:pt x="492" y="357"/>
                  </a:lnTo>
                  <a:lnTo>
                    <a:pt x="494" y="369"/>
                  </a:lnTo>
                  <a:lnTo>
                    <a:pt x="492" y="376"/>
                  </a:lnTo>
                  <a:lnTo>
                    <a:pt x="492" y="384"/>
                  </a:lnTo>
                  <a:lnTo>
                    <a:pt x="488" y="386"/>
                  </a:lnTo>
                  <a:lnTo>
                    <a:pt x="484" y="386"/>
                  </a:lnTo>
                  <a:lnTo>
                    <a:pt x="479" y="382"/>
                  </a:lnTo>
                  <a:lnTo>
                    <a:pt x="475" y="374"/>
                  </a:lnTo>
                  <a:lnTo>
                    <a:pt x="467" y="367"/>
                  </a:lnTo>
                  <a:lnTo>
                    <a:pt x="464" y="359"/>
                  </a:lnTo>
                  <a:lnTo>
                    <a:pt x="458" y="352"/>
                  </a:lnTo>
                  <a:lnTo>
                    <a:pt x="454" y="346"/>
                  </a:lnTo>
                  <a:lnTo>
                    <a:pt x="448" y="340"/>
                  </a:lnTo>
                  <a:lnTo>
                    <a:pt x="446" y="340"/>
                  </a:lnTo>
                  <a:lnTo>
                    <a:pt x="443" y="340"/>
                  </a:lnTo>
                  <a:lnTo>
                    <a:pt x="443" y="346"/>
                  </a:lnTo>
                  <a:lnTo>
                    <a:pt x="443" y="353"/>
                  </a:lnTo>
                  <a:lnTo>
                    <a:pt x="443" y="365"/>
                  </a:lnTo>
                  <a:lnTo>
                    <a:pt x="443" y="374"/>
                  </a:lnTo>
                  <a:lnTo>
                    <a:pt x="445" y="388"/>
                  </a:lnTo>
                  <a:lnTo>
                    <a:pt x="445" y="397"/>
                  </a:lnTo>
                  <a:lnTo>
                    <a:pt x="446" y="409"/>
                  </a:lnTo>
                  <a:lnTo>
                    <a:pt x="446" y="416"/>
                  </a:lnTo>
                  <a:lnTo>
                    <a:pt x="448" y="422"/>
                  </a:lnTo>
                  <a:lnTo>
                    <a:pt x="448" y="426"/>
                  </a:lnTo>
                  <a:lnTo>
                    <a:pt x="450" y="431"/>
                  </a:lnTo>
                  <a:lnTo>
                    <a:pt x="450" y="437"/>
                  </a:lnTo>
                  <a:lnTo>
                    <a:pt x="450" y="437"/>
                  </a:lnTo>
                  <a:lnTo>
                    <a:pt x="406" y="431"/>
                  </a:lnTo>
                  <a:lnTo>
                    <a:pt x="443" y="445"/>
                  </a:lnTo>
                  <a:lnTo>
                    <a:pt x="443" y="464"/>
                  </a:lnTo>
                  <a:lnTo>
                    <a:pt x="357" y="449"/>
                  </a:lnTo>
                  <a:lnTo>
                    <a:pt x="363" y="416"/>
                  </a:lnTo>
                  <a:lnTo>
                    <a:pt x="376" y="416"/>
                  </a:lnTo>
                  <a:lnTo>
                    <a:pt x="378" y="346"/>
                  </a:lnTo>
                  <a:lnTo>
                    <a:pt x="376" y="342"/>
                  </a:lnTo>
                  <a:lnTo>
                    <a:pt x="374" y="334"/>
                  </a:lnTo>
                  <a:lnTo>
                    <a:pt x="370" y="329"/>
                  </a:lnTo>
                  <a:lnTo>
                    <a:pt x="370" y="323"/>
                  </a:lnTo>
                  <a:lnTo>
                    <a:pt x="367" y="315"/>
                  </a:lnTo>
                  <a:lnTo>
                    <a:pt x="367" y="308"/>
                  </a:lnTo>
                  <a:lnTo>
                    <a:pt x="363" y="296"/>
                  </a:lnTo>
                  <a:lnTo>
                    <a:pt x="359" y="287"/>
                  </a:lnTo>
                  <a:lnTo>
                    <a:pt x="357" y="277"/>
                  </a:lnTo>
                  <a:lnTo>
                    <a:pt x="355" y="268"/>
                  </a:lnTo>
                  <a:lnTo>
                    <a:pt x="351" y="257"/>
                  </a:lnTo>
                  <a:lnTo>
                    <a:pt x="349" y="245"/>
                  </a:lnTo>
                  <a:lnTo>
                    <a:pt x="346" y="232"/>
                  </a:lnTo>
                  <a:lnTo>
                    <a:pt x="344" y="220"/>
                  </a:lnTo>
                  <a:lnTo>
                    <a:pt x="340" y="207"/>
                  </a:lnTo>
                  <a:lnTo>
                    <a:pt x="338" y="196"/>
                  </a:lnTo>
                  <a:lnTo>
                    <a:pt x="334" y="184"/>
                  </a:lnTo>
                  <a:lnTo>
                    <a:pt x="332" y="173"/>
                  </a:lnTo>
                  <a:lnTo>
                    <a:pt x="329" y="160"/>
                  </a:lnTo>
                  <a:lnTo>
                    <a:pt x="327" y="148"/>
                  </a:lnTo>
                  <a:lnTo>
                    <a:pt x="325" y="139"/>
                  </a:lnTo>
                  <a:lnTo>
                    <a:pt x="323" y="131"/>
                  </a:lnTo>
                  <a:lnTo>
                    <a:pt x="321" y="120"/>
                  </a:lnTo>
                  <a:lnTo>
                    <a:pt x="319" y="112"/>
                  </a:lnTo>
                  <a:lnTo>
                    <a:pt x="317" y="104"/>
                  </a:lnTo>
                  <a:lnTo>
                    <a:pt x="317" y="99"/>
                  </a:lnTo>
                  <a:lnTo>
                    <a:pt x="315" y="91"/>
                  </a:lnTo>
                  <a:lnTo>
                    <a:pt x="315" y="87"/>
                  </a:lnTo>
                  <a:lnTo>
                    <a:pt x="313" y="89"/>
                  </a:lnTo>
                  <a:lnTo>
                    <a:pt x="310" y="97"/>
                  </a:lnTo>
                  <a:lnTo>
                    <a:pt x="308" y="101"/>
                  </a:lnTo>
                  <a:lnTo>
                    <a:pt x="304" y="108"/>
                  </a:lnTo>
                  <a:lnTo>
                    <a:pt x="302" y="114"/>
                  </a:lnTo>
                  <a:lnTo>
                    <a:pt x="300" y="122"/>
                  </a:lnTo>
                  <a:lnTo>
                    <a:pt x="294" y="129"/>
                  </a:lnTo>
                  <a:lnTo>
                    <a:pt x="291" y="137"/>
                  </a:lnTo>
                  <a:lnTo>
                    <a:pt x="285" y="146"/>
                  </a:lnTo>
                  <a:lnTo>
                    <a:pt x="279" y="156"/>
                  </a:lnTo>
                  <a:lnTo>
                    <a:pt x="273" y="163"/>
                  </a:lnTo>
                  <a:lnTo>
                    <a:pt x="268" y="173"/>
                  </a:lnTo>
                  <a:lnTo>
                    <a:pt x="262" y="180"/>
                  </a:lnTo>
                  <a:lnTo>
                    <a:pt x="256" y="192"/>
                  </a:lnTo>
                  <a:lnTo>
                    <a:pt x="249" y="200"/>
                  </a:lnTo>
                  <a:lnTo>
                    <a:pt x="241" y="207"/>
                  </a:lnTo>
                  <a:lnTo>
                    <a:pt x="233" y="215"/>
                  </a:lnTo>
                  <a:lnTo>
                    <a:pt x="228" y="224"/>
                  </a:lnTo>
                  <a:lnTo>
                    <a:pt x="220" y="230"/>
                  </a:lnTo>
                  <a:lnTo>
                    <a:pt x="213" y="238"/>
                  </a:lnTo>
                  <a:lnTo>
                    <a:pt x="205" y="245"/>
                  </a:lnTo>
                  <a:lnTo>
                    <a:pt x="199" y="251"/>
                  </a:lnTo>
                  <a:lnTo>
                    <a:pt x="186" y="260"/>
                  </a:lnTo>
                  <a:lnTo>
                    <a:pt x="178" y="270"/>
                  </a:lnTo>
                  <a:lnTo>
                    <a:pt x="171" y="274"/>
                  </a:lnTo>
                  <a:lnTo>
                    <a:pt x="171" y="277"/>
                  </a:lnTo>
                  <a:lnTo>
                    <a:pt x="169" y="277"/>
                  </a:lnTo>
                  <a:lnTo>
                    <a:pt x="169" y="281"/>
                  </a:lnTo>
                  <a:lnTo>
                    <a:pt x="167" y="287"/>
                  </a:lnTo>
                  <a:lnTo>
                    <a:pt x="165" y="296"/>
                  </a:lnTo>
                  <a:lnTo>
                    <a:pt x="161" y="308"/>
                  </a:lnTo>
                  <a:lnTo>
                    <a:pt x="159" y="319"/>
                  </a:lnTo>
                  <a:lnTo>
                    <a:pt x="157" y="329"/>
                  </a:lnTo>
                  <a:lnTo>
                    <a:pt x="156" y="336"/>
                  </a:lnTo>
                  <a:lnTo>
                    <a:pt x="154" y="346"/>
                  </a:lnTo>
                  <a:lnTo>
                    <a:pt x="152" y="355"/>
                  </a:lnTo>
                  <a:lnTo>
                    <a:pt x="148" y="365"/>
                  </a:lnTo>
                  <a:lnTo>
                    <a:pt x="146" y="374"/>
                  </a:lnTo>
                  <a:lnTo>
                    <a:pt x="144" y="386"/>
                  </a:lnTo>
                  <a:lnTo>
                    <a:pt x="140" y="397"/>
                  </a:lnTo>
                  <a:lnTo>
                    <a:pt x="138" y="409"/>
                  </a:lnTo>
                  <a:lnTo>
                    <a:pt x="136" y="418"/>
                  </a:lnTo>
                  <a:lnTo>
                    <a:pt x="133" y="430"/>
                  </a:lnTo>
                  <a:lnTo>
                    <a:pt x="133" y="439"/>
                  </a:lnTo>
                  <a:lnTo>
                    <a:pt x="127" y="447"/>
                  </a:lnTo>
                  <a:lnTo>
                    <a:pt x="127" y="456"/>
                  </a:lnTo>
                  <a:lnTo>
                    <a:pt x="123" y="464"/>
                  </a:lnTo>
                  <a:lnTo>
                    <a:pt x="123" y="471"/>
                  </a:lnTo>
                  <a:lnTo>
                    <a:pt x="119" y="481"/>
                  </a:lnTo>
                  <a:lnTo>
                    <a:pt x="119" y="485"/>
                  </a:lnTo>
                  <a:lnTo>
                    <a:pt x="133" y="492"/>
                  </a:lnTo>
                  <a:lnTo>
                    <a:pt x="127" y="507"/>
                  </a:lnTo>
                  <a:lnTo>
                    <a:pt x="102" y="511"/>
                  </a:lnTo>
                  <a:lnTo>
                    <a:pt x="0" y="488"/>
                  </a:lnTo>
                  <a:lnTo>
                    <a:pt x="5" y="464"/>
                  </a:lnTo>
                  <a:lnTo>
                    <a:pt x="72" y="469"/>
                  </a:lnTo>
                  <a:lnTo>
                    <a:pt x="11" y="433"/>
                  </a:lnTo>
                  <a:lnTo>
                    <a:pt x="11" y="430"/>
                  </a:lnTo>
                  <a:lnTo>
                    <a:pt x="11" y="420"/>
                  </a:lnTo>
                  <a:lnTo>
                    <a:pt x="11" y="412"/>
                  </a:lnTo>
                  <a:lnTo>
                    <a:pt x="13" y="405"/>
                  </a:lnTo>
                  <a:lnTo>
                    <a:pt x="13" y="395"/>
                  </a:lnTo>
                  <a:lnTo>
                    <a:pt x="15" y="388"/>
                  </a:lnTo>
                  <a:lnTo>
                    <a:pt x="15" y="374"/>
                  </a:lnTo>
                  <a:lnTo>
                    <a:pt x="15" y="365"/>
                  </a:lnTo>
                  <a:lnTo>
                    <a:pt x="15" y="353"/>
                  </a:lnTo>
                  <a:lnTo>
                    <a:pt x="15" y="340"/>
                  </a:lnTo>
                  <a:lnTo>
                    <a:pt x="15" y="327"/>
                  </a:lnTo>
                  <a:lnTo>
                    <a:pt x="17" y="314"/>
                  </a:lnTo>
                  <a:lnTo>
                    <a:pt x="17" y="300"/>
                  </a:lnTo>
                  <a:lnTo>
                    <a:pt x="19" y="287"/>
                  </a:lnTo>
                  <a:lnTo>
                    <a:pt x="17" y="274"/>
                  </a:lnTo>
                  <a:lnTo>
                    <a:pt x="17" y="260"/>
                  </a:lnTo>
                  <a:lnTo>
                    <a:pt x="15" y="245"/>
                  </a:lnTo>
                  <a:lnTo>
                    <a:pt x="15" y="232"/>
                  </a:lnTo>
                  <a:lnTo>
                    <a:pt x="15" y="219"/>
                  </a:lnTo>
                  <a:lnTo>
                    <a:pt x="13" y="207"/>
                  </a:lnTo>
                  <a:lnTo>
                    <a:pt x="11" y="196"/>
                  </a:lnTo>
                  <a:lnTo>
                    <a:pt x="11" y="186"/>
                  </a:lnTo>
                  <a:lnTo>
                    <a:pt x="11" y="175"/>
                  </a:lnTo>
                  <a:lnTo>
                    <a:pt x="9" y="167"/>
                  </a:lnTo>
                  <a:lnTo>
                    <a:pt x="7" y="158"/>
                  </a:lnTo>
                  <a:lnTo>
                    <a:pt x="7" y="152"/>
                  </a:lnTo>
                  <a:lnTo>
                    <a:pt x="5" y="142"/>
                  </a:lnTo>
                  <a:lnTo>
                    <a:pt x="5" y="141"/>
                  </a:lnTo>
                  <a:lnTo>
                    <a:pt x="26" y="144"/>
                  </a:lnTo>
                  <a:lnTo>
                    <a:pt x="26" y="144"/>
                  </a:lnTo>
                  <a:close/>
                </a:path>
              </a:pathLst>
            </a:custGeom>
            <a:solidFill>
              <a:srgbClr val="667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89" name="Freeform 37"/>
            <p:cNvSpPr>
              <a:spLocks/>
            </p:cNvSpPr>
            <p:nvPr/>
          </p:nvSpPr>
          <p:spPr bwMode="auto">
            <a:xfrm>
              <a:off x="1021" y="3840"/>
              <a:ext cx="241" cy="98"/>
            </a:xfrm>
            <a:custGeom>
              <a:avLst/>
              <a:gdLst>
                <a:gd name="T0" fmla="*/ 29 w 481"/>
                <a:gd name="T1" fmla="*/ 47 h 196"/>
                <a:gd name="T2" fmla="*/ 46 w 481"/>
                <a:gd name="T3" fmla="*/ 47 h 196"/>
                <a:gd name="T4" fmla="*/ 65 w 481"/>
                <a:gd name="T5" fmla="*/ 51 h 196"/>
                <a:gd name="T6" fmla="*/ 87 w 481"/>
                <a:gd name="T7" fmla="*/ 51 h 196"/>
                <a:gd name="T8" fmla="*/ 112 w 481"/>
                <a:gd name="T9" fmla="*/ 51 h 196"/>
                <a:gd name="T10" fmla="*/ 139 w 481"/>
                <a:gd name="T11" fmla="*/ 51 h 196"/>
                <a:gd name="T12" fmla="*/ 165 w 481"/>
                <a:gd name="T13" fmla="*/ 51 h 196"/>
                <a:gd name="T14" fmla="*/ 190 w 481"/>
                <a:gd name="T15" fmla="*/ 47 h 196"/>
                <a:gd name="T16" fmla="*/ 215 w 481"/>
                <a:gd name="T17" fmla="*/ 44 h 196"/>
                <a:gd name="T18" fmla="*/ 236 w 481"/>
                <a:gd name="T19" fmla="*/ 38 h 196"/>
                <a:gd name="T20" fmla="*/ 255 w 481"/>
                <a:gd name="T21" fmla="*/ 30 h 196"/>
                <a:gd name="T22" fmla="*/ 272 w 481"/>
                <a:gd name="T23" fmla="*/ 25 h 196"/>
                <a:gd name="T24" fmla="*/ 283 w 481"/>
                <a:gd name="T25" fmla="*/ 19 h 196"/>
                <a:gd name="T26" fmla="*/ 297 w 481"/>
                <a:gd name="T27" fmla="*/ 13 h 196"/>
                <a:gd name="T28" fmla="*/ 472 w 481"/>
                <a:gd name="T29" fmla="*/ 0 h 196"/>
                <a:gd name="T30" fmla="*/ 473 w 481"/>
                <a:gd name="T31" fmla="*/ 8 h 196"/>
                <a:gd name="T32" fmla="*/ 475 w 481"/>
                <a:gd name="T33" fmla="*/ 23 h 196"/>
                <a:gd name="T34" fmla="*/ 477 w 481"/>
                <a:gd name="T35" fmla="*/ 44 h 196"/>
                <a:gd name="T36" fmla="*/ 479 w 481"/>
                <a:gd name="T37" fmla="*/ 65 h 196"/>
                <a:gd name="T38" fmla="*/ 479 w 481"/>
                <a:gd name="T39" fmla="*/ 89 h 196"/>
                <a:gd name="T40" fmla="*/ 479 w 481"/>
                <a:gd name="T41" fmla="*/ 114 h 196"/>
                <a:gd name="T42" fmla="*/ 475 w 481"/>
                <a:gd name="T43" fmla="*/ 135 h 196"/>
                <a:gd name="T44" fmla="*/ 470 w 481"/>
                <a:gd name="T45" fmla="*/ 154 h 196"/>
                <a:gd name="T46" fmla="*/ 462 w 481"/>
                <a:gd name="T47" fmla="*/ 167 h 196"/>
                <a:gd name="T48" fmla="*/ 445 w 481"/>
                <a:gd name="T49" fmla="*/ 182 h 196"/>
                <a:gd name="T50" fmla="*/ 420 w 481"/>
                <a:gd name="T51" fmla="*/ 190 h 196"/>
                <a:gd name="T52" fmla="*/ 405 w 481"/>
                <a:gd name="T53" fmla="*/ 194 h 196"/>
                <a:gd name="T54" fmla="*/ 401 w 481"/>
                <a:gd name="T55" fmla="*/ 194 h 196"/>
                <a:gd name="T56" fmla="*/ 390 w 481"/>
                <a:gd name="T57" fmla="*/ 190 h 196"/>
                <a:gd name="T58" fmla="*/ 371 w 481"/>
                <a:gd name="T59" fmla="*/ 186 h 196"/>
                <a:gd name="T60" fmla="*/ 344 w 481"/>
                <a:gd name="T61" fmla="*/ 182 h 196"/>
                <a:gd name="T62" fmla="*/ 314 w 481"/>
                <a:gd name="T63" fmla="*/ 179 h 196"/>
                <a:gd name="T64" fmla="*/ 278 w 481"/>
                <a:gd name="T65" fmla="*/ 175 h 196"/>
                <a:gd name="T66" fmla="*/ 241 w 481"/>
                <a:gd name="T67" fmla="*/ 171 h 196"/>
                <a:gd name="T68" fmla="*/ 205 w 481"/>
                <a:gd name="T69" fmla="*/ 169 h 196"/>
                <a:gd name="T70" fmla="*/ 171 w 481"/>
                <a:gd name="T71" fmla="*/ 169 h 196"/>
                <a:gd name="T72" fmla="*/ 139 w 481"/>
                <a:gd name="T73" fmla="*/ 169 h 196"/>
                <a:gd name="T74" fmla="*/ 110 w 481"/>
                <a:gd name="T75" fmla="*/ 169 h 196"/>
                <a:gd name="T76" fmla="*/ 84 w 481"/>
                <a:gd name="T77" fmla="*/ 171 h 196"/>
                <a:gd name="T78" fmla="*/ 63 w 481"/>
                <a:gd name="T79" fmla="*/ 173 h 196"/>
                <a:gd name="T80" fmla="*/ 48 w 481"/>
                <a:gd name="T81" fmla="*/ 175 h 196"/>
                <a:gd name="T82" fmla="*/ 34 w 481"/>
                <a:gd name="T83" fmla="*/ 179 h 196"/>
                <a:gd name="T84" fmla="*/ 0 w 481"/>
                <a:gd name="T85" fmla="*/ 144 h 196"/>
                <a:gd name="T86" fmla="*/ 27 w 481"/>
                <a:gd name="T87"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1" h="196">
                  <a:moveTo>
                    <a:pt x="27" y="47"/>
                  </a:moveTo>
                  <a:lnTo>
                    <a:pt x="29" y="47"/>
                  </a:lnTo>
                  <a:lnTo>
                    <a:pt x="38" y="47"/>
                  </a:lnTo>
                  <a:lnTo>
                    <a:pt x="46" y="47"/>
                  </a:lnTo>
                  <a:lnTo>
                    <a:pt x="55" y="49"/>
                  </a:lnTo>
                  <a:lnTo>
                    <a:pt x="65" y="51"/>
                  </a:lnTo>
                  <a:lnTo>
                    <a:pt x="76" y="51"/>
                  </a:lnTo>
                  <a:lnTo>
                    <a:pt x="87" y="51"/>
                  </a:lnTo>
                  <a:lnTo>
                    <a:pt x="99" y="51"/>
                  </a:lnTo>
                  <a:lnTo>
                    <a:pt x="112" y="51"/>
                  </a:lnTo>
                  <a:lnTo>
                    <a:pt x="127" y="53"/>
                  </a:lnTo>
                  <a:lnTo>
                    <a:pt x="139" y="51"/>
                  </a:lnTo>
                  <a:lnTo>
                    <a:pt x="152" y="51"/>
                  </a:lnTo>
                  <a:lnTo>
                    <a:pt x="165" y="51"/>
                  </a:lnTo>
                  <a:lnTo>
                    <a:pt x="181" y="51"/>
                  </a:lnTo>
                  <a:lnTo>
                    <a:pt x="190" y="47"/>
                  </a:lnTo>
                  <a:lnTo>
                    <a:pt x="202" y="46"/>
                  </a:lnTo>
                  <a:lnTo>
                    <a:pt x="215" y="44"/>
                  </a:lnTo>
                  <a:lnTo>
                    <a:pt x="226" y="42"/>
                  </a:lnTo>
                  <a:lnTo>
                    <a:pt x="236" y="38"/>
                  </a:lnTo>
                  <a:lnTo>
                    <a:pt x="245" y="34"/>
                  </a:lnTo>
                  <a:lnTo>
                    <a:pt x="255" y="30"/>
                  </a:lnTo>
                  <a:lnTo>
                    <a:pt x="264" y="28"/>
                  </a:lnTo>
                  <a:lnTo>
                    <a:pt x="272" y="25"/>
                  </a:lnTo>
                  <a:lnTo>
                    <a:pt x="278" y="23"/>
                  </a:lnTo>
                  <a:lnTo>
                    <a:pt x="283" y="19"/>
                  </a:lnTo>
                  <a:lnTo>
                    <a:pt x="289" y="17"/>
                  </a:lnTo>
                  <a:lnTo>
                    <a:pt x="297" y="13"/>
                  </a:lnTo>
                  <a:lnTo>
                    <a:pt x="300" y="13"/>
                  </a:lnTo>
                  <a:lnTo>
                    <a:pt x="472" y="0"/>
                  </a:lnTo>
                  <a:lnTo>
                    <a:pt x="472" y="4"/>
                  </a:lnTo>
                  <a:lnTo>
                    <a:pt x="473" y="8"/>
                  </a:lnTo>
                  <a:lnTo>
                    <a:pt x="475" y="15"/>
                  </a:lnTo>
                  <a:lnTo>
                    <a:pt x="475" y="23"/>
                  </a:lnTo>
                  <a:lnTo>
                    <a:pt x="477" y="32"/>
                  </a:lnTo>
                  <a:lnTo>
                    <a:pt x="477" y="44"/>
                  </a:lnTo>
                  <a:lnTo>
                    <a:pt x="479" y="55"/>
                  </a:lnTo>
                  <a:lnTo>
                    <a:pt x="479" y="65"/>
                  </a:lnTo>
                  <a:lnTo>
                    <a:pt x="479" y="78"/>
                  </a:lnTo>
                  <a:lnTo>
                    <a:pt x="479" y="89"/>
                  </a:lnTo>
                  <a:lnTo>
                    <a:pt x="481" y="103"/>
                  </a:lnTo>
                  <a:lnTo>
                    <a:pt x="479" y="114"/>
                  </a:lnTo>
                  <a:lnTo>
                    <a:pt x="479" y="125"/>
                  </a:lnTo>
                  <a:lnTo>
                    <a:pt x="475" y="135"/>
                  </a:lnTo>
                  <a:lnTo>
                    <a:pt x="475" y="148"/>
                  </a:lnTo>
                  <a:lnTo>
                    <a:pt x="470" y="154"/>
                  </a:lnTo>
                  <a:lnTo>
                    <a:pt x="466" y="162"/>
                  </a:lnTo>
                  <a:lnTo>
                    <a:pt x="462" y="167"/>
                  </a:lnTo>
                  <a:lnTo>
                    <a:pt x="456" y="175"/>
                  </a:lnTo>
                  <a:lnTo>
                    <a:pt x="445" y="182"/>
                  </a:lnTo>
                  <a:lnTo>
                    <a:pt x="432" y="188"/>
                  </a:lnTo>
                  <a:lnTo>
                    <a:pt x="420" y="190"/>
                  </a:lnTo>
                  <a:lnTo>
                    <a:pt x="411" y="194"/>
                  </a:lnTo>
                  <a:lnTo>
                    <a:pt x="405" y="194"/>
                  </a:lnTo>
                  <a:lnTo>
                    <a:pt x="403" y="196"/>
                  </a:lnTo>
                  <a:lnTo>
                    <a:pt x="401" y="194"/>
                  </a:lnTo>
                  <a:lnTo>
                    <a:pt x="397" y="192"/>
                  </a:lnTo>
                  <a:lnTo>
                    <a:pt x="390" y="190"/>
                  </a:lnTo>
                  <a:lnTo>
                    <a:pt x="382" y="190"/>
                  </a:lnTo>
                  <a:lnTo>
                    <a:pt x="371" y="186"/>
                  </a:lnTo>
                  <a:lnTo>
                    <a:pt x="359" y="186"/>
                  </a:lnTo>
                  <a:lnTo>
                    <a:pt x="344" y="182"/>
                  </a:lnTo>
                  <a:lnTo>
                    <a:pt x="331" y="182"/>
                  </a:lnTo>
                  <a:lnTo>
                    <a:pt x="314" y="179"/>
                  </a:lnTo>
                  <a:lnTo>
                    <a:pt x="297" y="177"/>
                  </a:lnTo>
                  <a:lnTo>
                    <a:pt x="278" y="175"/>
                  </a:lnTo>
                  <a:lnTo>
                    <a:pt x="261" y="175"/>
                  </a:lnTo>
                  <a:lnTo>
                    <a:pt x="241" y="171"/>
                  </a:lnTo>
                  <a:lnTo>
                    <a:pt x="222" y="169"/>
                  </a:lnTo>
                  <a:lnTo>
                    <a:pt x="205" y="169"/>
                  </a:lnTo>
                  <a:lnTo>
                    <a:pt x="188" y="169"/>
                  </a:lnTo>
                  <a:lnTo>
                    <a:pt x="171" y="169"/>
                  </a:lnTo>
                  <a:lnTo>
                    <a:pt x="154" y="169"/>
                  </a:lnTo>
                  <a:lnTo>
                    <a:pt x="139" y="169"/>
                  </a:lnTo>
                  <a:lnTo>
                    <a:pt x="124" y="169"/>
                  </a:lnTo>
                  <a:lnTo>
                    <a:pt x="110" y="169"/>
                  </a:lnTo>
                  <a:lnTo>
                    <a:pt x="97" y="169"/>
                  </a:lnTo>
                  <a:lnTo>
                    <a:pt x="84" y="171"/>
                  </a:lnTo>
                  <a:lnTo>
                    <a:pt x="76" y="173"/>
                  </a:lnTo>
                  <a:lnTo>
                    <a:pt x="63" y="173"/>
                  </a:lnTo>
                  <a:lnTo>
                    <a:pt x="55" y="175"/>
                  </a:lnTo>
                  <a:lnTo>
                    <a:pt x="48" y="175"/>
                  </a:lnTo>
                  <a:lnTo>
                    <a:pt x="42" y="179"/>
                  </a:lnTo>
                  <a:lnTo>
                    <a:pt x="34" y="179"/>
                  </a:lnTo>
                  <a:lnTo>
                    <a:pt x="32" y="181"/>
                  </a:lnTo>
                  <a:lnTo>
                    <a:pt x="0" y="144"/>
                  </a:lnTo>
                  <a:lnTo>
                    <a:pt x="27" y="47"/>
                  </a:lnTo>
                  <a:lnTo>
                    <a:pt x="27" y="47"/>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90" name="Freeform 38"/>
            <p:cNvSpPr>
              <a:spLocks/>
            </p:cNvSpPr>
            <p:nvPr/>
          </p:nvSpPr>
          <p:spPr bwMode="auto">
            <a:xfrm>
              <a:off x="1068" y="3714"/>
              <a:ext cx="361" cy="216"/>
            </a:xfrm>
            <a:custGeom>
              <a:avLst/>
              <a:gdLst>
                <a:gd name="T0" fmla="*/ 67 w 723"/>
                <a:gd name="T1" fmla="*/ 8 h 434"/>
                <a:gd name="T2" fmla="*/ 55 w 723"/>
                <a:gd name="T3" fmla="*/ 25 h 434"/>
                <a:gd name="T4" fmla="*/ 40 w 723"/>
                <a:gd name="T5" fmla="*/ 48 h 434"/>
                <a:gd name="T6" fmla="*/ 25 w 723"/>
                <a:gd name="T7" fmla="*/ 72 h 434"/>
                <a:gd name="T8" fmla="*/ 12 w 723"/>
                <a:gd name="T9" fmla="*/ 101 h 434"/>
                <a:gd name="T10" fmla="*/ 4 w 723"/>
                <a:gd name="T11" fmla="*/ 124 h 434"/>
                <a:gd name="T12" fmla="*/ 0 w 723"/>
                <a:gd name="T13" fmla="*/ 160 h 434"/>
                <a:gd name="T14" fmla="*/ 8 w 723"/>
                <a:gd name="T15" fmla="*/ 192 h 434"/>
                <a:gd name="T16" fmla="*/ 34 w 723"/>
                <a:gd name="T17" fmla="*/ 219 h 434"/>
                <a:gd name="T18" fmla="*/ 59 w 723"/>
                <a:gd name="T19" fmla="*/ 238 h 434"/>
                <a:gd name="T20" fmla="*/ 74 w 723"/>
                <a:gd name="T21" fmla="*/ 245 h 434"/>
                <a:gd name="T22" fmla="*/ 90 w 723"/>
                <a:gd name="T23" fmla="*/ 259 h 434"/>
                <a:gd name="T24" fmla="*/ 112 w 723"/>
                <a:gd name="T25" fmla="*/ 278 h 434"/>
                <a:gd name="T26" fmla="*/ 137 w 723"/>
                <a:gd name="T27" fmla="*/ 297 h 434"/>
                <a:gd name="T28" fmla="*/ 169 w 723"/>
                <a:gd name="T29" fmla="*/ 325 h 434"/>
                <a:gd name="T30" fmla="*/ 196 w 723"/>
                <a:gd name="T31" fmla="*/ 335 h 434"/>
                <a:gd name="T32" fmla="*/ 223 w 723"/>
                <a:gd name="T33" fmla="*/ 335 h 434"/>
                <a:gd name="T34" fmla="*/ 255 w 723"/>
                <a:gd name="T35" fmla="*/ 331 h 434"/>
                <a:gd name="T36" fmla="*/ 293 w 723"/>
                <a:gd name="T37" fmla="*/ 325 h 434"/>
                <a:gd name="T38" fmla="*/ 339 w 723"/>
                <a:gd name="T39" fmla="*/ 318 h 434"/>
                <a:gd name="T40" fmla="*/ 386 w 723"/>
                <a:gd name="T41" fmla="*/ 308 h 434"/>
                <a:gd name="T42" fmla="*/ 430 w 723"/>
                <a:gd name="T43" fmla="*/ 299 h 434"/>
                <a:gd name="T44" fmla="*/ 466 w 723"/>
                <a:gd name="T45" fmla="*/ 287 h 434"/>
                <a:gd name="T46" fmla="*/ 491 w 723"/>
                <a:gd name="T47" fmla="*/ 281 h 434"/>
                <a:gd name="T48" fmla="*/ 502 w 723"/>
                <a:gd name="T49" fmla="*/ 280 h 434"/>
                <a:gd name="T50" fmla="*/ 504 w 723"/>
                <a:gd name="T51" fmla="*/ 295 h 434"/>
                <a:gd name="T52" fmla="*/ 506 w 723"/>
                <a:gd name="T53" fmla="*/ 318 h 434"/>
                <a:gd name="T54" fmla="*/ 508 w 723"/>
                <a:gd name="T55" fmla="*/ 339 h 434"/>
                <a:gd name="T56" fmla="*/ 508 w 723"/>
                <a:gd name="T57" fmla="*/ 359 h 434"/>
                <a:gd name="T58" fmla="*/ 508 w 723"/>
                <a:gd name="T59" fmla="*/ 384 h 434"/>
                <a:gd name="T60" fmla="*/ 510 w 723"/>
                <a:gd name="T61" fmla="*/ 413 h 434"/>
                <a:gd name="T62" fmla="*/ 512 w 723"/>
                <a:gd name="T63" fmla="*/ 434 h 434"/>
                <a:gd name="T64" fmla="*/ 677 w 723"/>
                <a:gd name="T65" fmla="*/ 388 h 434"/>
                <a:gd name="T66" fmla="*/ 673 w 723"/>
                <a:gd name="T67" fmla="*/ 359 h 434"/>
                <a:gd name="T68" fmla="*/ 675 w 723"/>
                <a:gd name="T69" fmla="*/ 333 h 434"/>
                <a:gd name="T70" fmla="*/ 681 w 723"/>
                <a:gd name="T71" fmla="*/ 293 h 434"/>
                <a:gd name="T72" fmla="*/ 692 w 723"/>
                <a:gd name="T73" fmla="*/ 249 h 434"/>
                <a:gd name="T74" fmla="*/ 704 w 723"/>
                <a:gd name="T75" fmla="*/ 207 h 434"/>
                <a:gd name="T76" fmla="*/ 713 w 723"/>
                <a:gd name="T77" fmla="*/ 177 h 434"/>
                <a:gd name="T78" fmla="*/ 717 w 723"/>
                <a:gd name="T79" fmla="*/ 158 h 434"/>
                <a:gd name="T80" fmla="*/ 721 w 723"/>
                <a:gd name="T81" fmla="*/ 150 h 434"/>
                <a:gd name="T82" fmla="*/ 719 w 723"/>
                <a:gd name="T83" fmla="*/ 124 h 434"/>
                <a:gd name="T84" fmla="*/ 704 w 723"/>
                <a:gd name="T85" fmla="*/ 108 h 434"/>
                <a:gd name="T86" fmla="*/ 675 w 723"/>
                <a:gd name="T87" fmla="*/ 99 h 434"/>
                <a:gd name="T88" fmla="*/ 637 w 723"/>
                <a:gd name="T89" fmla="*/ 99 h 434"/>
                <a:gd name="T90" fmla="*/ 592 w 723"/>
                <a:gd name="T91" fmla="*/ 99 h 434"/>
                <a:gd name="T92" fmla="*/ 550 w 723"/>
                <a:gd name="T93" fmla="*/ 103 h 434"/>
                <a:gd name="T94" fmla="*/ 519 w 723"/>
                <a:gd name="T95" fmla="*/ 105 h 434"/>
                <a:gd name="T96" fmla="*/ 508 w 723"/>
                <a:gd name="T97" fmla="*/ 107 h 434"/>
                <a:gd name="T98" fmla="*/ 358 w 723"/>
                <a:gd name="T99" fmla="*/ 116 h 434"/>
                <a:gd name="T100" fmla="*/ 331 w 723"/>
                <a:gd name="T101" fmla="*/ 120 h 434"/>
                <a:gd name="T102" fmla="*/ 299 w 723"/>
                <a:gd name="T103" fmla="*/ 127 h 434"/>
                <a:gd name="T104" fmla="*/ 261 w 723"/>
                <a:gd name="T105" fmla="*/ 131 h 434"/>
                <a:gd name="T106" fmla="*/ 226 w 723"/>
                <a:gd name="T107" fmla="*/ 129 h 434"/>
                <a:gd name="T108" fmla="*/ 188 w 723"/>
                <a:gd name="T109" fmla="*/ 118 h 434"/>
                <a:gd name="T110" fmla="*/ 156 w 723"/>
                <a:gd name="T111" fmla="*/ 103 h 434"/>
                <a:gd name="T112" fmla="*/ 129 w 723"/>
                <a:gd name="T113" fmla="*/ 82 h 434"/>
                <a:gd name="T114" fmla="*/ 109 w 723"/>
                <a:gd name="T115" fmla="*/ 61 h 434"/>
                <a:gd name="T116" fmla="*/ 80 w 723"/>
                <a:gd name="T117" fmla="*/ 25 h 434"/>
                <a:gd name="T118" fmla="*/ 72 w 723"/>
                <a:gd name="T119" fmla="*/ 6 h 434"/>
                <a:gd name="T120" fmla="*/ 74 w 723"/>
                <a:gd name="T1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3" h="434">
                  <a:moveTo>
                    <a:pt x="74" y="0"/>
                  </a:moveTo>
                  <a:lnTo>
                    <a:pt x="71" y="2"/>
                  </a:lnTo>
                  <a:lnTo>
                    <a:pt x="67" y="8"/>
                  </a:lnTo>
                  <a:lnTo>
                    <a:pt x="63" y="12"/>
                  </a:lnTo>
                  <a:lnTo>
                    <a:pt x="59" y="19"/>
                  </a:lnTo>
                  <a:lnTo>
                    <a:pt x="55" y="25"/>
                  </a:lnTo>
                  <a:lnTo>
                    <a:pt x="50" y="32"/>
                  </a:lnTo>
                  <a:lnTo>
                    <a:pt x="44" y="40"/>
                  </a:lnTo>
                  <a:lnTo>
                    <a:pt x="40" y="48"/>
                  </a:lnTo>
                  <a:lnTo>
                    <a:pt x="34" y="57"/>
                  </a:lnTo>
                  <a:lnTo>
                    <a:pt x="29" y="65"/>
                  </a:lnTo>
                  <a:lnTo>
                    <a:pt x="25" y="72"/>
                  </a:lnTo>
                  <a:lnTo>
                    <a:pt x="21" y="82"/>
                  </a:lnTo>
                  <a:lnTo>
                    <a:pt x="17" y="91"/>
                  </a:lnTo>
                  <a:lnTo>
                    <a:pt x="12" y="101"/>
                  </a:lnTo>
                  <a:lnTo>
                    <a:pt x="8" y="108"/>
                  </a:lnTo>
                  <a:lnTo>
                    <a:pt x="6" y="116"/>
                  </a:lnTo>
                  <a:lnTo>
                    <a:pt x="4" y="124"/>
                  </a:lnTo>
                  <a:lnTo>
                    <a:pt x="2" y="131"/>
                  </a:lnTo>
                  <a:lnTo>
                    <a:pt x="0" y="145"/>
                  </a:lnTo>
                  <a:lnTo>
                    <a:pt x="0" y="160"/>
                  </a:lnTo>
                  <a:lnTo>
                    <a:pt x="0" y="171"/>
                  </a:lnTo>
                  <a:lnTo>
                    <a:pt x="4" y="183"/>
                  </a:lnTo>
                  <a:lnTo>
                    <a:pt x="8" y="192"/>
                  </a:lnTo>
                  <a:lnTo>
                    <a:pt x="15" y="204"/>
                  </a:lnTo>
                  <a:lnTo>
                    <a:pt x="23" y="211"/>
                  </a:lnTo>
                  <a:lnTo>
                    <a:pt x="34" y="219"/>
                  </a:lnTo>
                  <a:lnTo>
                    <a:pt x="42" y="224"/>
                  </a:lnTo>
                  <a:lnTo>
                    <a:pt x="53" y="234"/>
                  </a:lnTo>
                  <a:lnTo>
                    <a:pt x="59" y="238"/>
                  </a:lnTo>
                  <a:lnTo>
                    <a:pt x="67" y="242"/>
                  </a:lnTo>
                  <a:lnTo>
                    <a:pt x="72" y="245"/>
                  </a:lnTo>
                  <a:lnTo>
                    <a:pt x="74" y="245"/>
                  </a:lnTo>
                  <a:lnTo>
                    <a:pt x="78" y="247"/>
                  </a:lnTo>
                  <a:lnTo>
                    <a:pt x="86" y="255"/>
                  </a:lnTo>
                  <a:lnTo>
                    <a:pt x="90" y="259"/>
                  </a:lnTo>
                  <a:lnTo>
                    <a:pt x="97" y="264"/>
                  </a:lnTo>
                  <a:lnTo>
                    <a:pt x="105" y="270"/>
                  </a:lnTo>
                  <a:lnTo>
                    <a:pt x="112" y="278"/>
                  </a:lnTo>
                  <a:lnTo>
                    <a:pt x="122" y="283"/>
                  </a:lnTo>
                  <a:lnTo>
                    <a:pt x="129" y="291"/>
                  </a:lnTo>
                  <a:lnTo>
                    <a:pt x="137" y="297"/>
                  </a:lnTo>
                  <a:lnTo>
                    <a:pt x="145" y="304"/>
                  </a:lnTo>
                  <a:lnTo>
                    <a:pt x="158" y="316"/>
                  </a:lnTo>
                  <a:lnTo>
                    <a:pt x="169" y="325"/>
                  </a:lnTo>
                  <a:lnTo>
                    <a:pt x="177" y="331"/>
                  </a:lnTo>
                  <a:lnTo>
                    <a:pt x="190" y="335"/>
                  </a:lnTo>
                  <a:lnTo>
                    <a:pt x="196" y="335"/>
                  </a:lnTo>
                  <a:lnTo>
                    <a:pt x="206" y="335"/>
                  </a:lnTo>
                  <a:lnTo>
                    <a:pt x="213" y="335"/>
                  </a:lnTo>
                  <a:lnTo>
                    <a:pt x="223" y="335"/>
                  </a:lnTo>
                  <a:lnTo>
                    <a:pt x="232" y="333"/>
                  </a:lnTo>
                  <a:lnTo>
                    <a:pt x="244" y="331"/>
                  </a:lnTo>
                  <a:lnTo>
                    <a:pt x="255" y="331"/>
                  </a:lnTo>
                  <a:lnTo>
                    <a:pt x="268" y="329"/>
                  </a:lnTo>
                  <a:lnTo>
                    <a:pt x="280" y="325"/>
                  </a:lnTo>
                  <a:lnTo>
                    <a:pt x="293" y="325"/>
                  </a:lnTo>
                  <a:lnTo>
                    <a:pt x="310" y="323"/>
                  </a:lnTo>
                  <a:lnTo>
                    <a:pt x="325" y="321"/>
                  </a:lnTo>
                  <a:lnTo>
                    <a:pt x="339" y="318"/>
                  </a:lnTo>
                  <a:lnTo>
                    <a:pt x="356" y="316"/>
                  </a:lnTo>
                  <a:lnTo>
                    <a:pt x="371" y="312"/>
                  </a:lnTo>
                  <a:lnTo>
                    <a:pt x="386" y="308"/>
                  </a:lnTo>
                  <a:lnTo>
                    <a:pt x="401" y="304"/>
                  </a:lnTo>
                  <a:lnTo>
                    <a:pt x="417" y="302"/>
                  </a:lnTo>
                  <a:lnTo>
                    <a:pt x="430" y="299"/>
                  </a:lnTo>
                  <a:lnTo>
                    <a:pt x="445" y="297"/>
                  </a:lnTo>
                  <a:lnTo>
                    <a:pt x="455" y="293"/>
                  </a:lnTo>
                  <a:lnTo>
                    <a:pt x="466" y="287"/>
                  </a:lnTo>
                  <a:lnTo>
                    <a:pt x="476" y="285"/>
                  </a:lnTo>
                  <a:lnTo>
                    <a:pt x="485" y="283"/>
                  </a:lnTo>
                  <a:lnTo>
                    <a:pt x="491" y="281"/>
                  </a:lnTo>
                  <a:lnTo>
                    <a:pt x="496" y="280"/>
                  </a:lnTo>
                  <a:lnTo>
                    <a:pt x="498" y="280"/>
                  </a:lnTo>
                  <a:lnTo>
                    <a:pt x="502" y="280"/>
                  </a:lnTo>
                  <a:lnTo>
                    <a:pt x="502" y="283"/>
                  </a:lnTo>
                  <a:lnTo>
                    <a:pt x="504" y="287"/>
                  </a:lnTo>
                  <a:lnTo>
                    <a:pt x="504" y="295"/>
                  </a:lnTo>
                  <a:lnTo>
                    <a:pt x="504" y="300"/>
                  </a:lnTo>
                  <a:lnTo>
                    <a:pt x="506" y="312"/>
                  </a:lnTo>
                  <a:lnTo>
                    <a:pt x="506" y="318"/>
                  </a:lnTo>
                  <a:lnTo>
                    <a:pt x="508" y="323"/>
                  </a:lnTo>
                  <a:lnTo>
                    <a:pt x="508" y="331"/>
                  </a:lnTo>
                  <a:lnTo>
                    <a:pt x="508" y="339"/>
                  </a:lnTo>
                  <a:lnTo>
                    <a:pt x="508" y="344"/>
                  </a:lnTo>
                  <a:lnTo>
                    <a:pt x="508" y="352"/>
                  </a:lnTo>
                  <a:lnTo>
                    <a:pt x="508" y="359"/>
                  </a:lnTo>
                  <a:lnTo>
                    <a:pt x="508" y="369"/>
                  </a:lnTo>
                  <a:lnTo>
                    <a:pt x="508" y="377"/>
                  </a:lnTo>
                  <a:lnTo>
                    <a:pt x="508" y="384"/>
                  </a:lnTo>
                  <a:lnTo>
                    <a:pt x="508" y="394"/>
                  </a:lnTo>
                  <a:lnTo>
                    <a:pt x="510" y="401"/>
                  </a:lnTo>
                  <a:lnTo>
                    <a:pt x="510" y="413"/>
                  </a:lnTo>
                  <a:lnTo>
                    <a:pt x="510" y="422"/>
                  </a:lnTo>
                  <a:lnTo>
                    <a:pt x="510" y="430"/>
                  </a:lnTo>
                  <a:lnTo>
                    <a:pt x="512" y="434"/>
                  </a:lnTo>
                  <a:lnTo>
                    <a:pt x="685" y="401"/>
                  </a:lnTo>
                  <a:lnTo>
                    <a:pt x="681" y="397"/>
                  </a:lnTo>
                  <a:lnTo>
                    <a:pt x="677" y="388"/>
                  </a:lnTo>
                  <a:lnTo>
                    <a:pt x="673" y="380"/>
                  </a:lnTo>
                  <a:lnTo>
                    <a:pt x="673" y="369"/>
                  </a:lnTo>
                  <a:lnTo>
                    <a:pt x="673" y="359"/>
                  </a:lnTo>
                  <a:lnTo>
                    <a:pt x="673" y="352"/>
                  </a:lnTo>
                  <a:lnTo>
                    <a:pt x="673" y="342"/>
                  </a:lnTo>
                  <a:lnTo>
                    <a:pt x="675" y="333"/>
                  </a:lnTo>
                  <a:lnTo>
                    <a:pt x="675" y="319"/>
                  </a:lnTo>
                  <a:lnTo>
                    <a:pt x="679" y="306"/>
                  </a:lnTo>
                  <a:lnTo>
                    <a:pt x="681" y="293"/>
                  </a:lnTo>
                  <a:lnTo>
                    <a:pt x="685" y="280"/>
                  </a:lnTo>
                  <a:lnTo>
                    <a:pt x="689" y="262"/>
                  </a:lnTo>
                  <a:lnTo>
                    <a:pt x="692" y="249"/>
                  </a:lnTo>
                  <a:lnTo>
                    <a:pt x="696" y="234"/>
                  </a:lnTo>
                  <a:lnTo>
                    <a:pt x="700" y="223"/>
                  </a:lnTo>
                  <a:lnTo>
                    <a:pt x="704" y="207"/>
                  </a:lnTo>
                  <a:lnTo>
                    <a:pt x="706" y="196"/>
                  </a:lnTo>
                  <a:lnTo>
                    <a:pt x="709" y="185"/>
                  </a:lnTo>
                  <a:lnTo>
                    <a:pt x="713" y="177"/>
                  </a:lnTo>
                  <a:lnTo>
                    <a:pt x="713" y="167"/>
                  </a:lnTo>
                  <a:lnTo>
                    <a:pt x="717" y="162"/>
                  </a:lnTo>
                  <a:lnTo>
                    <a:pt x="717" y="158"/>
                  </a:lnTo>
                  <a:lnTo>
                    <a:pt x="719" y="158"/>
                  </a:lnTo>
                  <a:lnTo>
                    <a:pt x="719" y="156"/>
                  </a:lnTo>
                  <a:lnTo>
                    <a:pt x="721" y="150"/>
                  </a:lnTo>
                  <a:lnTo>
                    <a:pt x="721" y="143"/>
                  </a:lnTo>
                  <a:lnTo>
                    <a:pt x="723" y="135"/>
                  </a:lnTo>
                  <a:lnTo>
                    <a:pt x="719" y="124"/>
                  </a:lnTo>
                  <a:lnTo>
                    <a:pt x="713" y="116"/>
                  </a:lnTo>
                  <a:lnTo>
                    <a:pt x="709" y="112"/>
                  </a:lnTo>
                  <a:lnTo>
                    <a:pt x="704" y="108"/>
                  </a:lnTo>
                  <a:lnTo>
                    <a:pt x="696" y="105"/>
                  </a:lnTo>
                  <a:lnTo>
                    <a:pt x="689" y="103"/>
                  </a:lnTo>
                  <a:lnTo>
                    <a:pt x="675" y="99"/>
                  </a:lnTo>
                  <a:lnTo>
                    <a:pt x="664" y="99"/>
                  </a:lnTo>
                  <a:lnTo>
                    <a:pt x="650" y="99"/>
                  </a:lnTo>
                  <a:lnTo>
                    <a:pt x="637" y="99"/>
                  </a:lnTo>
                  <a:lnTo>
                    <a:pt x="620" y="99"/>
                  </a:lnTo>
                  <a:lnTo>
                    <a:pt x="607" y="99"/>
                  </a:lnTo>
                  <a:lnTo>
                    <a:pt x="592" y="99"/>
                  </a:lnTo>
                  <a:lnTo>
                    <a:pt x="578" y="101"/>
                  </a:lnTo>
                  <a:lnTo>
                    <a:pt x="561" y="101"/>
                  </a:lnTo>
                  <a:lnTo>
                    <a:pt x="550" y="103"/>
                  </a:lnTo>
                  <a:lnTo>
                    <a:pt x="536" y="103"/>
                  </a:lnTo>
                  <a:lnTo>
                    <a:pt x="529" y="105"/>
                  </a:lnTo>
                  <a:lnTo>
                    <a:pt x="519" y="105"/>
                  </a:lnTo>
                  <a:lnTo>
                    <a:pt x="514" y="107"/>
                  </a:lnTo>
                  <a:lnTo>
                    <a:pt x="508" y="107"/>
                  </a:lnTo>
                  <a:lnTo>
                    <a:pt x="508" y="107"/>
                  </a:lnTo>
                  <a:lnTo>
                    <a:pt x="373" y="110"/>
                  </a:lnTo>
                  <a:lnTo>
                    <a:pt x="369" y="110"/>
                  </a:lnTo>
                  <a:lnTo>
                    <a:pt x="358" y="116"/>
                  </a:lnTo>
                  <a:lnTo>
                    <a:pt x="350" y="116"/>
                  </a:lnTo>
                  <a:lnTo>
                    <a:pt x="342" y="120"/>
                  </a:lnTo>
                  <a:lnTo>
                    <a:pt x="331" y="120"/>
                  </a:lnTo>
                  <a:lnTo>
                    <a:pt x="323" y="124"/>
                  </a:lnTo>
                  <a:lnTo>
                    <a:pt x="310" y="126"/>
                  </a:lnTo>
                  <a:lnTo>
                    <a:pt x="299" y="127"/>
                  </a:lnTo>
                  <a:lnTo>
                    <a:pt x="285" y="127"/>
                  </a:lnTo>
                  <a:lnTo>
                    <a:pt x="274" y="131"/>
                  </a:lnTo>
                  <a:lnTo>
                    <a:pt x="261" y="131"/>
                  </a:lnTo>
                  <a:lnTo>
                    <a:pt x="249" y="131"/>
                  </a:lnTo>
                  <a:lnTo>
                    <a:pt x="238" y="129"/>
                  </a:lnTo>
                  <a:lnTo>
                    <a:pt x="226" y="129"/>
                  </a:lnTo>
                  <a:lnTo>
                    <a:pt x="213" y="126"/>
                  </a:lnTo>
                  <a:lnTo>
                    <a:pt x="200" y="124"/>
                  </a:lnTo>
                  <a:lnTo>
                    <a:pt x="188" y="118"/>
                  </a:lnTo>
                  <a:lnTo>
                    <a:pt x="177" y="114"/>
                  </a:lnTo>
                  <a:lnTo>
                    <a:pt x="166" y="107"/>
                  </a:lnTo>
                  <a:lnTo>
                    <a:pt x="156" y="103"/>
                  </a:lnTo>
                  <a:lnTo>
                    <a:pt x="147" y="95"/>
                  </a:lnTo>
                  <a:lnTo>
                    <a:pt x="139" y="89"/>
                  </a:lnTo>
                  <a:lnTo>
                    <a:pt x="129" y="82"/>
                  </a:lnTo>
                  <a:lnTo>
                    <a:pt x="122" y="76"/>
                  </a:lnTo>
                  <a:lnTo>
                    <a:pt x="114" y="69"/>
                  </a:lnTo>
                  <a:lnTo>
                    <a:pt x="109" y="61"/>
                  </a:lnTo>
                  <a:lnTo>
                    <a:pt x="95" y="48"/>
                  </a:lnTo>
                  <a:lnTo>
                    <a:pt x="90" y="34"/>
                  </a:lnTo>
                  <a:lnTo>
                    <a:pt x="80" y="25"/>
                  </a:lnTo>
                  <a:lnTo>
                    <a:pt x="76" y="17"/>
                  </a:lnTo>
                  <a:lnTo>
                    <a:pt x="72" y="10"/>
                  </a:lnTo>
                  <a:lnTo>
                    <a:pt x="72" y="6"/>
                  </a:lnTo>
                  <a:lnTo>
                    <a:pt x="72" y="2"/>
                  </a:lnTo>
                  <a:lnTo>
                    <a:pt x="74" y="0"/>
                  </a:lnTo>
                  <a:lnTo>
                    <a:pt x="74"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91" name="Freeform 39"/>
            <p:cNvSpPr>
              <a:spLocks/>
            </p:cNvSpPr>
            <p:nvPr/>
          </p:nvSpPr>
          <p:spPr bwMode="auto">
            <a:xfrm>
              <a:off x="1315" y="3816"/>
              <a:ext cx="59" cy="114"/>
            </a:xfrm>
            <a:custGeom>
              <a:avLst/>
              <a:gdLst>
                <a:gd name="T0" fmla="*/ 7 w 117"/>
                <a:gd name="T1" fmla="*/ 75 h 229"/>
                <a:gd name="T2" fmla="*/ 114 w 117"/>
                <a:gd name="T3" fmla="*/ 0 h 229"/>
                <a:gd name="T4" fmla="*/ 112 w 117"/>
                <a:gd name="T5" fmla="*/ 2 h 229"/>
                <a:gd name="T6" fmla="*/ 108 w 117"/>
                <a:gd name="T7" fmla="*/ 10 h 229"/>
                <a:gd name="T8" fmla="*/ 104 w 117"/>
                <a:gd name="T9" fmla="*/ 14 h 229"/>
                <a:gd name="T10" fmla="*/ 100 w 117"/>
                <a:gd name="T11" fmla="*/ 19 h 229"/>
                <a:gd name="T12" fmla="*/ 97 w 117"/>
                <a:gd name="T13" fmla="*/ 29 h 229"/>
                <a:gd name="T14" fmla="*/ 93 w 117"/>
                <a:gd name="T15" fmla="*/ 37 h 229"/>
                <a:gd name="T16" fmla="*/ 89 w 117"/>
                <a:gd name="T17" fmla="*/ 44 h 229"/>
                <a:gd name="T18" fmla="*/ 85 w 117"/>
                <a:gd name="T19" fmla="*/ 52 h 229"/>
                <a:gd name="T20" fmla="*/ 81 w 117"/>
                <a:gd name="T21" fmla="*/ 59 h 229"/>
                <a:gd name="T22" fmla="*/ 79 w 117"/>
                <a:gd name="T23" fmla="*/ 69 h 229"/>
                <a:gd name="T24" fmla="*/ 76 w 117"/>
                <a:gd name="T25" fmla="*/ 76 h 229"/>
                <a:gd name="T26" fmla="*/ 74 w 117"/>
                <a:gd name="T27" fmla="*/ 84 h 229"/>
                <a:gd name="T28" fmla="*/ 72 w 117"/>
                <a:gd name="T29" fmla="*/ 92 h 229"/>
                <a:gd name="T30" fmla="*/ 72 w 117"/>
                <a:gd name="T31" fmla="*/ 101 h 229"/>
                <a:gd name="T32" fmla="*/ 72 w 117"/>
                <a:gd name="T33" fmla="*/ 114 h 229"/>
                <a:gd name="T34" fmla="*/ 76 w 117"/>
                <a:gd name="T35" fmla="*/ 126 h 229"/>
                <a:gd name="T36" fmla="*/ 79 w 117"/>
                <a:gd name="T37" fmla="*/ 137 h 229"/>
                <a:gd name="T38" fmla="*/ 87 w 117"/>
                <a:gd name="T39" fmla="*/ 147 h 229"/>
                <a:gd name="T40" fmla="*/ 93 w 117"/>
                <a:gd name="T41" fmla="*/ 153 h 229"/>
                <a:gd name="T42" fmla="*/ 100 w 117"/>
                <a:gd name="T43" fmla="*/ 158 h 229"/>
                <a:gd name="T44" fmla="*/ 104 w 117"/>
                <a:gd name="T45" fmla="*/ 164 h 229"/>
                <a:gd name="T46" fmla="*/ 104 w 117"/>
                <a:gd name="T47" fmla="*/ 168 h 229"/>
                <a:gd name="T48" fmla="*/ 100 w 117"/>
                <a:gd name="T49" fmla="*/ 172 h 229"/>
                <a:gd name="T50" fmla="*/ 97 w 117"/>
                <a:gd name="T51" fmla="*/ 175 h 229"/>
                <a:gd name="T52" fmla="*/ 89 w 117"/>
                <a:gd name="T53" fmla="*/ 177 h 229"/>
                <a:gd name="T54" fmla="*/ 83 w 117"/>
                <a:gd name="T55" fmla="*/ 181 h 229"/>
                <a:gd name="T56" fmla="*/ 76 w 117"/>
                <a:gd name="T57" fmla="*/ 183 h 229"/>
                <a:gd name="T58" fmla="*/ 68 w 117"/>
                <a:gd name="T59" fmla="*/ 183 h 229"/>
                <a:gd name="T60" fmla="*/ 62 w 117"/>
                <a:gd name="T61" fmla="*/ 185 h 229"/>
                <a:gd name="T62" fmla="*/ 62 w 117"/>
                <a:gd name="T63" fmla="*/ 187 h 229"/>
                <a:gd name="T64" fmla="*/ 117 w 117"/>
                <a:gd name="T65" fmla="*/ 189 h 229"/>
                <a:gd name="T66" fmla="*/ 117 w 117"/>
                <a:gd name="T67" fmla="*/ 210 h 229"/>
                <a:gd name="T68" fmla="*/ 17 w 117"/>
                <a:gd name="T69" fmla="*/ 229 h 229"/>
                <a:gd name="T70" fmla="*/ 0 w 117"/>
                <a:gd name="T71" fmla="*/ 196 h 229"/>
                <a:gd name="T72" fmla="*/ 17 w 117"/>
                <a:gd name="T73" fmla="*/ 189 h 229"/>
                <a:gd name="T74" fmla="*/ 15 w 117"/>
                <a:gd name="T75" fmla="*/ 187 h 229"/>
                <a:gd name="T76" fmla="*/ 15 w 117"/>
                <a:gd name="T77" fmla="*/ 183 h 229"/>
                <a:gd name="T78" fmla="*/ 15 w 117"/>
                <a:gd name="T79" fmla="*/ 177 h 229"/>
                <a:gd name="T80" fmla="*/ 15 w 117"/>
                <a:gd name="T81" fmla="*/ 172 h 229"/>
                <a:gd name="T82" fmla="*/ 13 w 117"/>
                <a:gd name="T83" fmla="*/ 162 h 229"/>
                <a:gd name="T84" fmla="*/ 13 w 117"/>
                <a:gd name="T85" fmla="*/ 153 h 229"/>
                <a:gd name="T86" fmla="*/ 13 w 117"/>
                <a:gd name="T87" fmla="*/ 143 h 229"/>
                <a:gd name="T88" fmla="*/ 13 w 117"/>
                <a:gd name="T89" fmla="*/ 134 h 229"/>
                <a:gd name="T90" fmla="*/ 13 w 117"/>
                <a:gd name="T91" fmla="*/ 120 h 229"/>
                <a:gd name="T92" fmla="*/ 11 w 117"/>
                <a:gd name="T93" fmla="*/ 111 h 229"/>
                <a:gd name="T94" fmla="*/ 9 w 117"/>
                <a:gd name="T95" fmla="*/ 99 h 229"/>
                <a:gd name="T96" fmla="*/ 9 w 117"/>
                <a:gd name="T97" fmla="*/ 92 h 229"/>
                <a:gd name="T98" fmla="*/ 9 w 117"/>
                <a:gd name="T99" fmla="*/ 84 h 229"/>
                <a:gd name="T100" fmla="*/ 7 w 117"/>
                <a:gd name="T101" fmla="*/ 78 h 229"/>
                <a:gd name="T102" fmla="*/ 7 w 117"/>
                <a:gd name="T103" fmla="*/ 75 h 229"/>
                <a:gd name="T104" fmla="*/ 7 w 117"/>
                <a:gd name="T105" fmla="*/ 7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 h="229">
                  <a:moveTo>
                    <a:pt x="7" y="75"/>
                  </a:moveTo>
                  <a:lnTo>
                    <a:pt x="114" y="0"/>
                  </a:lnTo>
                  <a:lnTo>
                    <a:pt x="112" y="2"/>
                  </a:lnTo>
                  <a:lnTo>
                    <a:pt x="108" y="10"/>
                  </a:lnTo>
                  <a:lnTo>
                    <a:pt x="104" y="14"/>
                  </a:lnTo>
                  <a:lnTo>
                    <a:pt x="100" y="19"/>
                  </a:lnTo>
                  <a:lnTo>
                    <a:pt x="97" y="29"/>
                  </a:lnTo>
                  <a:lnTo>
                    <a:pt x="93" y="37"/>
                  </a:lnTo>
                  <a:lnTo>
                    <a:pt x="89" y="44"/>
                  </a:lnTo>
                  <a:lnTo>
                    <a:pt x="85" y="52"/>
                  </a:lnTo>
                  <a:lnTo>
                    <a:pt x="81" y="59"/>
                  </a:lnTo>
                  <a:lnTo>
                    <a:pt x="79" y="69"/>
                  </a:lnTo>
                  <a:lnTo>
                    <a:pt x="76" y="76"/>
                  </a:lnTo>
                  <a:lnTo>
                    <a:pt x="74" y="84"/>
                  </a:lnTo>
                  <a:lnTo>
                    <a:pt x="72" y="92"/>
                  </a:lnTo>
                  <a:lnTo>
                    <a:pt x="72" y="101"/>
                  </a:lnTo>
                  <a:lnTo>
                    <a:pt x="72" y="114"/>
                  </a:lnTo>
                  <a:lnTo>
                    <a:pt x="76" y="126"/>
                  </a:lnTo>
                  <a:lnTo>
                    <a:pt x="79" y="137"/>
                  </a:lnTo>
                  <a:lnTo>
                    <a:pt x="87" y="147"/>
                  </a:lnTo>
                  <a:lnTo>
                    <a:pt x="93" y="153"/>
                  </a:lnTo>
                  <a:lnTo>
                    <a:pt x="100" y="158"/>
                  </a:lnTo>
                  <a:lnTo>
                    <a:pt x="104" y="164"/>
                  </a:lnTo>
                  <a:lnTo>
                    <a:pt x="104" y="168"/>
                  </a:lnTo>
                  <a:lnTo>
                    <a:pt x="100" y="172"/>
                  </a:lnTo>
                  <a:lnTo>
                    <a:pt x="97" y="175"/>
                  </a:lnTo>
                  <a:lnTo>
                    <a:pt x="89" y="177"/>
                  </a:lnTo>
                  <a:lnTo>
                    <a:pt x="83" y="181"/>
                  </a:lnTo>
                  <a:lnTo>
                    <a:pt x="76" y="183"/>
                  </a:lnTo>
                  <a:lnTo>
                    <a:pt x="68" y="183"/>
                  </a:lnTo>
                  <a:lnTo>
                    <a:pt x="62" y="185"/>
                  </a:lnTo>
                  <a:lnTo>
                    <a:pt x="62" y="187"/>
                  </a:lnTo>
                  <a:lnTo>
                    <a:pt x="117" y="189"/>
                  </a:lnTo>
                  <a:lnTo>
                    <a:pt x="117" y="210"/>
                  </a:lnTo>
                  <a:lnTo>
                    <a:pt x="17" y="229"/>
                  </a:lnTo>
                  <a:lnTo>
                    <a:pt x="0" y="196"/>
                  </a:lnTo>
                  <a:lnTo>
                    <a:pt x="17" y="189"/>
                  </a:lnTo>
                  <a:lnTo>
                    <a:pt x="15" y="187"/>
                  </a:lnTo>
                  <a:lnTo>
                    <a:pt x="15" y="183"/>
                  </a:lnTo>
                  <a:lnTo>
                    <a:pt x="15" y="177"/>
                  </a:lnTo>
                  <a:lnTo>
                    <a:pt x="15" y="172"/>
                  </a:lnTo>
                  <a:lnTo>
                    <a:pt x="13" y="162"/>
                  </a:lnTo>
                  <a:lnTo>
                    <a:pt x="13" y="153"/>
                  </a:lnTo>
                  <a:lnTo>
                    <a:pt x="13" y="143"/>
                  </a:lnTo>
                  <a:lnTo>
                    <a:pt x="13" y="134"/>
                  </a:lnTo>
                  <a:lnTo>
                    <a:pt x="13" y="120"/>
                  </a:lnTo>
                  <a:lnTo>
                    <a:pt x="11" y="111"/>
                  </a:lnTo>
                  <a:lnTo>
                    <a:pt x="9" y="99"/>
                  </a:lnTo>
                  <a:lnTo>
                    <a:pt x="9" y="92"/>
                  </a:lnTo>
                  <a:lnTo>
                    <a:pt x="9" y="84"/>
                  </a:lnTo>
                  <a:lnTo>
                    <a:pt x="7" y="78"/>
                  </a:lnTo>
                  <a:lnTo>
                    <a:pt x="7" y="75"/>
                  </a:lnTo>
                  <a:lnTo>
                    <a:pt x="7" y="75"/>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92" name="Freeform 40"/>
            <p:cNvSpPr>
              <a:spLocks/>
            </p:cNvSpPr>
            <p:nvPr/>
          </p:nvSpPr>
          <p:spPr bwMode="auto">
            <a:xfrm>
              <a:off x="1024" y="3857"/>
              <a:ext cx="119" cy="49"/>
            </a:xfrm>
            <a:custGeom>
              <a:avLst/>
              <a:gdLst>
                <a:gd name="T0" fmla="*/ 11 w 237"/>
                <a:gd name="T1" fmla="*/ 8 h 97"/>
                <a:gd name="T2" fmla="*/ 51 w 237"/>
                <a:gd name="T3" fmla="*/ 0 h 97"/>
                <a:gd name="T4" fmla="*/ 51 w 237"/>
                <a:gd name="T5" fmla="*/ 19 h 97"/>
                <a:gd name="T6" fmla="*/ 66 w 237"/>
                <a:gd name="T7" fmla="*/ 15 h 97"/>
                <a:gd name="T8" fmla="*/ 182 w 237"/>
                <a:gd name="T9" fmla="*/ 27 h 97"/>
                <a:gd name="T10" fmla="*/ 178 w 237"/>
                <a:gd name="T11" fmla="*/ 27 h 97"/>
                <a:gd name="T12" fmla="*/ 173 w 237"/>
                <a:gd name="T13" fmla="*/ 27 h 97"/>
                <a:gd name="T14" fmla="*/ 161 w 237"/>
                <a:gd name="T15" fmla="*/ 29 h 97"/>
                <a:gd name="T16" fmla="*/ 152 w 237"/>
                <a:gd name="T17" fmla="*/ 32 h 97"/>
                <a:gd name="T18" fmla="*/ 140 w 237"/>
                <a:gd name="T19" fmla="*/ 34 h 97"/>
                <a:gd name="T20" fmla="*/ 133 w 237"/>
                <a:gd name="T21" fmla="*/ 38 h 97"/>
                <a:gd name="T22" fmla="*/ 129 w 237"/>
                <a:gd name="T23" fmla="*/ 44 h 97"/>
                <a:gd name="T24" fmla="*/ 131 w 237"/>
                <a:gd name="T25" fmla="*/ 52 h 97"/>
                <a:gd name="T26" fmla="*/ 133 w 237"/>
                <a:gd name="T27" fmla="*/ 53 h 97"/>
                <a:gd name="T28" fmla="*/ 137 w 237"/>
                <a:gd name="T29" fmla="*/ 55 h 97"/>
                <a:gd name="T30" fmla="*/ 144 w 237"/>
                <a:gd name="T31" fmla="*/ 59 h 97"/>
                <a:gd name="T32" fmla="*/ 152 w 237"/>
                <a:gd name="T33" fmla="*/ 63 h 97"/>
                <a:gd name="T34" fmla="*/ 159 w 237"/>
                <a:gd name="T35" fmla="*/ 65 h 97"/>
                <a:gd name="T36" fmla="*/ 169 w 237"/>
                <a:gd name="T37" fmla="*/ 69 h 97"/>
                <a:gd name="T38" fmla="*/ 177 w 237"/>
                <a:gd name="T39" fmla="*/ 71 h 97"/>
                <a:gd name="T40" fmla="*/ 188 w 237"/>
                <a:gd name="T41" fmla="*/ 74 h 97"/>
                <a:gd name="T42" fmla="*/ 196 w 237"/>
                <a:gd name="T43" fmla="*/ 76 h 97"/>
                <a:gd name="T44" fmla="*/ 205 w 237"/>
                <a:gd name="T45" fmla="*/ 78 h 97"/>
                <a:gd name="T46" fmla="*/ 213 w 237"/>
                <a:gd name="T47" fmla="*/ 82 h 97"/>
                <a:gd name="T48" fmla="*/ 220 w 237"/>
                <a:gd name="T49" fmla="*/ 84 h 97"/>
                <a:gd name="T50" fmla="*/ 230 w 237"/>
                <a:gd name="T51" fmla="*/ 86 h 97"/>
                <a:gd name="T52" fmla="*/ 237 w 237"/>
                <a:gd name="T53" fmla="*/ 90 h 97"/>
                <a:gd name="T54" fmla="*/ 234 w 237"/>
                <a:gd name="T55" fmla="*/ 88 h 97"/>
                <a:gd name="T56" fmla="*/ 224 w 237"/>
                <a:gd name="T57" fmla="*/ 88 h 97"/>
                <a:gd name="T58" fmla="*/ 216 w 237"/>
                <a:gd name="T59" fmla="*/ 86 h 97"/>
                <a:gd name="T60" fmla="*/ 209 w 237"/>
                <a:gd name="T61" fmla="*/ 86 h 97"/>
                <a:gd name="T62" fmla="*/ 199 w 237"/>
                <a:gd name="T63" fmla="*/ 84 h 97"/>
                <a:gd name="T64" fmla="*/ 190 w 237"/>
                <a:gd name="T65" fmla="*/ 84 h 97"/>
                <a:gd name="T66" fmla="*/ 178 w 237"/>
                <a:gd name="T67" fmla="*/ 82 h 97"/>
                <a:gd name="T68" fmla="*/ 167 w 237"/>
                <a:gd name="T69" fmla="*/ 82 h 97"/>
                <a:gd name="T70" fmla="*/ 158 w 237"/>
                <a:gd name="T71" fmla="*/ 78 h 97"/>
                <a:gd name="T72" fmla="*/ 146 w 237"/>
                <a:gd name="T73" fmla="*/ 78 h 97"/>
                <a:gd name="T74" fmla="*/ 135 w 237"/>
                <a:gd name="T75" fmla="*/ 76 h 97"/>
                <a:gd name="T76" fmla="*/ 125 w 237"/>
                <a:gd name="T77" fmla="*/ 76 h 97"/>
                <a:gd name="T78" fmla="*/ 116 w 237"/>
                <a:gd name="T79" fmla="*/ 76 h 97"/>
                <a:gd name="T80" fmla="*/ 108 w 237"/>
                <a:gd name="T81" fmla="*/ 76 h 97"/>
                <a:gd name="T82" fmla="*/ 97 w 237"/>
                <a:gd name="T83" fmla="*/ 76 h 97"/>
                <a:gd name="T84" fmla="*/ 89 w 237"/>
                <a:gd name="T85" fmla="*/ 76 h 97"/>
                <a:gd name="T86" fmla="*/ 81 w 237"/>
                <a:gd name="T87" fmla="*/ 78 h 97"/>
                <a:gd name="T88" fmla="*/ 76 w 237"/>
                <a:gd name="T89" fmla="*/ 82 h 97"/>
                <a:gd name="T90" fmla="*/ 64 w 237"/>
                <a:gd name="T91" fmla="*/ 84 h 97"/>
                <a:gd name="T92" fmla="*/ 57 w 237"/>
                <a:gd name="T93" fmla="*/ 88 h 97"/>
                <a:gd name="T94" fmla="*/ 45 w 237"/>
                <a:gd name="T95" fmla="*/ 93 h 97"/>
                <a:gd name="T96" fmla="*/ 45 w 237"/>
                <a:gd name="T97" fmla="*/ 97 h 97"/>
                <a:gd name="T98" fmla="*/ 49 w 237"/>
                <a:gd name="T99" fmla="*/ 38 h 97"/>
                <a:gd name="T100" fmla="*/ 28 w 237"/>
                <a:gd name="T101" fmla="*/ 82 h 97"/>
                <a:gd name="T102" fmla="*/ 0 w 237"/>
                <a:gd name="T103" fmla="*/ 80 h 97"/>
                <a:gd name="T104" fmla="*/ 11 w 237"/>
                <a:gd name="T105" fmla="*/ 8 h 97"/>
                <a:gd name="T106" fmla="*/ 11 w 237"/>
                <a:gd name="T107"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7">
                  <a:moveTo>
                    <a:pt x="11" y="8"/>
                  </a:moveTo>
                  <a:lnTo>
                    <a:pt x="51" y="0"/>
                  </a:lnTo>
                  <a:lnTo>
                    <a:pt x="51" y="19"/>
                  </a:lnTo>
                  <a:lnTo>
                    <a:pt x="66" y="15"/>
                  </a:lnTo>
                  <a:lnTo>
                    <a:pt x="182" y="27"/>
                  </a:lnTo>
                  <a:lnTo>
                    <a:pt x="178" y="27"/>
                  </a:lnTo>
                  <a:lnTo>
                    <a:pt x="173" y="27"/>
                  </a:lnTo>
                  <a:lnTo>
                    <a:pt x="161" y="29"/>
                  </a:lnTo>
                  <a:lnTo>
                    <a:pt x="152" y="32"/>
                  </a:lnTo>
                  <a:lnTo>
                    <a:pt x="140" y="34"/>
                  </a:lnTo>
                  <a:lnTo>
                    <a:pt x="133" y="38"/>
                  </a:lnTo>
                  <a:lnTo>
                    <a:pt x="129" y="44"/>
                  </a:lnTo>
                  <a:lnTo>
                    <a:pt x="131" y="52"/>
                  </a:lnTo>
                  <a:lnTo>
                    <a:pt x="133" y="53"/>
                  </a:lnTo>
                  <a:lnTo>
                    <a:pt x="137" y="55"/>
                  </a:lnTo>
                  <a:lnTo>
                    <a:pt x="144" y="59"/>
                  </a:lnTo>
                  <a:lnTo>
                    <a:pt x="152" y="63"/>
                  </a:lnTo>
                  <a:lnTo>
                    <a:pt x="159" y="65"/>
                  </a:lnTo>
                  <a:lnTo>
                    <a:pt x="169" y="69"/>
                  </a:lnTo>
                  <a:lnTo>
                    <a:pt x="177" y="71"/>
                  </a:lnTo>
                  <a:lnTo>
                    <a:pt x="188" y="74"/>
                  </a:lnTo>
                  <a:lnTo>
                    <a:pt x="196" y="76"/>
                  </a:lnTo>
                  <a:lnTo>
                    <a:pt x="205" y="78"/>
                  </a:lnTo>
                  <a:lnTo>
                    <a:pt x="213" y="82"/>
                  </a:lnTo>
                  <a:lnTo>
                    <a:pt x="220" y="84"/>
                  </a:lnTo>
                  <a:lnTo>
                    <a:pt x="230" y="86"/>
                  </a:lnTo>
                  <a:lnTo>
                    <a:pt x="237" y="90"/>
                  </a:lnTo>
                  <a:lnTo>
                    <a:pt x="234" y="88"/>
                  </a:lnTo>
                  <a:lnTo>
                    <a:pt x="224" y="88"/>
                  </a:lnTo>
                  <a:lnTo>
                    <a:pt x="216" y="86"/>
                  </a:lnTo>
                  <a:lnTo>
                    <a:pt x="209" y="86"/>
                  </a:lnTo>
                  <a:lnTo>
                    <a:pt x="199" y="84"/>
                  </a:lnTo>
                  <a:lnTo>
                    <a:pt x="190" y="84"/>
                  </a:lnTo>
                  <a:lnTo>
                    <a:pt x="178" y="82"/>
                  </a:lnTo>
                  <a:lnTo>
                    <a:pt x="167" y="82"/>
                  </a:lnTo>
                  <a:lnTo>
                    <a:pt x="158" y="78"/>
                  </a:lnTo>
                  <a:lnTo>
                    <a:pt x="146" y="78"/>
                  </a:lnTo>
                  <a:lnTo>
                    <a:pt x="135" y="76"/>
                  </a:lnTo>
                  <a:lnTo>
                    <a:pt x="125" y="76"/>
                  </a:lnTo>
                  <a:lnTo>
                    <a:pt x="116" y="76"/>
                  </a:lnTo>
                  <a:lnTo>
                    <a:pt x="108" y="76"/>
                  </a:lnTo>
                  <a:lnTo>
                    <a:pt x="97" y="76"/>
                  </a:lnTo>
                  <a:lnTo>
                    <a:pt x="89" y="76"/>
                  </a:lnTo>
                  <a:lnTo>
                    <a:pt x="81" y="78"/>
                  </a:lnTo>
                  <a:lnTo>
                    <a:pt x="76" y="82"/>
                  </a:lnTo>
                  <a:lnTo>
                    <a:pt x="64" y="84"/>
                  </a:lnTo>
                  <a:lnTo>
                    <a:pt x="57" y="88"/>
                  </a:lnTo>
                  <a:lnTo>
                    <a:pt x="45" y="93"/>
                  </a:lnTo>
                  <a:lnTo>
                    <a:pt x="45" y="97"/>
                  </a:lnTo>
                  <a:lnTo>
                    <a:pt x="49" y="38"/>
                  </a:lnTo>
                  <a:lnTo>
                    <a:pt x="28" y="82"/>
                  </a:lnTo>
                  <a:lnTo>
                    <a:pt x="0" y="80"/>
                  </a:lnTo>
                  <a:lnTo>
                    <a:pt x="11" y="8"/>
                  </a:lnTo>
                  <a:lnTo>
                    <a:pt x="11" y="8"/>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93" name="Freeform 41"/>
            <p:cNvSpPr>
              <a:spLocks/>
            </p:cNvSpPr>
            <p:nvPr/>
          </p:nvSpPr>
          <p:spPr bwMode="auto">
            <a:xfrm>
              <a:off x="1428" y="3512"/>
              <a:ext cx="123" cy="67"/>
            </a:xfrm>
            <a:custGeom>
              <a:avLst/>
              <a:gdLst>
                <a:gd name="T0" fmla="*/ 0 w 245"/>
                <a:gd name="T1" fmla="*/ 86 h 133"/>
                <a:gd name="T2" fmla="*/ 61 w 245"/>
                <a:gd name="T3" fmla="*/ 76 h 133"/>
                <a:gd name="T4" fmla="*/ 84 w 245"/>
                <a:gd name="T5" fmla="*/ 17 h 133"/>
                <a:gd name="T6" fmla="*/ 139 w 245"/>
                <a:gd name="T7" fmla="*/ 0 h 133"/>
                <a:gd name="T8" fmla="*/ 175 w 245"/>
                <a:gd name="T9" fmla="*/ 4 h 133"/>
                <a:gd name="T10" fmla="*/ 222 w 245"/>
                <a:gd name="T11" fmla="*/ 4 h 133"/>
                <a:gd name="T12" fmla="*/ 245 w 245"/>
                <a:gd name="T13" fmla="*/ 19 h 133"/>
                <a:gd name="T14" fmla="*/ 154 w 245"/>
                <a:gd name="T15" fmla="*/ 61 h 133"/>
                <a:gd name="T16" fmla="*/ 156 w 245"/>
                <a:gd name="T17" fmla="*/ 97 h 133"/>
                <a:gd name="T18" fmla="*/ 184 w 245"/>
                <a:gd name="T19" fmla="*/ 112 h 133"/>
                <a:gd name="T20" fmla="*/ 180 w 245"/>
                <a:gd name="T21" fmla="*/ 114 h 133"/>
                <a:gd name="T22" fmla="*/ 173 w 245"/>
                <a:gd name="T23" fmla="*/ 122 h 133"/>
                <a:gd name="T24" fmla="*/ 165 w 245"/>
                <a:gd name="T25" fmla="*/ 124 h 133"/>
                <a:gd name="T26" fmla="*/ 160 w 245"/>
                <a:gd name="T27" fmla="*/ 127 h 133"/>
                <a:gd name="T28" fmla="*/ 152 w 245"/>
                <a:gd name="T29" fmla="*/ 129 h 133"/>
                <a:gd name="T30" fmla="*/ 146 w 245"/>
                <a:gd name="T31" fmla="*/ 131 h 133"/>
                <a:gd name="T32" fmla="*/ 135 w 245"/>
                <a:gd name="T33" fmla="*/ 129 h 133"/>
                <a:gd name="T34" fmla="*/ 127 w 245"/>
                <a:gd name="T35" fmla="*/ 129 h 133"/>
                <a:gd name="T36" fmla="*/ 118 w 245"/>
                <a:gd name="T37" fmla="*/ 127 h 133"/>
                <a:gd name="T38" fmla="*/ 110 w 245"/>
                <a:gd name="T39" fmla="*/ 124 h 133"/>
                <a:gd name="T40" fmla="*/ 103 w 245"/>
                <a:gd name="T41" fmla="*/ 122 h 133"/>
                <a:gd name="T42" fmla="*/ 97 w 245"/>
                <a:gd name="T43" fmla="*/ 118 h 133"/>
                <a:gd name="T44" fmla="*/ 93 w 245"/>
                <a:gd name="T45" fmla="*/ 118 h 133"/>
                <a:gd name="T46" fmla="*/ 34 w 245"/>
                <a:gd name="T47" fmla="*/ 133 h 133"/>
                <a:gd name="T48" fmla="*/ 0 w 245"/>
                <a:gd name="T49" fmla="*/ 86 h 133"/>
                <a:gd name="T50" fmla="*/ 0 w 245"/>
                <a:gd name="T51" fmla="*/ 8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133">
                  <a:moveTo>
                    <a:pt x="0" y="86"/>
                  </a:moveTo>
                  <a:lnTo>
                    <a:pt x="61" y="76"/>
                  </a:lnTo>
                  <a:lnTo>
                    <a:pt x="84" y="17"/>
                  </a:lnTo>
                  <a:lnTo>
                    <a:pt x="139" y="0"/>
                  </a:lnTo>
                  <a:lnTo>
                    <a:pt x="175" y="4"/>
                  </a:lnTo>
                  <a:lnTo>
                    <a:pt x="222" y="4"/>
                  </a:lnTo>
                  <a:lnTo>
                    <a:pt x="245" y="19"/>
                  </a:lnTo>
                  <a:lnTo>
                    <a:pt x="154" y="61"/>
                  </a:lnTo>
                  <a:lnTo>
                    <a:pt x="156" y="97"/>
                  </a:lnTo>
                  <a:lnTo>
                    <a:pt x="184" y="112"/>
                  </a:lnTo>
                  <a:lnTo>
                    <a:pt x="180" y="114"/>
                  </a:lnTo>
                  <a:lnTo>
                    <a:pt x="173" y="122"/>
                  </a:lnTo>
                  <a:lnTo>
                    <a:pt x="165" y="124"/>
                  </a:lnTo>
                  <a:lnTo>
                    <a:pt x="160" y="127"/>
                  </a:lnTo>
                  <a:lnTo>
                    <a:pt x="152" y="129"/>
                  </a:lnTo>
                  <a:lnTo>
                    <a:pt x="146" y="131"/>
                  </a:lnTo>
                  <a:lnTo>
                    <a:pt x="135" y="129"/>
                  </a:lnTo>
                  <a:lnTo>
                    <a:pt x="127" y="129"/>
                  </a:lnTo>
                  <a:lnTo>
                    <a:pt x="118" y="127"/>
                  </a:lnTo>
                  <a:lnTo>
                    <a:pt x="110" y="124"/>
                  </a:lnTo>
                  <a:lnTo>
                    <a:pt x="103" y="122"/>
                  </a:lnTo>
                  <a:lnTo>
                    <a:pt x="97" y="118"/>
                  </a:lnTo>
                  <a:lnTo>
                    <a:pt x="93" y="118"/>
                  </a:lnTo>
                  <a:lnTo>
                    <a:pt x="34" y="133"/>
                  </a:lnTo>
                  <a:lnTo>
                    <a:pt x="0" y="86"/>
                  </a:lnTo>
                  <a:lnTo>
                    <a:pt x="0" y="86"/>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94" name="Freeform 42"/>
            <p:cNvSpPr>
              <a:spLocks/>
            </p:cNvSpPr>
            <p:nvPr/>
          </p:nvSpPr>
          <p:spPr bwMode="auto">
            <a:xfrm>
              <a:off x="1462" y="3670"/>
              <a:ext cx="99" cy="67"/>
            </a:xfrm>
            <a:custGeom>
              <a:avLst/>
              <a:gdLst>
                <a:gd name="T0" fmla="*/ 0 w 198"/>
                <a:gd name="T1" fmla="*/ 99 h 135"/>
                <a:gd name="T2" fmla="*/ 48 w 198"/>
                <a:gd name="T3" fmla="*/ 21 h 135"/>
                <a:gd name="T4" fmla="*/ 116 w 198"/>
                <a:gd name="T5" fmla="*/ 0 h 135"/>
                <a:gd name="T6" fmla="*/ 124 w 198"/>
                <a:gd name="T7" fmla="*/ 13 h 135"/>
                <a:gd name="T8" fmla="*/ 97 w 198"/>
                <a:gd name="T9" fmla="*/ 42 h 135"/>
                <a:gd name="T10" fmla="*/ 198 w 198"/>
                <a:gd name="T11" fmla="*/ 17 h 135"/>
                <a:gd name="T12" fmla="*/ 177 w 198"/>
                <a:gd name="T13" fmla="*/ 59 h 135"/>
                <a:gd name="T14" fmla="*/ 143 w 198"/>
                <a:gd name="T15" fmla="*/ 114 h 135"/>
                <a:gd name="T16" fmla="*/ 139 w 198"/>
                <a:gd name="T17" fmla="*/ 114 h 135"/>
                <a:gd name="T18" fmla="*/ 135 w 198"/>
                <a:gd name="T19" fmla="*/ 112 h 135"/>
                <a:gd name="T20" fmla="*/ 128 w 198"/>
                <a:gd name="T21" fmla="*/ 110 h 135"/>
                <a:gd name="T22" fmla="*/ 120 w 198"/>
                <a:gd name="T23" fmla="*/ 108 h 135"/>
                <a:gd name="T24" fmla="*/ 109 w 198"/>
                <a:gd name="T25" fmla="*/ 106 h 135"/>
                <a:gd name="T26" fmla="*/ 97 w 198"/>
                <a:gd name="T27" fmla="*/ 106 h 135"/>
                <a:gd name="T28" fmla="*/ 84 w 198"/>
                <a:gd name="T29" fmla="*/ 106 h 135"/>
                <a:gd name="T30" fmla="*/ 73 w 198"/>
                <a:gd name="T31" fmla="*/ 106 h 135"/>
                <a:gd name="T32" fmla="*/ 59 w 198"/>
                <a:gd name="T33" fmla="*/ 108 h 135"/>
                <a:gd name="T34" fmla="*/ 46 w 198"/>
                <a:gd name="T35" fmla="*/ 112 h 135"/>
                <a:gd name="T36" fmla="*/ 33 w 198"/>
                <a:gd name="T37" fmla="*/ 118 h 135"/>
                <a:gd name="T38" fmla="*/ 21 w 198"/>
                <a:gd name="T39" fmla="*/ 121 h 135"/>
                <a:gd name="T40" fmla="*/ 12 w 198"/>
                <a:gd name="T41" fmla="*/ 127 h 135"/>
                <a:gd name="T42" fmla="*/ 4 w 198"/>
                <a:gd name="T43" fmla="*/ 131 h 135"/>
                <a:gd name="T44" fmla="*/ 0 w 198"/>
                <a:gd name="T45" fmla="*/ 131 h 135"/>
                <a:gd name="T46" fmla="*/ 0 w 198"/>
                <a:gd name="T47" fmla="*/ 135 h 135"/>
                <a:gd name="T48" fmla="*/ 0 w 198"/>
                <a:gd name="T49" fmla="*/ 99 h 135"/>
                <a:gd name="T50" fmla="*/ 0 w 198"/>
                <a:gd name="T51" fmla="*/ 9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135">
                  <a:moveTo>
                    <a:pt x="0" y="99"/>
                  </a:moveTo>
                  <a:lnTo>
                    <a:pt x="48" y="21"/>
                  </a:lnTo>
                  <a:lnTo>
                    <a:pt x="116" y="0"/>
                  </a:lnTo>
                  <a:lnTo>
                    <a:pt x="124" y="13"/>
                  </a:lnTo>
                  <a:lnTo>
                    <a:pt x="97" y="42"/>
                  </a:lnTo>
                  <a:lnTo>
                    <a:pt x="198" y="17"/>
                  </a:lnTo>
                  <a:lnTo>
                    <a:pt x="177" y="59"/>
                  </a:lnTo>
                  <a:lnTo>
                    <a:pt x="143" y="114"/>
                  </a:lnTo>
                  <a:lnTo>
                    <a:pt x="139" y="114"/>
                  </a:lnTo>
                  <a:lnTo>
                    <a:pt x="135" y="112"/>
                  </a:lnTo>
                  <a:lnTo>
                    <a:pt x="128" y="110"/>
                  </a:lnTo>
                  <a:lnTo>
                    <a:pt x="120" y="108"/>
                  </a:lnTo>
                  <a:lnTo>
                    <a:pt x="109" y="106"/>
                  </a:lnTo>
                  <a:lnTo>
                    <a:pt x="97" y="106"/>
                  </a:lnTo>
                  <a:lnTo>
                    <a:pt x="84" y="106"/>
                  </a:lnTo>
                  <a:lnTo>
                    <a:pt x="73" y="106"/>
                  </a:lnTo>
                  <a:lnTo>
                    <a:pt x="59" y="108"/>
                  </a:lnTo>
                  <a:lnTo>
                    <a:pt x="46" y="112"/>
                  </a:lnTo>
                  <a:lnTo>
                    <a:pt x="33" y="118"/>
                  </a:lnTo>
                  <a:lnTo>
                    <a:pt x="21" y="121"/>
                  </a:lnTo>
                  <a:lnTo>
                    <a:pt x="12" y="127"/>
                  </a:lnTo>
                  <a:lnTo>
                    <a:pt x="4" y="131"/>
                  </a:lnTo>
                  <a:lnTo>
                    <a:pt x="0" y="131"/>
                  </a:lnTo>
                  <a:lnTo>
                    <a:pt x="0" y="135"/>
                  </a:lnTo>
                  <a:lnTo>
                    <a:pt x="0" y="99"/>
                  </a:lnTo>
                  <a:lnTo>
                    <a:pt x="0" y="99"/>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95" name="Freeform 43"/>
            <p:cNvSpPr>
              <a:spLocks/>
            </p:cNvSpPr>
            <p:nvPr/>
          </p:nvSpPr>
          <p:spPr bwMode="auto">
            <a:xfrm>
              <a:off x="943" y="3855"/>
              <a:ext cx="93" cy="83"/>
            </a:xfrm>
            <a:custGeom>
              <a:avLst/>
              <a:gdLst>
                <a:gd name="T0" fmla="*/ 183 w 186"/>
                <a:gd name="T1" fmla="*/ 17 h 166"/>
                <a:gd name="T2" fmla="*/ 152 w 186"/>
                <a:gd name="T3" fmla="*/ 0 h 166"/>
                <a:gd name="T4" fmla="*/ 110 w 186"/>
                <a:gd name="T5" fmla="*/ 57 h 166"/>
                <a:gd name="T6" fmla="*/ 131 w 186"/>
                <a:gd name="T7" fmla="*/ 76 h 166"/>
                <a:gd name="T8" fmla="*/ 127 w 186"/>
                <a:gd name="T9" fmla="*/ 80 h 166"/>
                <a:gd name="T10" fmla="*/ 122 w 186"/>
                <a:gd name="T11" fmla="*/ 90 h 166"/>
                <a:gd name="T12" fmla="*/ 118 w 186"/>
                <a:gd name="T13" fmla="*/ 94 h 166"/>
                <a:gd name="T14" fmla="*/ 110 w 186"/>
                <a:gd name="T15" fmla="*/ 99 h 166"/>
                <a:gd name="T16" fmla="*/ 101 w 186"/>
                <a:gd name="T17" fmla="*/ 105 h 166"/>
                <a:gd name="T18" fmla="*/ 93 w 186"/>
                <a:gd name="T19" fmla="*/ 113 h 166"/>
                <a:gd name="T20" fmla="*/ 86 w 186"/>
                <a:gd name="T21" fmla="*/ 114 h 166"/>
                <a:gd name="T22" fmla="*/ 78 w 186"/>
                <a:gd name="T23" fmla="*/ 118 h 166"/>
                <a:gd name="T24" fmla="*/ 70 w 186"/>
                <a:gd name="T25" fmla="*/ 120 h 166"/>
                <a:gd name="T26" fmla="*/ 65 w 186"/>
                <a:gd name="T27" fmla="*/ 124 h 166"/>
                <a:gd name="T28" fmla="*/ 55 w 186"/>
                <a:gd name="T29" fmla="*/ 128 h 166"/>
                <a:gd name="T30" fmla="*/ 50 w 186"/>
                <a:gd name="T31" fmla="*/ 130 h 166"/>
                <a:gd name="T32" fmla="*/ 42 w 186"/>
                <a:gd name="T33" fmla="*/ 132 h 166"/>
                <a:gd name="T34" fmla="*/ 34 w 186"/>
                <a:gd name="T35" fmla="*/ 135 h 166"/>
                <a:gd name="T36" fmla="*/ 27 w 186"/>
                <a:gd name="T37" fmla="*/ 135 h 166"/>
                <a:gd name="T38" fmla="*/ 21 w 186"/>
                <a:gd name="T39" fmla="*/ 137 h 166"/>
                <a:gd name="T40" fmla="*/ 13 w 186"/>
                <a:gd name="T41" fmla="*/ 139 h 166"/>
                <a:gd name="T42" fmla="*/ 10 w 186"/>
                <a:gd name="T43" fmla="*/ 141 h 166"/>
                <a:gd name="T44" fmla="*/ 2 w 186"/>
                <a:gd name="T45" fmla="*/ 143 h 166"/>
                <a:gd name="T46" fmla="*/ 0 w 186"/>
                <a:gd name="T47" fmla="*/ 145 h 166"/>
                <a:gd name="T48" fmla="*/ 11 w 186"/>
                <a:gd name="T49" fmla="*/ 166 h 166"/>
                <a:gd name="T50" fmla="*/ 11 w 186"/>
                <a:gd name="T51" fmla="*/ 164 h 166"/>
                <a:gd name="T52" fmla="*/ 17 w 186"/>
                <a:gd name="T53" fmla="*/ 164 h 166"/>
                <a:gd name="T54" fmla="*/ 23 w 186"/>
                <a:gd name="T55" fmla="*/ 164 h 166"/>
                <a:gd name="T56" fmla="*/ 31 w 186"/>
                <a:gd name="T57" fmla="*/ 164 h 166"/>
                <a:gd name="T58" fmla="*/ 40 w 186"/>
                <a:gd name="T59" fmla="*/ 164 h 166"/>
                <a:gd name="T60" fmla="*/ 53 w 186"/>
                <a:gd name="T61" fmla="*/ 164 h 166"/>
                <a:gd name="T62" fmla="*/ 59 w 186"/>
                <a:gd name="T63" fmla="*/ 164 h 166"/>
                <a:gd name="T64" fmla="*/ 65 w 186"/>
                <a:gd name="T65" fmla="*/ 164 h 166"/>
                <a:gd name="T66" fmla="*/ 72 w 186"/>
                <a:gd name="T67" fmla="*/ 164 h 166"/>
                <a:gd name="T68" fmla="*/ 82 w 186"/>
                <a:gd name="T69" fmla="*/ 166 h 166"/>
                <a:gd name="T70" fmla="*/ 93 w 186"/>
                <a:gd name="T71" fmla="*/ 164 h 166"/>
                <a:gd name="T72" fmla="*/ 108 w 186"/>
                <a:gd name="T73" fmla="*/ 164 h 166"/>
                <a:gd name="T74" fmla="*/ 114 w 186"/>
                <a:gd name="T75" fmla="*/ 162 h 166"/>
                <a:gd name="T76" fmla="*/ 122 w 186"/>
                <a:gd name="T77" fmla="*/ 162 h 166"/>
                <a:gd name="T78" fmla="*/ 129 w 186"/>
                <a:gd name="T79" fmla="*/ 160 h 166"/>
                <a:gd name="T80" fmla="*/ 137 w 186"/>
                <a:gd name="T81" fmla="*/ 160 h 166"/>
                <a:gd name="T82" fmla="*/ 148 w 186"/>
                <a:gd name="T83" fmla="*/ 156 h 166"/>
                <a:gd name="T84" fmla="*/ 162 w 186"/>
                <a:gd name="T85" fmla="*/ 151 h 166"/>
                <a:gd name="T86" fmla="*/ 171 w 186"/>
                <a:gd name="T87" fmla="*/ 141 h 166"/>
                <a:gd name="T88" fmla="*/ 179 w 186"/>
                <a:gd name="T89" fmla="*/ 132 h 166"/>
                <a:gd name="T90" fmla="*/ 181 w 186"/>
                <a:gd name="T91" fmla="*/ 122 h 166"/>
                <a:gd name="T92" fmla="*/ 183 w 186"/>
                <a:gd name="T93" fmla="*/ 114 h 166"/>
                <a:gd name="T94" fmla="*/ 185 w 186"/>
                <a:gd name="T95" fmla="*/ 105 h 166"/>
                <a:gd name="T96" fmla="*/ 186 w 186"/>
                <a:gd name="T97" fmla="*/ 95 h 166"/>
                <a:gd name="T98" fmla="*/ 186 w 186"/>
                <a:gd name="T99" fmla="*/ 86 h 166"/>
                <a:gd name="T100" fmla="*/ 186 w 186"/>
                <a:gd name="T101" fmla="*/ 76 h 166"/>
                <a:gd name="T102" fmla="*/ 186 w 186"/>
                <a:gd name="T103" fmla="*/ 67 h 166"/>
                <a:gd name="T104" fmla="*/ 186 w 186"/>
                <a:gd name="T105" fmla="*/ 59 h 166"/>
                <a:gd name="T106" fmla="*/ 185 w 186"/>
                <a:gd name="T107" fmla="*/ 50 h 166"/>
                <a:gd name="T108" fmla="*/ 183 w 186"/>
                <a:gd name="T109" fmla="*/ 42 h 166"/>
                <a:gd name="T110" fmla="*/ 183 w 186"/>
                <a:gd name="T111" fmla="*/ 35 h 166"/>
                <a:gd name="T112" fmla="*/ 183 w 186"/>
                <a:gd name="T113" fmla="*/ 29 h 166"/>
                <a:gd name="T114" fmla="*/ 183 w 186"/>
                <a:gd name="T115" fmla="*/ 19 h 166"/>
                <a:gd name="T116" fmla="*/ 183 w 186"/>
                <a:gd name="T117" fmla="*/ 17 h 166"/>
                <a:gd name="T118" fmla="*/ 183 w 186"/>
                <a:gd name="T119" fmla="*/ 1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66">
                  <a:moveTo>
                    <a:pt x="183" y="17"/>
                  </a:moveTo>
                  <a:lnTo>
                    <a:pt x="152" y="0"/>
                  </a:lnTo>
                  <a:lnTo>
                    <a:pt x="110" y="57"/>
                  </a:lnTo>
                  <a:lnTo>
                    <a:pt x="131" y="76"/>
                  </a:lnTo>
                  <a:lnTo>
                    <a:pt x="127" y="80"/>
                  </a:lnTo>
                  <a:lnTo>
                    <a:pt x="122" y="90"/>
                  </a:lnTo>
                  <a:lnTo>
                    <a:pt x="118" y="94"/>
                  </a:lnTo>
                  <a:lnTo>
                    <a:pt x="110" y="99"/>
                  </a:lnTo>
                  <a:lnTo>
                    <a:pt x="101" y="105"/>
                  </a:lnTo>
                  <a:lnTo>
                    <a:pt x="93" y="113"/>
                  </a:lnTo>
                  <a:lnTo>
                    <a:pt x="86" y="114"/>
                  </a:lnTo>
                  <a:lnTo>
                    <a:pt x="78" y="118"/>
                  </a:lnTo>
                  <a:lnTo>
                    <a:pt x="70" y="120"/>
                  </a:lnTo>
                  <a:lnTo>
                    <a:pt x="65" y="124"/>
                  </a:lnTo>
                  <a:lnTo>
                    <a:pt x="55" y="128"/>
                  </a:lnTo>
                  <a:lnTo>
                    <a:pt x="50" y="130"/>
                  </a:lnTo>
                  <a:lnTo>
                    <a:pt x="42" y="132"/>
                  </a:lnTo>
                  <a:lnTo>
                    <a:pt x="34" y="135"/>
                  </a:lnTo>
                  <a:lnTo>
                    <a:pt x="27" y="135"/>
                  </a:lnTo>
                  <a:lnTo>
                    <a:pt x="21" y="137"/>
                  </a:lnTo>
                  <a:lnTo>
                    <a:pt x="13" y="139"/>
                  </a:lnTo>
                  <a:lnTo>
                    <a:pt x="10" y="141"/>
                  </a:lnTo>
                  <a:lnTo>
                    <a:pt x="2" y="143"/>
                  </a:lnTo>
                  <a:lnTo>
                    <a:pt x="0" y="145"/>
                  </a:lnTo>
                  <a:lnTo>
                    <a:pt x="11" y="166"/>
                  </a:lnTo>
                  <a:lnTo>
                    <a:pt x="11" y="164"/>
                  </a:lnTo>
                  <a:lnTo>
                    <a:pt x="17" y="164"/>
                  </a:lnTo>
                  <a:lnTo>
                    <a:pt x="23" y="164"/>
                  </a:lnTo>
                  <a:lnTo>
                    <a:pt x="31" y="164"/>
                  </a:lnTo>
                  <a:lnTo>
                    <a:pt x="40" y="164"/>
                  </a:lnTo>
                  <a:lnTo>
                    <a:pt x="53" y="164"/>
                  </a:lnTo>
                  <a:lnTo>
                    <a:pt x="59" y="164"/>
                  </a:lnTo>
                  <a:lnTo>
                    <a:pt x="65" y="164"/>
                  </a:lnTo>
                  <a:lnTo>
                    <a:pt x="72" y="164"/>
                  </a:lnTo>
                  <a:lnTo>
                    <a:pt x="82" y="166"/>
                  </a:lnTo>
                  <a:lnTo>
                    <a:pt x="93" y="164"/>
                  </a:lnTo>
                  <a:lnTo>
                    <a:pt x="108" y="164"/>
                  </a:lnTo>
                  <a:lnTo>
                    <a:pt x="114" y="162"/>
                  </a:lnTo>
                  <a:lnTo>
                    <a:pt x="122" y="162"/>
                  </a:lnTo>
                  <a:lnTo>
                    <a:pt x="129" y="160"/>
                  </a:lnTo>
                  <a:lnTo>
                    <a:pt x="137" y="160"/>
                  </a:lnTo>
                  <a:lnTo>
                    <a:pt x="148" y="156"/>
                  </a:lnTo>
                  <a:lnTo>
                    <a:pt x="162" y="151"/>
                  </a:lnTo>
                  <a:lnTo>
                    <a:pt x="171" y="141"/>
                  </a:lnTo>
                  <a:lnTo>
                    <a:pt x="179" y="132"/>
                  </a:lnTo>
                  <a:lnTo>
                    <a:pt x="181" y="122"/>
                  </a:lnTo>
                  <a:lnTo>
                    <a:pt x="183" y="114"/>
                  </a:lnTo>
                  <a:lnTo>
                    <a:pt x="185" y="105"/>
                  </a:lnTo>
                  <a:lnTo>
                    <a:pt x="186" y="95"/>
                  </a:lnTo>
                  <a:lnTo>
                    <a:pt x="186" y="86"/>
                  </a:lnTo>
                  <a:lnTo>
                    <a:pt x="186" y="76"/>
                  </a:lnTo>
                  <a:lnTo>
                    <a:pt x="186" y="67"/>
                  </a:lnTo>
                  <a:lnTo>
                    <a:pt x="186" y="59"/>
                  </a:lnTo>
                  <a:lnTo>
                    <a:pt x="185" y="50"/>
                  </a:lnTo>
                  <a:lnTo>
                    <a:pt x="183" y="42"/>
                  </a:lnTo>
                  <a:lnTo>
                    <a:pt x="183" y="35"/>
                  </a:lnTo>
                  <a:lnTo>
                    <a:pt x="183" y="29"/>
                  </a:lnTo>
                  <a:lnTo>
                    <a:pt x="183" y="19"/>
                  </a:lnTo>
                  <a:lnTo>
                    <a:pt x="183" y="17"/>
                  </a:lnTo>
                  <a:lnTo>
                    <a:pt x="183" y="1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96" name="Freeform 44"/>
            <p:cNvSpPr>
              <a:spLocks/>
            </p:cNvSpPr>
            <p:nvPr/>
          </p:nvSpPr>
          <p:spPr bwMode="auto">
            <a:xfrm>
              <a:off x="1934" y="2921"/>
              <a:ext cx="62" cy="202"/>
            </a:xfrm>
            <a:custGeom>
              <a:avLst/>
              <a:gdLst>
                <a:gd name="T0" fmla="*/ 0 w 126"/>
                <a:gd name="T1" fmla="*/ 42 h 405"/>
                <a:gd name="T2" fmla="*/ 6 w 126"/>
                <a:gd name="T3" fmla="*/ 53 h 405"/>
                <a:gd name="T4" fmla="*/ 12 w 126"/>
                <a:gd name="T5" fmla="*/ 66 h 405"/>
                <a:gd name="T6" fmla="*/ 18 w 126"/>
                <a:gd name="T7" fmla="*/ 85 h 405"/>
                <a:gd name="T8" fmla="*/ 18 w 126"/>
                <a:gd name="T9" fmla="*/ 104 h 405"/>
                <a:gd name="T10" fmla="*/ 18 w 126"/>
                <a:gd name="T11" fmla="*/ 123 h 405"/>
                <a:gd name="T12" fmla="*/ 18 w 126"/>
                <a:gd name="T13" fmla="*/ 137 h 405"/>
                <a:gd name="T14" fmla="*/ 18 w 126"/>
                <a:gd name="T15" fmla="*/ 142 h 405"/>
                <a:gd name="T16" fmla="*/ 50 w 126"/>
                <a:gd name="T17" fmla="*/ 171 h 405"/>
                <a:gd name="T18" fmla="*/ 52 w 126"/>
                <a:gd name="T19" fmla="*/ 178 h 405"/>
                <a:gd name="T20" fmla="*/ 52 w 126"/>
                <a:gd name="T21" fmla="*/ 190 h 405"/>
                <a:gd name="T22" fmla="*/ 50 w 126"/>
                <a:gd name="T23" fmla="*/ 203 h 405"/>
                <a:gd name="T24" fmla="*/ 46 w 126"/>
                <a:gd name="T25" fmla="*/ 220 h 405"/>
                <a:gd name="T26" fmla="*/ 42 w 126"/>
                <a:gd name="T27" fmla="*/ 241 h 405"/>
                <a:gd name="T28" fmla="*/ 38 w 126"/>
                <a:gd name="T29" fmla="*/ 264 h 405"/>
                <a:gd name="T30" fmla="*/ 35 w 126"/>
                <a:gd name="T31" fmla="*/ 287 h 405"/>
                <a:gd name="T32" fmla="*/ 31 w 126"/>
                <a:gd name="T33" fmla="*/ 310 h 405"/>
                <a:gd name="T34" fmla="*/ 25 w 126"/>
                <a:gd name="T35" fmla="*/ 327 h 405"/>
                <a:gd name="T36" fmla="*/ 23 w 126"/>
                <a:gd name="T37" fmla="*/ 344 h 405"/>
                <a:gd name="T38" fmla="*/ 23 w 126"/>
                <a:gd name="T39" fmla="*/ 351 h 405"/>
                <a:gd name="T40" fmla="*/ 126 w 126"/>
                <a:gd name="T41" fmla="*/ 405 h 405"/>
                <a:gd name="T42" fmla="*/ 126 w 126"/>
                <a:gd name="T43" fmla="*/ 395 h 405"/>
                <a:gd name="T44" fmla="*/ 122 w 126"/>
                <a:gd name="T45" fmla="*/ 374 h 405"/>
                <a:gd name="T46" fmla="*/ 120 w 126"/>
                <a:gd name="T47" fmla="*/ 357 h 405"/>
                <a:gd name="T48" fmla="*/ 118 w 126"/>
                <a:gd name="T49" fmla="*/ 340 h 405"/>
                <a:gd name="T50" fmla="*/ 115 w 126"/>
                <a:gd name="T51" fmla="*/ 323 h 405"/>
                <a:gd name="T52" fmla="*/ 113 w 126"/>
                <a:gd name="T53" fmla="*/ 304 h 405"/>
                <a:gd name="T54" fmla="*/ 109 w 126"/>
                <a:gd name="T55" fmla="*/ 283 h 405"/>
                <a:gd name="T56" fmla="*/ 105 w 126"/>
                <a:gd name="T57" fmla="*/ 264 h 405"/>
                <a:gd name="T58" fmla="*/ 103 w 126"/>
                <a:gd name="T59" fmla="*/ 245 h 405"/>
                <a:gd name="T60" fmla="*/ 101 w 126"/>
                <a:gd name="T61" fmla="*/ 228 h 405"/>
                <a:gd name="T62" fmla="*/ 97 w 126"/>
                <a:gd name="T63" fmla="*/ 213 h 405"/>
                <a:gd name="T64" fmla="*/ 97 w 126"/>
                <a:gd name="T65" fmla="*/ 201 h 405"/>
                <a:gd name="T66" fmla="*/ 96 w 126"/>
                <a:gd name="T67" fmla="*/ 192 h 405"/>
                <a:gd name="T68" fmla="*/ 115 w 126"/>
                <a:gd name="T69" fmla="*/ 114 h 405"/>
                <a:gd name="T70" fmla="*/ 113 w 126"/>
                <a:gd name="T71" fmla="*/ 106 h 405"/>
                <a:gd name="T72" fmla="*/ 111 w 126"/>
                <a:gd name="T73" fmla="*/ 91 h 405"/>
                <a:gd name="T74" fmla="*/ 105 w 126"/>
                <a:gd name="T75" fmla="*/ 72 h 405"/>
                <a:gd name="T76" fmla="*/ 97 w 126"/>
                <a:gd name="T77" fmla="*/ 51 h 405"/>
                <a:gd name="T78" fmla="*/ 86 w 126"/>
                <a:gd name="T79" fmla="*/ 28 h 405"/>
                <a:gd name="T80" fmla="*/ 78 w 126"/>
                <a:gd name="T81" fmla="*/ 11 h 405"/>
                <a:gd name="T82" fmla="*/ 73 w 126"/>
                <a:gd name="T83" fmla="*/ 4 h 405"/>
                <a:gd name="T84" fmla="*/ 69 w 126"/>
                <a:gd name="T85" fmla="*/ 62 h 405"/>
                <a:gd name="T86" fmla="*/ 18 w 126"/>
                <a:gd name="T87" fmla="*/ 3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405">
                  <a:moveTo>
                    <a:pt x="18" y="32"/>
                  </a:moveTo>
                  <a:lnTo>
                    <a:pt x="0" y="42"/>
                  </a:lnTo>
                  <a:lnTo>
                    <a:pt x="2" y="43"/>
                  </a:lnTo>
                  <a:lnTo>
                    <a:pt x="6" y="53"/>
                  </a:lnTo>
                  <a:lnTo>
                    <a:pt x="8" y="59"/>
                  </a:lnTo>
                  <a:lnTo>
                    <a:pt x="12" y="66"/>
                  </a:lnTo>
                  <a:lnTo>
                    <a:pt x="14" y="74"/>
                  </a:lnTo>
                  <a:lnTo>
                    <a:pt x="18" y="85"/>
                  </a:lnTo>
                  <a:lnTo>
                    <a:pt x="18" y="95"/>
                  </a:lnTo>
                  <a:lnTo>
                    <a:pt x="18" y="104"/>
                  </a:lnTo>
                  <a:lnTo>
                    <a:pt x="18" y="114"/>
                  </a:lnTo>
                  <a:lnTo>
                    <a:pt x="18" y="123"/>
                  </a:lnTo>
                  <a:lnTo>
                    <a:pt x="18" y="129"/>
                  </a:lnTo>
                  <a:lnTo>
                    <a:pt x="18" y="137"/>
                  </a:lnTo>
                  <a:lnTo>
                    <a:pt x="18" y="140"/>
                  </a:lnTo>
                  <a:lnTo>
                    <a:pt x="18" y="142"/>
                  </a:lnTo>
                  <a:lnTo>
                    <a:pt x="50" y="171"/>
                  </a:lnTo>
                  <a:lnTo>
                    <a:pt x="50" y="171"/>
                  </a:lnTo>
                  <a:lnTo>
                    <a:pt x="52" y="175"/>
                  </a:lnTo>
                  <a:lnTo>
                    <a:pt x="52" y="178"/>
                  </a:lnTo>
                  <a:lnTo>
                    <a:pt x="52" y="186"/>
                  </a:lnTo>
                  <a:lnTo>
                    <a:pt x="52" y="190"/>
                  </a:lnTo>
                  <a:lnTo>
                    <a:pt x="52" y="197"/>
                  </a:lnTo>
                  <a:lnTo>
                    <a:pt x="50" y="203"/>
                  </a:lnTo>
                  <a:lnTo>
                    <a:pt x="50" y="213"/>
                  </a:lnTo>
                  <a:lnTo>
                    <a:pt x="46" y="220"/>
                  </a:lnTo>
                  <a:lnTo>
                    <a:pt x="46" y="230"/>
                  </a:lnTo>
                  <a:lnTo>
                    <a:pt x="42" y="241"/>
                  </a:lnTo>
                  <a:lnTo>
                    <a:pt x="42" y="253"/>
                  </a:lnTo>
                  <a:lnTo>
                    <a:pt x="38" y="264"/>
                  </a:lnTo>
                  <a:lnTo>
                    <a:pt x="38" y="275"/>
                  </a:lnTo>
                  <a:lnTo>
                    <a:pt x="35" y="287"/>
                  </a:lnTo>
                  <a:lnTo>
                    <a:pt x="35" y="298"/>
                  </a:lnTo>
                  <a:lnTo>
                    <a:pt x="31" y="310"/>
                  </a:lnTo>
                  <a:lnTo>
                    <a:pt x="29" y="319"/>
                  </a:lnTo>
                  <a:lnTo>
                    <a:pt x="25" y="327"/>
                  </a:lnTo>
                  <a:lnTo>
                    <a:pt x="25" y="336"/>
                  </a:lnTo>
                  <a:lnTo>
                    <a:pt x="23" y="344"/>
                  </a:lnTo>
                  <a:lnTo>
                    <a:pt x="23" y="348"/>
                  </a:lnTo>
                  <a:lnTo>
                    <a:pt x="23" y="351"/>
                  </a:lnTo>
                  <a:lnTo>
                    <a:pt x="23" y="353"/>
                  </a:lnTo>
                  <a:lnTo>
                    <a:pt x="126" y="405"/>
                  </a:lnTo>
                  <a:lnTo>
                    <a:pt x="126" y="403"/>
                  </a:lnTo>
                  <a:lnTo>
                    <a:pt x="126" y="395"/>
                  </a:lnTo>
                  <a:lnTo>
                    <a:pt x="124" y="386"/>
                  </a:lnTo>
                  <a:lnTo>
                    <a:pt x="122" y="374"/>
                  </a:lnTo>
                  <a:lnTo>
                    <a:pt x="120" y="365"/>
                  </a:lnTo>
                  <a:lnTo>
                    <a:pt x="120" y="357"/>
                  </a:lnTo>
                  <a:lnTo>
                    <a:pt x="118" y="348"/>
                  </a:lnTo>
                  <a:lnTo>
                    <a:pt x="118" y="340"/>
                  </a:lnTo>
                  <a:lnTo>
                    <a:pt x="115" y="332"/>
                  </a:lnTo>
                  <a:lnTo>
                    <a:pt x="115" y="323"/>
                  </a:lnTo>
                  <a:lnTo>
                    <a:pt x="113" y="313"/>
                  </a:lnTo>
                  <a:lnTo>
                    <a:pt x="113" y="304"/>
                  </a:lnTo>
                  <a:lnTo>
                    <a:pt x="111" y="294"/>
                  </a:lnTo>
                  <a:lnTo>
                    <a:pt x="109" y="283"/>
                  </a:lnTo>
                  <a:lnTo>
                    <a:pt x="107" y="272"/>
                  </a:lnTo>
                  <a:lnTo>
                    <a:pt x="105" y="264"/>
                  </a:lnTo>
                  <a:lnTo>
                    <a:pt x="103" y="253"/>
                  </a:lnTo>
                  <a:lnTo>
                    <a:pt x="103" y="245"/>
                  </a:lnTo>
                  <a:lnTo>
                    <a:pt x="101" y="235"/>
                  </a:lnTo>
                  <a:lnTo>
                    <a:pt x="101" y="228"/>
                  </a:lnTo>
                  <a:lnTo>
                    <a:pt x="99" y="220"/>
                  </a:lnTo>
                  <a:lnTo>
                    <a:pt x="97" y="213"/>
                  </a:lnTo>
                  <a:lnTo>
                    <a:pt x="97" y="205"/>
                  </a:lnTo>
                  <a:lnTo>
                    <a:pt x="97" y="201"/>
                  </a:lnTo>
                  <a:lnTo>
                    <a:pt x="96" y="194"/>
                  </a:lnTo>
                  <a:lnTo>
                    <a:pt x="96" y="192"/>
                  </a:lnTo>
                  <a:lnTo>
                    <a:pt x="115" y="118"/>
                  </a:lnTo>
                  <a:lnTo>
                    <a:pt x="115" y="114"/>
                  </a:lnTo>
                  <a:lnTo>
                    <a:pt x="115" y="112"/>
                  </a:lnTo>
                  <a:lnTo>
                    <a:pt x="113" y="106"/>
                  </a:lnTo>
                  <a:lnTo>
                    <a:pt x="113" y="100"/>
                  </a:lnTo>
                  <a:lnTo>
                    <a:pt x="111" y="91"/>
                  </a:lnTo>
                  <a:lnTo>
                    <a:pt x="107" y="83"/>
                  </a:lnTo>
                  <a:lnTo>
                    <a:pt x="105" y="72"/>
                  </a:lnTo>
                  <a:lnTo>
                    <a:pt x="101" y="62"/>
                  </a:lnTo>
                  <a:lnTo>
                    <a:pt x="97" y="51"/>
                  </a:lnTo>
                  <a:lnTo>
                    <a:pt x="92" y="40"/>
                  </a:lnTo>
                  <a:lnTo>
                    <a:pt x="86" y="28"/>
                  </a:lnTo>
                  <a:lnTo>
                    <a:pt x="82" y="21"/>
                  </a:lnTo>
                  <a:lnTo>
                    <a:pt x="78" y="11"/>
                  </a:lnTo>
                  <a:lnTo>
                    <a:pt x="76" y="7"/>
                  </a:lnTo>
                  <a:lnTo>
                    <a:pt x="73" y="4"/>
                  </a:lnTo>
                  <a:lnTo>
                    <a:pt x="57" y="0"/>
                  </a:lnTo>
                  <a:lnTo>
                    <a:pt x="69" y="62"/>
                  </a:lnTo>
                  <a:lnTo>
                    <a:pt x="59" y="80"/>
                  </a:lnTo>
                  <a:lnTo>
                    <a:pt x="18" y="32"/>
                  </a:lnTo>
                  <a:lnTo>
                    <a:pt x="18" y="32"/>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97" name="Freeform 45"/>
            <p:cNvSpPr>
              <a:spLocks/>
            </p:cNvSpPr>
            <p:nvPr/>
          </p:nvSpPr>
          <p:spPr bwMode="auto">
            <a:xfrm>
              <a:off x="2004" y="3916"/>
              <a:ext cx="117" cy="28"/>
            </a:xfrm>
            <a:custGeom>
              <a:avLst/>
              <a:gdLst>
                <a:gd name="T0" fmla="*/ 95 w 234"/>
                <a:gd name="T1" fmla="*/ 27 h 55"/>
                <a:gd name="T2" fmla="*/ 103 w 234"/>
                <a:gd name="T3" fmla="*/ 27 h 55"/>
                <a:gd name="T4" fmla="*/ 114 w 234"/>
                <a:gd name="T5" fmla="*/ 25 h 55"/>
                <a:gd name="T6" fmla="*/ 128 w 234"/>
                <a:gd name="T7" fmla="*/ 23 h 55"/>
                <a:gd name="T8" fmla="*/ 143 w 234"/>
                <a:gd name="T9" fmla="*/ 21 h 55"/>
                <a:gd name="T10" fmla="*/ 158 w 234"/>
                <a:gd name="T11" fmla="*/ 19 h 55"/>
                <a:gd name="T12" fmla="*/ 173 w 234"/>
                <a:gd name="T13" fmla="*/ 17 h 55"/>
                <a:gd name="T14" fmla="*/ 188 w 234"/>
                <a:gd name="T15" fmla="*/ 15 h 55"/>
                <a:gd name="T16" fmla="*/ 207 w 234"/>
                <a:gd name="T17" fmla="*/ 10 h 55"/>
                <a:gd name="T18" fmla="*/ 217 w 234"/>
                <a:gd name="T19" fmla="*/ 6 h 55"/>
                <a:gd name="T20" fmla="*/ 225 w 234"/>
                <a:gd name="T21" fmla="*/ 0 h 55"/>
                <a:gd name="T22" fmla="*/ 226 w 234"/>
                <a:gd name="T23" fmla="*/ 10 h 55"/>
                <a:gd name="T24" fmla="*/ 230 w 234"/>
                <a:gd name="T25" fmla="*/ 34 h 55"/>
                <a:gd name="T26" fmla="*/ 232 w 234"/>
                <a:gd name="T27" fmla="*/ 46 h 55"/>
                <a:gd name="T28" fmla="*/ 234 w 234"/>
                <a:gd name="T29" fmla="*/ 51 h 55"/>
                <a:gd name="T30" fmla="*/ 225 w 234"/>
                <a:gd name="T31" fmla="*/ 51 h 55"/>
                <a:gd name="T32" fmla="*/ 207 w 234"/>
                <a:gd name="T33" fmla="*/ 53 h 55"/>
                <a:gd name="T34" fmla="*/ 192 w 234"/>
                <a:gd name="T35" fmla="*/ 53 h 55"/>
                <a:gd name="T36" fmla="*/ 177 w 234"/>
                <a:gd name="T37" fmla="*/ 55 h 55"/>
                <a:gd name="T38" fmla="*/ 158 w 234"/>
                <a:gd name="T39" fmla="*/ 55 h 55"/>
                <a:gd name="T40" fmla="*/ 139 w 234"/>
                <a:gd name="T41" fmla="*/ 55 h 55"/>
                <a:gd name="T42" fmla="*/ 116 w 234"/>
                <a:gd name="T43" fmla="*/ 53 h 55"/>
                <a:gd name="T44" fmla="*/ 93 w 234"/>
                <a:gd name="T45" fmla="*/ 51 h 55"/>
                <a:gd name="T46" fmla="*/ 70 w 234"/>
                <a:gd name="T47" fmla="*/ 48 h 55"/>
                <a:gd name="T48" fmla="*/ 50 w 234"/>
                <a:gd name="T49" fmla="*/ 46 h 55"/>
                <a:gd name="T50" fmla="*/ 29 w 234"/>
                <a:gd name="T51" fmla="*/ 44 h 55"/>
                <a:gd name="T52" fmla="*/ 13 w 234"/>
                <a:gd name="T53" fmla="*/ 42 h 55"/>
                <a:gd name="T54" fmla="*/ 0 w 234"/>
                <a:gd name="T55" fmla="*/ 40 h 55"/>
                <a:gd name="T56" fmla="*/ 2 w 234"/>
                <a:gd name="T57" fmla="*/ 32 h 55"/>
                <a:gd name="T58" fmla="*/ 15 w 234"/>
                <a:gd name="T59" fmla="*/ 17 h 55"/>
                <a:gd name="T60" fmla="*/ 29 w 234"/>
                <a:gd name="T61" fmla="*/ 10 h 55"/>
                <a:gd name="T62" fmla="*/ 40 w 234"/>
                <a:gd name="T63" fmla="*/ 6 h 55"/>
                <a:gd name="T64" fmla="*/ 57 w 234"/>
                <a:gd name="T65" fmla="*/ 2 h 55"/>
                <a:gd name="T66" fmla="*/ 76 w 234"/>
                <a:gd name="T67"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55">
                  <a:moveTo>
                    <a:pt x="76" y="10"/>
                  </a:moveTo>
                  <a:lnTo>
                    <a:pt x="95" y="27"/>
                  </a:lnTo>
                  <a:lnTo>
                    <a:pt x="95" y="27"/>
                  </a:lnTo>
                  <a:lnTo>
                    <a:pt x="103" y="27"/>
                  </a:lnTo>
                  <a:lnTo>
                    <a:pt x="107" y="25"/>
                  </a:lnTo>
                  <a:lnTo>
                    <a:pt x="114" y="25"/>
                  </a:lnTo>
                  <a:lnTo>
                    <a:pt x="120" y="23"/>
                  </a:lnTo>
                  <a:lnTo>
                    <a:pt x="128" y="23"/>
                  </a:lnTo>
                  <a:lnTo>
                    <a:pt x="135" y="23"/>
                  </a:lnTo>
                  <a:lnTo>
                    <a:pt x="143" y="21"/>
                  </a:lnTo>
                  <a:lnTo>
                    <a:pt x="150" y="19"/>
                  </a:lnTo>
                  <a:lnTo>
                    <a:pt x="158" y="19"/>
                  </a:lnTo>
                  <a:lnTo>
                    <a:pt x="166" y="17"/>
                  </a:lnTo>
                  <a:lnTo>
                    <a:pt x="173" y="17"/>
                  </a:lnTo>
                  <a:lnTo>
                    <a:pt x="181" y="15"/>
                  </a:lnTo>
                  <a:lnTo>
                    <a:pt x="188" y="15"/>
                  </a:lnTo>
                  <a:lnTo>
                    <a:pt x="198" y="11"/>
                  </a:lnTo>
                  <a:lnTo>
                    <a:pt x="207" y="10"/>
                  </a:lnTo>
                  <a:lnTo>
                    <a:pt x="211" y="6"/>
                  </a:lnTo>
                  <a:lnTo>
                    <a:pt x="217" y="6"/>
                  </a:lnTo>
                  <a:lnTo>
                    <a:pt x="223" y="0"/>
                  </a:lnTo>
                  <a:lnTo>
                    <a:pt x="225" y="0"/>
                  </a:lnTo>
                  <a:lnTo>
                    <a:pt x="225" y="2"/>
                  </a:lnTo>
                  <a:lnTo>
                    <a:pt x="226" y="10"/>
                  </a:lnTo>
                  <a:lnTo>
                    <a:pt x="228" y="23"/>
                  </a:lnTo>
                  <a:lnTo>
                    <a:pt x="230" y="34"/>
                  </a:lnTo>
                  <a:lnTo>
                    <a:pt x="230" y="40"/>
                  </a:lnTo>
                  <a:lnTo>
                    <a:pt x="232" y="46"/>
                  </a:lnTo>
                  <a:lnTo>
                    <a:pt x="232" y="48"/>
                  </a:lnTo>
                  <a:lnTo>
                    <a:pt x="234" y="51"/>
                  </a:lnTo>
                  <a:lnTo>
                    <a:pt x="230" y="51"/>
                  </a:lnTo>
                  <a:lnTo>
                    <a:pt x="225" y="51"/>
                  </a:lnTo>
                  <a:lnTo>
                    <a:pt x="217" y="51"/>
                  </a:lnTo>
                  <a:lnTo>
                    <a:pt x="207" y="53"/>
                  </a:lnTo>
                  <a:lnTo>
                    <a:pt x="200" y="53"/>
                  </a:lnTo>
                  <a:lnTo>
                    <a:pt x="192" y="53"/>
                  </a:lnTo>
                  <a:lnTo>
                    <a:pt x="185" y="53"/>
                  </a:lnTo>
                  <a:lnTo>
                    <a:pt x="177" y="55"/>
                  </a:lnTo>
                  <a:lnTo>
                    <a:pt x="167" y="55"/>
                  </a:lnTo>
                  <a:lnTo>
                    <a:pt x="158" y="55"/>
                  </a:lnTo>
                  <a:lnTo>
                    <a:pt x="148" y="55"/>
                  </a:lnTo>
                  <a:lnTo>
                    <a:pt x="139" y="55"/>
                  </a:lnTo>
                  <a:lnTo>
                    <a:pt x="128" y="53"/>
                  </a:lnTo>
                  <a:lnTo>
                    <a:pt x="116" y="53"/>
                  </a:lnTo>
                  <a:lnTo>
                    <a:pt x="103" y="51"/>
                  </a:lnTo>
                  <a:lnTo>
                    <a:pt x="93" y="51"/>
                  </a:lnTo>
                  <a:lnTo>
                    <a:pt x="82" y="48"/>
                  </a:lnTo>
                  <a:lnTo>
                    <a:pt x="70" y="48"/>
                  </a:lnTo>
                  <a:lnTo>
                    <a:pt x="57" y="46"/>
                  </a:lnTo>
                  <a:lnTo>
                    <a:pt x="50" y="46"/>
                  </a:lnTo>
                  <a:lnTo>
                    <a:pt x="36" y="44"/>
                  </a:lnTo>
                  <a:lnTo>
                    <a:pt x="29" y="44"/>
                  </a:lnTo>
                  <a:lnTo>
                    <a:pt x="19" y="42"/>
                  </a:lnTo>
                  <a:lnTo>
                    <a:pt x="13" y="42"/>
                  </a:lnTo>
                  <a:lnTo>
                    <a:pt x="2" y="40"/>
                  </a:lnTo>
                  <a:lnTo>
                    <a:pt x="0" y="40"/>
                  </a:lnTo>
                  <a:lnTo>
                    <a:pt x="0" y="38"/>
                  </a:lnTo>
                  <a:lnTo>
                    <a:pt x="2" y="32"/>
                  </a:lnTo>
                  <a:lnTo>
                    <a:pt x="6" y="25"/>
                  </a:lnTo>
                  <a:lnTo>
                    <a:pt x="15" y="17"/>
                  </a:lnTo>
                  <a:lnTo>
                    <a:pt x="19" y="13"/>
                  </a:lnTo>
                  <a:lnTo>
                    <a:pt x="29" y="10"/>
                  </a:lnTo>
                  <a:lnTo>
                    <a:pt x="34" y="8"/>
                  </a:lnTo>
                  <a:lnTo>
                    <a:pt x="40" y="6"/>
                  </a:lnTo>
                  <a:lnTo>
                    <a:pt x="51" y="2"/>
                  </a:lnTo>
                  <a:lnTo>
                    <a:pt x="57" y="2"/>
                  </a:lnTo>
                  <a:lnTo>
                    <a:pt x="76" y="10"/>
                  </a:lnTo>
                  <a:lnTo>
                    <a:pt x="76" y="1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98" name="Freeform 46"/>
            <p:cNvSpPr>
              <a:spLocks/>
            </p:cNvSpPr>
            <p:nvPr/>
          </p:nvSpPr>
          <p:spPr bwMode="auto">
            <a:xfrm>
              <a:off x="1743" y="3909"/>
              <a:ext cx="97" cy="24"/>
            </a:xfrm>
            <a:custGeom>
              <a:avLst/>
              <a:gdLst>
                <a:gd name="T0" fmla="*/ 34 w 194"/>
                <a:gd name="T1" fmla="*/ 9 h 47"/>
                <a:gd name="T2" fmla="*/ 143 w 194"/>
                <a:gd name="T3" fmla="*/ 9 h 47"/>
                <a:gd name="T4" fmla="*/ 171 w 194"/>
                <a:gd name="T5" fmla="*/ 0 h 47"/>
                <a:gd name="T6" fmla="*/ 185 w 194"/>
                <a:gd name="T7" fmla="*/ 4 h 47"/>
                <a:gd name="T8" fmla="*/ 194 w 194"/>
                <a:gd name="T9" fmla="*/ 40 h 47"/>
                <a:gd name="T10" fmla="*/ 192 w 194"/>
                <a:gd name="T11" fmla="*/ 40 h 47"/>
                <a:gd name="T12" fmla="*/ 190 w 194"/>
                <a:gd name="T13" fmla="*/ 40 h 47"/>
                <a:gd name="T14" fmla="*/ 185 w 194"/>
                <a:gd name="T15" fmla="*/ 42 h 47"/>
                <a:gd name="T16" fmla="*/ 177 w 194"/>
                <a:gd name="T17" fmla="*/ 43 h 47"/>
                <a:gd name="T18" fmla="*/ 169 w 194"/>
                <a:gd name="T19" fmla="*/ 43 h 47"/>
                <a:gd name="T20" fmla="*/ 156 w 194"/>
                <a:gd name="T21" fmla="*/ 43 h 47"/>
                <a:gd name="T22" fmla="*/ 150 w 194"/>
                <a:gd name="T23" fmla="*/ 43 h 47"/>
                <a:gd name="T24" fmla="*/ 143 w 194"/>
                <a:gd name="T25" fmla="*/ 45 h 47"/>
                <a:gd name="T26" fmla="*/ 135 w 194"/>
                <a:gd name="T27" fmla="*/ 45 h 47"/>
                <a:gd name="T28" fmla="*/ 128 w 194"/>
                <a:gd name="T29" fmla="*/ 47 h 47"/>
                <a:gd name="T30" fmla="*/ 118 w 194"/>
                <a:gd name="T31" fmla="*/ 45 h 47"/>
                <a:gd name="T32" fmla="*/ 107 w 194"/>
                <a:gd name="T33" fmla="*/ 43 h 47"/>
                <a:gd name="T34" fmla="*/ 97 w 194"/>
                <a:gd name="T35" fmla="*/ 43 h 47"/>
                <a:gd name="T36" fmla="*/ 86 w 194"/>
                <a:gd name="T37" fmla="*/ 43 h 47"/>
                <a:gd name="T38" fmla="*/ 76 w 194"/>
                <a:gd name="T39" fmla="*/ 42 h 47"/>
                <a:gd name="T40" fmla="*/ 65 w 194"/>
                <a:gd name="T41" fmla="*/ 40 h 47"/>
                <a:gd name="T42" fmla="*/ 55 w 194"/>
                <a:gd name="T43" fmla="*/ 40 h 47"/>
                <a:gd name="T44" fmla="*/ 46 w 194"/>
                <a:gd name="T45" fmla="*/ 40 h 47"/>
                <a:gd name="T46" fmla="*/ 34 w 194"/>
                <a:gd name="T47" fmla="*/ 38 h 47"/>
                <a:gd name="T48" fmla="*/ 27 w 194"/>
                <a:gd name="T49" fmla="*/ 36 h 47"/>
                <a:gd name="T50" fmla="*/ 19 w 194"/>
                <a:gd name="T51" fmla="*/ 36 h 47"/>
                <a:gd name="T52" fmla="*/ 14 w 194"/>
                <a:gd name="T53" fmla="*/ 36 h 47"/>
                <a:gd name="T54" fmla="*/ 4 w 194"/>
                <a:gd name="T55" fmla="*/ 36 h 47"/>
                <a:gd name="T56" fmla="*/ 0 w 194"/>
                <a:gd name="T57" fmla="*/ 36 h 47"/>
                <a:gd name="T58" fmla="*/ 34 w 194"/>
                <a:gd name="T59" fmla="*/ 9 h 47"/>
                <a:gd name="T60" fmla="*/ 34 w 194"/>
                <a:gd name="T61"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 h="47">
                  <a:moveTo>
                    <a:pt x="34" y="9"/>
                  </a:moveTo>
                  <a:lnTo>
                    <a:pt x="143" y="9"/>
                  </a:lnTo>
                  <a:lnTo>
                    <a:pt x="171" y="0"/>
                  </a:lnTo>
                  <a:lnTo>
                    <a:pt x="185" y="4"/>
                  </a:lnTo>
                  <a:lnTo>
                    <a:pt x="194" y="40"/>
                  </a:lnTo>
                  <a:lnTo>
                    <a:pt x="192" y="40"/>
                  </a:lnTo>
                  <a:lnTo>
                    <a:pt x="190" y="40"/>
                  </a:lnTo>
                  <a:lnTo>
                    <a:pt x="185" y="42"/>
                  </a:lnTo>
                  <a:lnTo>
                    <a:pt x="177" y="43"/>
                  </a:lnTo>
                  <a:lnTo>
                    <a:pt x="169" y="43"/>
                  </a:lnTo>
                  <a:lnTo>
                    <a:pt x="156" y="43"/>
                  </a:lnTo>
                  <a:lnTo>
                    <a:pt x="150" y="43"/>
                  </a:lnTo>
                  <a:lnTo>
                    <a:pt x="143" y="45"/>
                  </a:lnTo>
                  <a:lnTo>
                    <a:pt x="135" y="45"/>
                  </a:lnTo>
                  <a:lnTo>
                    <a:pt x="128" y="47"/>
                  </a:lnTo>
                  <a:lnTo>
                    <a:pt x="118" y="45"/>
                  </a:lnTo>
                  <a:lnTo>
                    <a:pt x="107" y="43"/>
                  </a:lnTo>
                  <a:lnTo>
                    <a:pt x="97" y="43"/>
                  </a:lnTo>
                  <a:lnTo>
                    <a:pt x="86" y="43"/>
                  </a:lnTo>
                  <a:lnTo>
                    <a:pt x="76" y="42"/>
                  </a:lnTo>
                  <a:lnTo>
                    <a:pt x="65" y="40"/>
                  </a:lnTo>
                  <a:lnTo>
                    <a:pt x="55" y="40"/>
                  </a:lnTo>
                  <a:lnTo>
                    <a:pt x="46" y="40"/>
                  </a:lnTo>
                  <a:lnTo>
                    <a:pt x="34" y="38"/>
                  </a:lnTo>
                  <a:lnTo>
                    <a:pt x="27" y="36"/>
                  </a:lnTo>
                  <a:lnTo>
                    <a:pt x="19" y="36"/>
                  </a:lnTo>
                  <a:lnTo>
                    <a:pt x="14" y="36"/>
                  </a:lnTo>
                  <a:lnTo>
                    <a:pt x="4" y="36"/>
                  </a:lnTo>
                  <a:lnTo>
                    <a:pt x="0" y="36"/>
                  </a:lnTo>
                  <a:lnTo>
                    <a:pt x="34" y="9"/>
                  </a:lnTo>
                  <a:lnTo>
                    <a:pt x="34" y="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599" name="Freeform 47"/>
            <p:cNvSpPr>
              <a:spLocks/>
            </p:cNvSpPr>
            <p:nvPr/>
          </p:nvSpPr>
          <p:spPr bwMode="auto">
            <a:xfrm>
              <a:off x="1627" y="3909"/>
              <a:ext cx="137" cy="31"/>
            </a:xfrm>
            <a:custGeom>
              <a:avLst/>
              <a:gdLst>
                <a:gd name="T0" fmla="*/ 154 w 274"/>
                <a:gd name="T1" fmla="*/ 0 h 61"/>
                <a:gd name="T2" fmla="*/ 152 w 274"/>
                <a:gd name="T3" fmla="*/ 0 h 61"/>
                <a:gd name="T4" fmla="*/ 147 w 274"/>
                <a:gd name="T5" fmla="*/ 0 h 61"/>
                <a:gd name="T6" fmla="*/ 139 w 274"/>
                <a:gd name="T7" fmla="*/ 2 h 61"/>
                <a:gd name="T8" fmla="*/ 130 w 274"/>
                <a:gd name="T9" fmla="*/ 4 h 61"/>
                <a:gd name="T10" fmla="*/ 116 w 274"/>
                <a:gd name="T11" fmla="*/ 5 h 61"/>
                <a:gd name="T12" fmla="*/ 105 w 274"/>
                <a:gd name="T13" fmla="*/ 7 h 61"/>
                <a:gd name="T14" fmla="*/ 90 w 274"/>
                <a:gd name="T15" fmla="*/ 9 h 61"/>
                <a:gd name="T16" fmla="*/ 78 w 274"/>
                <a:gd name="T17" fmla="*/ 13 h 61"/>
                <a:gd name="T18" fmla="*/ 63 w 274"/>
                <a:gd name="T19" fmla="*/ 13 h 61"/>
                <a:gd name="T20" fmla="*/ 52 w 274"/>
                <a:gd name="T21" fmla="*/ 17 h 61"/>
                <a:gd name="T22" fmla="*/ 38 w 274"/>
                <a:gd name="T23" fmla="*/ 19 h 61"/>
                <a:gd name="T24" fmla="*/ 29 w 274"/>
                <a:gd name="T25" fmla="*/ 21 h 61"/>
                <a:gd name="T26" fmla="*/ 19 w 274"/>
                <a:gd name="T27" fmla="*/ 23 h 61"/>
                <a:gd name="T28" fmla="*/ 15 w 274"/>
                <a:gd name="T29" fmla="*/ 23 h 61"/>
                <a:gd name="T30" fmla="*/ 10 w 274"/>
                <a:gd name="T31" fmla="*/ 24 h 61"/>
                <a:gd name="T32" fmla="*/ 10 w 274"/>
                <a:gd name="T33" fmla="*/ 26 h 61"/>
                <a:gd name="T34" fmla="*/ 0 w 274"/>
                <a:gd name="T35" fmla="*/ 42 h 61"/>
                <a:gd name="T36" fmla="*/ 4 w 274"/>
                <a:gd name="T37" fmla="*/ 42 h 61"/>
                <a:gd name="T38" fmla="*/ 8 w 274"/>
                <a:gd name="T39" fmla="*/ 43 h 61"/>
                <a:gd name="T40" fmla="*/ 17 w 274"/>
                <a:gd name="T41" fmla="*/ 47 h 61"/>
                <a:gd name="T42" fmla="*/ 25 w 274"/>
                <a:gd name="T43" fmla="*/ 47 h 61"/>
                <a:gd name="T44" fmla="*/ 36 w 274"/>
                <a:gd name="T45" fmla="*/ 51 h 61"/>
                <a:gd name="T46" fmla="*/ 44 w 274"/>
                <a:gd name="T47" fmla="*/ 51 h 61"/>
                <a:gd name="T48" fmla="*/ 50 w 274"/>
                <a:gd name="T49" fmla="*/ 53 h 61"/>
                <a:gd name="T50" fmla="*/ 57 w 274"/>
                <a:gd name="T51" fmla="*/ 53 h 61"/>
                <a:gd name="T52" fmla="*/ 65 w 274"/>
                <a:gd name="T53" fmla="*/ 57 h 61"/>
                <a:gd name="T54" fmla="*/ 74 w 274"/>
                <a:gd name="T55" fmla="*/ 57 h 61"/>
                <a:gd name="T56" fmla="*/ 82 w 274"/>
                <a:gd name="T57" fmla="*/ 57 h 61"/>
                <a:gd name="T58" fmla="*/ 90 w 274"/>
                <a:gd name="T59" fmla="*/ 57 h 61"/>
                <a:gd name="T60" fmla="*/ 97 w 274"/>
                <a:gd name="T61" fmla="*/ 57 h 61"/>
                <a:gd name="T62" fmla="*/ 105 w 274"/>
                <a:gd name="T63" fmla="*/ 57 h 61"/>
                <a:gd name="T64" fmla="*/ 112 w 274"/>
                <a:gd name="T65" fmla="*/ 57 h 61"/>
                <a:gd name="T66" fmla="*/ 120 w 274"/>
                <a:gd name="T67" fmla="*/ 57 h 61"/>
                <a:gd name="T68" fmla="*/ 130 w 274"/>
                <a:gd name="T69" fmla="*/ 57 h 61"/>
                <a:gd name="T70" fmla="*/ 143 w 274"/>
                <a:gd name="T71" fmla="*/ 57 h 61"/>
                <a:gd name="T72" fmla="*/ 152 w 274"/>
                <a:gd name="T73" fmla="*/ 57 h 61"/>
                <a:gd name="T74" fmla="*/ 160 w 274"/>
                <a:gd name="T75" fmla="*/ 57 h 61"/>
                <a:gd name="T76" fmla="*/ 164 w 274"/>
                <a:gd name="T77" fmla="*/ 57 h 61"/>
                <a:gd name="T78" fmla="*/ 183 w 274"/>
                <a:gd name="T79" fmla="*/ 47 h 61"/>
                <a:gd name="T80" fmla="*/ 204 w 274"/>
                <a:gd name="T81" fmla="*/ 61 h 61"/>
                <a:gd name="T82" fmla="*/ 274 w 274"/>
                <a:gd name="T83" fmla="*/ 53 h 61"/>
                <a:gd name="T84" fmla="*/ 266 w 274"/>
                <a:gd name="T85" fmla="*/ 9 h 61"/>
                <a:gd name="T86" fmla="*/ 154 w 274"/>
                <a:gd name="T87" fmla="*/ 0 h 61"/>
                <a:gd name="T88" fmla="*/ 154 w 274"/>
                <a:gd name="T8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4" h="61">
                  <a:moveTo>
                    <a:pt x="154" y="0"/>
                  </a:moveTo>
                  <a:lnTo>
                    <a:pt x="152" y="0"/>
                  </a:lnTo>
                  <a:lnTo>
                    <a:pt x="147" y="0"/>
                  </a:lnTo>
                  <a:lnTo>
                    <a:pt x="139" y="2"/>
                  </a:lnTo>
                  <a:lnTo>
                    <a:pt x="130" y="4"/>
                  </a:lnTo>
                  <a:lnTo>
                    <a:pt x="116" y="5"/>
                  </a:lnTo>
                  <a:lnTo>
                    <a:pt x="105" y="7"/>
                  </a:lnTo>
                  <a:lnTo>
                    <a:pt x="90" y="9"/>
                  </a:lnTo>
                  <a:lnTo>
                    <a:pt x="78" y="13"/>
                  </a:lnTo>
                  <a:lnTo>
                    <a:pt x="63" y="13"/>
                  </a:lnTo>
                  <a:lnTo>
                    <a:pt x="52" y="17"/>
                  </a:lnTo>
                  <a:lnTo>
                    <a:pt x="38" y="19"/>
                  </a:lnTo>
                  <a:lnTo>
                    <a:pt x="29" y="21"/>
                  </a:lnTo>
                  <a:lnTo>
                    <a:pt x="19" y="23"/>
                  </a:lnTo>
                  <a:lnTo>
                    <a:pt x="15" y="23"/>
                  </a:lnTo>
                  <a:lnTo>
                    <a:pt x="10" y="24"/>
                  </a:lnTo>
                  <a:lnTo>
                    <a:pt x="10" y="26"/>
                  </a:lnTo>
                  <a:lnTo>
                    <a:pt x="0" y="42"/>
                  </a:lnTo>
                  <a:lnTo>
                    <a:pt x="4" y="42"/>
                  </a:lnTo>
                  <a:lnTo>
                    <a:pt x="8" y="43"/>
                  </a:lnTo>
                  <a:lnTo>
                    <a:pt x="17" y="47"/>
                  </a:lnTo>
                  <a:lnTo>
                    <a:pt x="25" y="47"/>
                  </a:lnTo>
                  <a:lnTo>
                    <a:pt x="36" y="51"/>
                  </a:lnTo>
                  <a:lnTo>
                    <a:pt x="44" y="51"/>
                  </a:lnTo>
                  <a:lnTo>
                    <a:pt x="50" y="53"/>
                  </a:lnTo>
                  <a:lnTo>
                    <a:pt x="57" y="53"/>
                  </a:lnTo>
                  <a:lnTo>
                    <a:pt x="65" y="57"/>
                  </a:lnTo>
                  <a:lnTo>
                    <a:pt x="74" y="57"/>
                  </a:lnTo>
                  <a:lnTo>
                    <a:pt x="82" y="57"/>
                  </a:lnTo>
                  <a:lnTo>
                    <a:pt x="90" y="57"/>
                  </a:lnTo>
                  <a:lnTo>
                    <a:pt x="97" y="57"/>
                  </a:lnTo>
                  <a:lnTo>
                    <a:pt x="105" y="57"/>
                  </a:lnTo>
                  <a:lnTo>
                    <a:pt x="112" y="57"/>
                  </a:lnTo>
                  <a:lnTo>
                    <a:pt x="120" y="57"/>
                  </a:lnTo>
                  <a:lnTo>
                    <a:pt x="130" y="57"/>
                  </a:lnTo>
                  <a:lnTo>
                    <a:pt x="143" y="57"/>
                  </a:lnTo>
                  <a:lnTo>
                    <a:pt x="152" y="57"/>
                  </a:lnTo>
                  <a:lnTo>
                    <a:pt x="160" y="57"/>
                  </a:lnTo>
                  <a:lnTo>
                    <a:pt x="164" y="57"/>
                  </a:lnTo>
                  <a:lnTo>
                    <a:pt x="183" y="47"/>
                  </a:lnTo>
                  <a:lnTo>
                    <a:pt x="204" y="61"/>
                  </a:lnTo>
                  <a:lnTo>
                    <a:pt x="274" y="53"/>
                  </a:lnTo>
                  <a:lnTo>
                    <a:pt x="266" y="9"/>
                  </a:lnTo>
                  <a:lnTo>
                    <a:pt x="154" y="0"/>
                  </a:lnTo>
                  <a:lnTo>
                    <a:pt x="154" y="0"/>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00" name="Freeform 48"/>
            <p:cNvSpPr>
              <a:spLocks/>
            </p:cNvSpPr>
            <p:nvPr/>
          </p:nvSpPr>
          <p:spPr bwMode="auto">
            <a:xfrm>
              <a:off x="1455" y="3926"/>
              <a:ext cx="113" cy="29"/>
            </a:xfrm>
            <a:custGeom>
              <a:avLst/>
              <a:gdLst>
                <a:gd name="T0" fmla="*/ 139 w 224"/>
                <a:gd name="T1" fmla="*/ 0 h 59"/>
                <a:gd name="T2" fmla="*/ 49 w 224"/>
                <a:gd name="T3" fmla="*/ 11 h 59"/>
                <a:gd name="T4" fmla="*/ 0 w 224"/>
                <a:gd name="T5" fmla="*/ 21 h 59"/>
                <a:gd name="T6" fmla="*/ 0 w 224"/>
                <a:gd name="T7" fmla="*/ 38 h 59"/>
                <a:gd name="T8" fmla="*/ 4 w 224"/>
                <a:gd name="T9" fmla="*/ 40 h 59"/>
                <a:gd name="T10" fmla="*/ 13 w 224"/>
                <a:gd name="T11" fmla="*/ 40 h 59"/>
                <a:gd name="T12" fmla="*/ 23 w 224"/>
                <a:gd name="T13" fmla="*/ 44 h 59"/>
                <a:gd name="T14" fmla="*/ 34 w 224"/>
                <a:gd name="T15" fmla="*/ 46 h 59"/>
                <a:gd name="T16" fmla="*/ 46 w 224"/>
                <a:gd name="T17" fmla="*/ 49 h 59"/>
                <a:gd name="T18" fmla="*/ 57 w 224"/>
                <a:gd name="T19" fmla="*/ 49 h 59"/>
                <a:gd name="T20" fmla="*/ 70 w 224"/>
                <a:gd name="T21" fmla="*/ 53 h 59"/>
                <a:gd name="T22" fmla="*/ 80 w 224"/>
                <a:gd name="T23" fmla="*/ 51 h 59"/>
                <a:gd name="T24" fmla="*/ 93 w 224"/>
                <a:gd name="T25" fmla="*/ 51 h 59"/>
                <a:gd name="T26" fmla="*/ 103 w 224"/>
                <a:gd name="T27" fmla="*/ 49 h 59"/>
                <a:gd name="T28" fmla="*/ 112 w 224"/>
                <a:gd name="T29" fmla="*/ 49 h 59"/>
                <a:gd name="T30" fmla="*/ 118 w 224"/>
                <a:gd name="T31" fmla="*/ 49 h 59"/>
                <a:gd name="T32" fmla="*/ 124 w 224"/>
                <a:gd name="T33" fmla="*/ 48 h 59"/>
                <a:gd name="T34" fmla="*/ 125 w 224"/>
                <a:gd name="T35" fmla="*/ 48 h 59"/>
                <a:gd name="T36" fmla="*/ 129 w 224"/>
                <a:gd name="T37" fmla="*/ 48 h 59"/>
                <a:gd name="T38" fmla="*/ 135 w 224"/>
                <a:gd name="T39" fmla="*/ 59 h 59"/>
                <a:gd name="T40" fmla="*/ 224 w 224"/>
                <a:gd name="T41" fmla="*/ 59 h 59"/>
                <a:gd name="T42" fmla="*/ 221 w 224"/>
                <a:gd name="T43" fmla="*/ 15 h 59"/>
                <a:gd name="T44" fmla="*/ 139 w 224"/>
                <a:gd name="T45" fmla="*/ 0 h 59"/>
                <a:gd name="T46" fmla="*/ 139 w 224"/>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9">
                  <a:moveTo>
                    <a:pt x="139" y="0"/>
                  </a:moveTo>
                  <a:lnTo>
                    <a:pt x="49" y="11"/>
                  </a:lnTo>
                  <a:lnTo>
                    <a:pt x="0" y="21"/>
                  </a:lnTo>
                  <a:lnTo>
                    <a:pt x="0" y="38"/>
                  </a:lnTo>
                  <a:lnTo>
                    <a:pt x="4" y="40"/>
                  </a:lnTo>
                  <a:lnTo>
                    <a:pt x="13" y="40"/>
                  </a:lnTo>
                  <a:lnTo>
                    <a:pt x="23" y="44"/>
                  </a:lnTo>
                  <a:lnTo>
                    <a:pt x="34" y="46"/>
                  </a:lnTo>
                  <a:lnTo>
                    <a:pt x="46" y="49"/>
                  </a:lnTo>
                  <a:lnTo>
                    <a:pt x="57" y="49"/>
                  </a:lnTo>
                  <a:lnTo>
                    <a:pt x="70" y="53"/>
                  </a:lnTo>
                  <a:lnTo>
                    <a:pt x="80" y="51"/>
                  </a:lnTo>
                  <a:lnTo>
                    <a:pt x="93" y="51"/>
                  </a:lnTo>
                  <a:lnTo>
                    <a:pt x="103" y="49"/>
                  </a:lnTo>
                  <a:lnTo>
                    <a:pt x="112" y="49"/>
                  </a:lnTo>
                  <a:lnTo>
                    <a:pt x="118" y="49"/>
                  </a:lnTo>
                  <a:lnTo>
                    <a:pt x="124" y="48"/>
                  </a:lnTo>
                  <a:lnTo>
                    <a:pt x="125" y="48"/>
                  </a:lnTo>
                  <a:lnTo>
                    <a:pt x="129" y="48"/>
                  </a:lnTo>
                  <a:lnTo>
                    <a:pt x="135" y="59"/>
                  </a:lnTo>
                  <a:lnTo>
                    <a:pt x="224" y="59"/>
                  </a:lnTo>
                  <a:lnTo>
                    <a:pt x="221" y="15"/>
                  </a:lnTo>
                  <a:lnTo>
                    <a:pt x="139" y="0"/>
                  </a:lnTo>
                  <a:lnTo>
                    <a:pt x="139" y="0"/>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01" name="Freeform 49"/>
            <p:cNvSpPr>
              <a:spLocks/>
            </p:cNvSpPr>
            <p:nvPr/>
          </p:nvSpPr>
          <p:spPr bwMode="auto">
            <a:xfrm>
              <a:off x="1821" y="3128"/>
              <a:ext cx="252" cy="402"/>
            </a:xfrm>
            <a:custGeom>
              <a:avLst/>
              <a:gdLst>
                <a:gd name="T0" fmla="*/ 344 w 506"/>
                <a:gd name="T1" fmla="*/ 2 h 804"/>
                <a:gd name="T2" fmla="*/ 361 w 506"/>
                <a:gd name="T3" fmla="*/ 10 h 804"/>
                <a:gd name="T4" fmla="*/ 382 w 506"/>
                <a:gd name="T5" fmla="*/ 21 h 804"/>
                <a:gd name="T6" fmla="*/ 409 w 506"/>
                <a:gd name="T7" fmla="*/ 36 h 804"/>
                <a:gd name="T8" fmla="*/ 437 w 506"/>
                <a:gd name="T9" fmla="*/ 53 h 804"/>
                <a:gd name="T10" fmla="*/ 457 w 506"/>
                <a:gd name="T11" fmla="*/ 69 h 804"/>
                <a:gd name="T12" fmla="*/ 487 w 506"/>
                <a:gd name="T13" fmla="*/ 97 h 804"/>
                <a:gd name="T14" fmla="*/ 504 w 506"/>
                <a:gd name="T15" fmla="*/ 118 h 804"/>
                <a:gd name="T16" fmla="*/ 504 w 506"/>
                <a:gd name="T17" fmla="*/ 124 h 804"/>
                <a:gd name="T18" fmla="*/ 495 w 506"/>
                <a:gd name="T19" fmla="*/ 145 h 804"/>
                <a:gd name="T20" fmla="*/ 487 w 506"/>
                <a:gd name="T21" fmla="*/ 166 h 804"/>
                <a:gd name="T22" fmla="*/ 474 w 506"/>
                <a:gd name="T23" fmla="*/ 190 h 804"/>
                <a:gd name="T24" fmla="*/ 458 w 506"/>
                <a:gd name="T25" fmla="*/ 223 h 804"/>
                <a:gd name="T26" fmla="*/ 439 w 506"/>
                <a:gd name="T27" fmla="*/ 257 h 804"/>
                <a:gd name="T28" fmla="*/ 424 w 506"/>
                <a:gd name="T29" fmla="*/ 289 h 804"/>
                <a:gd name="T30" fmla="*/ 407 w 506"/>
                <a:gd name="T31" fmla="*/ 314 h 804"/>
                <a:gd name="T32" fmla="*/ 399 w 506"/>
                <a:gd name="T33" fmla="*/ 337 h 804"/>
                <a:gd name="T34" fmla="*/ 399 w 506"/>
                <a:gd name="T35" fmla="*/ 354 h 804"/>
                <a:gd name="T36" fmla="*/ 403 w 506"/>
                <a:gd name="T37" fmla="*/ 384 h 804"/>
                <a:gd name="T38" fmla="*/ 407 w 506"/>
                <a:gd name="T39" fmla="*/ 428 h 804"/>
                <a:gd name="T40" fmla="*/ 407 w 506"/>
                <a:gd name="T41" fmla="*/ 481 h 804"/>
                <a:gd name="T42" fmla="*/ 407 w 506"/>
                <a:gd name="T43" fmla="*/ 538 h 804"/>
                <a:gd name="T44" fmla="*/ 403 w 506"/>
                <a:gd name="T45" fmla="*/ 595 h 804"/>
                <a:gd name="T46" fmla="*/ 396 w 506"/>
                <a:gd name="T47" fmla="*/ 650 h 804"/>
                <a:gd name="T48" fmla="*/ 386 w 506"/>
                <a:gd name="T49" fmla="*/ 696 h 804"/>
                <a:gd name="T50" fmla="*/ 382 w 506"/>
                <a:gd name="T51" fmla="*/ 730 h 804"/>
                <a:gd name="T52" fmla="*/ 379 w 506"/>
                <a:gd name="T53" fmla="*/ 747 h 804"/>
                <a:gd name="T54" fmla="*/ 369 w 506"/>
                <a:gd name="T55" fmla="*/ 757 h 804"/>
                <a:gd name="T56" fmla="*/ 352 w 506"/>
                <a:gd name="T57" fmla="*/ 770 h 804"/>
                <a:gd name="T58" fmla="*/ 327 w 506"/>
                <a:gd name="T59" fmla="*/ 785 h 804"/>
                <a:gd name="T60" fmla="*/ 293 w 506"/>
                <a:gd name="T61" fmla="*/ 797 h 804"/>
                <a:gd name="T62" fmla="*/ 251 w 506"/>
                <a:gd name="T63" fmla="*/ 804 h 804"/>
                <a:gd name="T64" fmla="*/ 202 w 506"/>
                <a:gd name="T65" fmla="*/ 802 h 804"/>
                <a:gd name="T66" fmla="*/ 148 w 506"/>
                <a:gd name="T67" fmla="*/ 795 h 804"/>
                <a:gd name="T68" fmla="*/ 101 w 506"/>
                <a:gd name="T69" fmla="*/ 785 h 804"/>
                <a:gd name="T70" fmla="*/ 67 w 506"/>
                <a:gd name="T71" fmla="*/ 778 h 804"/>
                <a:gd name="T72" fmla="*/ 46 w 506"/>
                <a:gd name="T73" fmla="*/ 772 h 804"/>
                <a:gd name="T74" fmla="*/ 0 w 506"/>
                <a:gd name="T75" fmla="*/ 477 h 804"/>
                <a:gd name="T76" fmla="*/ 13 w 506"/>
                <a:gd name="T77" fmla="*/ 460 h 804"/>
                <a:gd name="T78" fmla="*/ 31 w 506"/>
                <a:gd name="T79" fmla="*/ 435 h 804"/>
                <a:gd name="T80" fmla="*/ 51 w 506"/>
                <a:gd name="T81" fmla="*/ 407 h 804"/>
                <a:gd name="T82" fmla="*/ 69 w 506"/>
                <a:gd name="T83" fmla="*/ 373 h 804"/>
                <a:gd name="T84" fmla="*/ 76 w 506"/>
                <a:gd name="T85" fmla="*/ 342 h 804"/>
                <a:gd name="T86" fmla="*/ 93 w 506"/>
                <a:gd name="T87" fmla="*/ 318 h 804"/>
                <a:gd name="T88" fmla="*/ 124 w 506"/>
                <a:gd name="T89" fmla="*/ 287 h 804"/>
                <a:gd name="T90" fmla="*/ 154 w 506"/>
                <a:gd name="T91" fmla="*/ 264 h 804"/>
                <a:gd name="T92" fmla="*/ 259 w 506"/>
                <a:gd name="T93" fmla="*/ 25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804">
                  <a:moveTo>
                    <a:pt x="335" y="0"/>
                  </a:moveTo>
                  <a:lnTo>
                    <a:pt x="337" y="0"/>
                  </a:lnTo>
                  <a:lnTo>
                    <a:pt x="344" y="2"/>
                  </a:lnTo>
                  <a:lnTo>
                    <a:pt x="348" y="4"/>
                  </a:lnTo>
                  <a:lnTo>
                    <a:pt x="354" y="6"/>
                  </a:lnTo>
                  <a:lnTo>
                    <a:pt x="361" y="10"/>
                  </a:lnTo>
                  <a:lnTo>
                    <a:pt x="369" y="13"/>
                  </a:lnTo>
                  <a:lnTo>
                    <a:pt x="375" y="17"/>
                  </a:lnTo>
                  <a:lnTo>
                    <a:pt x="382" y="21"/>
                  </a:lnTo>
                  <a:lnTo>
                    <a:pt x="392" y="27"/>
                  </a:lnTo>
                  <a:lnTo>
                    <a:pt x="401" y="31"/>
                  </a:lnTo>
                  <a:lnTo>
                    <a:pt x="409" y="36"/>
                  </a:lnTo>
                  <a:lnTo>
                    <a:pt x="418" y="42"/>
                  </a:lnTo>
                  <a:lnTo>
                    <a:pt x="428" y="48"/>
                  </a:lnTo>
                  <a:lnTo>
                    <a:pt x="437" y="53"/>
                  </a:lnTo>
                  <a:lnTo>
                    <a:pt x="443" y="57"/>
                  </a:lnTo>
                  <a:lnTo>
                    <a:pt x="451" y="65"/>
                  </a:lnTo>
                  <a:lnTo>
                    <a:pt x="457" y="69"/>
                  </a:lnTo>
                  <a:lnTo>
                    <a:pt x="464" y="74"/>
                  </a:lnTo>
                  <a:lnTo>
                    <a:pt x="476" y="86"/>
                  </a:lnTo>
                  <a:lnTo>
                    <a:pt x="487" y="97"/>
                  </a:lnTo>
                  <a:lnTo>
                    <a:pt x="495" y="105"/>
                  </a:lnTo>
                  <a:lnTo>
                    <a:pt x="500" y="112"/>
                  </a:lnTo>
                  <a:lnTo>
                    <a:pt x="504" y="118"/>
                  </a:lnTo>
                  <a:lnTo>
                    <a:pt x="506" y="120"/>
                  </a:lnTo>
                  <a:lnTo>
                    <a:pt x="504" y="120"/>
                  </a:lnTo>
                  <a:lnTo>
                    <a:pt x="504" y="124"/>
                  </a:lnTo>
                  <a:lnTo>
                    <a:pt x="500" y="131"/>
                  </a:lnTo>
                  <a:lnTo>
                    <a:pt x="498" y="141"/>
                  </a:lnTo>
                  <a:lnTo>
                    <a:pt x="495" y="145"/>
                  </a:lnTo>
                  <a:lnTo>
                    <a:pt x="491" y="152"/>
                  </a:lnTo>
                  <a:lnTo>
                    <a:pt x="489" y="158"/>
                  </a:lnTo>
                  <a:lnTo>
                    <a:pt x="487" y="166"/>
                  </a:lnTo>
                  <a:lnTo>
                    <a:pt x="483" y="175"/>
                  </a:lnTo>
                  <a:lnTo>
                    <a:pt x="477" y="183"/>
                  </a:lnTo>
                  <a:lnTo>
                    <a:pt x="474" y="190"/>
                  </a:lnTo>
                  <a:lnTo>
                    <a:pt x="470" y="204"/>
                  </a:lnTo>
                  <a:lnTo>
                    <a:pt x="464" y="213"/>
                  </a:lnTo>
                  <a:lnTo>
                    <a:pt x="458" y="223"/>
                  </a:lnTo>
                  <a:lnTo>
                    <a:pt x="453" y="234"/>
                  </a:lnTo>
                  <a:lnTo>
                    <a:pt x="447" y="245"/>
                  </a:lnTo>
                  <a:lnTo>
                    <a:pt x="439" y="257"/>
                  </a:lnTo>
                  <a:lnTo>
                    <a:pt x="434" y="266"/>
                  </a:lnTo>
                  <a:lnTo>
                    <a:pt x="428" y="278"/>
                  </a:lnTo>
                  <a:lnTo>
                    <a:pt x="424" y="289"/>
                  </a:lnTo>
                  <a:lnTo>
                    <a:pt x="417" y="299"/>
                  </a:lnTo>
                  <a:lnTo>
                    <a:pt x="411" y="308"/>
                  </a:lnTo>
                  <a:lnTo>
                    <a:pt x="407" y="314"/>
                  </a:lnTo>
                  <a:lnTo>
                    <a:pt x="405" y="321"/>
                  </a:lnTo>
                  <a:lnTo>
                    <a:pt x="399" y="333"/>
                  </a:lnTo>
                  <a:lnTo>
                    <a:pt x="399" y="337"/>
                  </a:lnTo>
                  <a:lnTo>
                    <a:pt x="399" y="340"/>
                  </a:lnTo>
                  <a:lnTo>
                    <a:pt x="399" y="344"/>
                  </a:lnTo>
                  <a:lnTo>
                    <a:pt x="399" y="354"/>
                  </a:lnTo>
                  <a:lnTo>
                    <a:pt x="399" y="361"/>
                  </a:lnTo>
                  <a:lnTo>
                    <a:pt x="401" y="373"/>
                  </a:lnTo>
                  <a:lnTo>
                    <a:pt x="403" y="384"/>
                  </a:lnTo>
                  <a:lnTo>
                    <a:pt x="405" y="397"/>
                  </a:lnTo>
                  <a:lnTo>
                    <a:pt x="405" y="411"/>
                  </a:lnTo>
                  <a:lnTo>
                    <a:pt x="407" y="428"/>
                  </a:lnTo>
                  <a:lnTo>
                    <a:pt x="407" y="443"/>
                  </a:lnTo>
                  <a:lnTo>
                    <a:pt x="407" y="462"/>
                  </a:lnTo>
                  <a:lnTo>
                    <a:pt x="407" y="481"/>
                  </a:lnTo>
                  <a:lnTo>
                    <a:pt x="407" y="498"/>
                  </a:lnTo>
                  <a:lnTo>
                    <a:pt x="407" y="519"/>
                  </a:lnTo>
                  <a:lnTo>
                    <a:pt x="407" y="538"/>
                  </a:lnTo>
                  <a:lnTo>
                    <a:pt x="405" y="557"/>
                  </a:lnTo>
                  <a:lnTo>
                    <a:pt x="403" y="576"/>
                  </a:lnTo>
                  <a:lnTo>
                    <a:pt x="403" y="595"/>
                  </a:lnTo>
                  <a:lnTo>
                    <a:pt x="401" y="614"/>
                  </a:lnTo>
                  <a:lnTo>
                    <a:pt x="398" y="631"/>
                  </a:lnTo>
                  <a:lnTo>
                    <a:pt x="396" y="650"/>
                  </a:lnTo>
                  <a:lnTo>
                    <a:pt x="392" y="665"/>
                  </a:lnTo>
                  <a:lnTo>
                    <a:pt x="390" y="683"/>
                  </a:lnTo>
                  <a:lnTo>
                    <a:pt x="386" y="696"/>
                  </a:lnTo>
                  <a:lnTo>
                    <a:pt x="386" y="709"/>
                  </a:lnTo>
                  <a:lnTo>
                    <a:pt x="382" y="721"/>
                  </a:lnTo>
                  <a:lnTo>
                    <a:pt x="382" y="730"/>
                  </a:lnTo>
                  <a:lnTo>
                    <a:pt x="380" y="738"/>
                  </a:lnTo>
                  <a:lnTo>
                    <a:pt x="379" y="743"/>
                  </a:lnTo>
                  <a:lnTo>
                    <a:pt x="379" y="747"/>
                  </a:lnTo>
                  <a:lnTo>
                    <a:pt x="379" y="751"/>
                  </a:lnTo>
                  <a:lnTo>
                    <a:pt x="377" y="751"/>
                  </a:lnTo>
                  <a:lnTo>
                    <a:pt x="369" y="757"/>
                  </a:lnTo>
                  <a:lnTo>
                    <a:pt x="365" y="761"/>
                  </a:lnTo>
                  <a:lnTo>
                    <a:pt x="360" y="764"/>
                  </a:lnTo>
                  <a:lnTo>
                    <a:pt x="352" y="770"/>
                  </a:lnTo>
                  <a:lnTo>
                    <a:pt x="346" y="776"/>
                  </a:lnTo>
                  <a:lnTo>
                    <a:pt x="337" y="780"/>
                  </a:lnTo>
                  <a:lnTo>
                    <a:pt x="327" y="785"/>
                  </a:lnTo>
                  <a:lnTo>
                    <a:pt x="316" y="789"/>
                  </a:lnTo>
                  <a:lnTo>
                    <a:pt x="306" y="793"/>
                  </a:lnTo>
                  <a:lnTo>
                    <a:pt x="293" y="797"/>
                  </a:lnTo>
                  <a:lnTo>
                    <a:pt x="280" y="800"/>
                  </a:lnTo>
                  <a:lnTo>
                    <a:pt x="264" y="802"/>
                  </a:lnTo>
                  <a:lnTo>
                    <a:pt x="251" y="804"/>
                  </a:lnTo>
                  <a:lnTo>
                    <a:pt x="234" y="804"/>
                  </a:lnTo>
                  <a:lnTo>
                    <a:pt x="219" y="804"/>
                  </a:lnTo>
                  <a:lnTo>
                    <a:pt x="202" y="802"/>
                  </a:lnTo>
                  <a:lnTo>
                    <a:pt x="185" y="800"/>
                  </a:lnTo>
                  <a:lnTo>
                    <a:pt x="166" y="799"/>
                  </a:lnTo>
                  <a:lnTo>
                    <a:pt x="148" y="795"/>
                  </a:lnTo>
                  <a:lnTo>
                    <a:pt x="133" y="793"/>
                  </a:lnTo>
                  <a:lnTo>
                    <a:pt x="118" y="789"/>
                  </a:lnTo>
                  <a:lnTo>
                    <a:pt x="101" y="785"/>
                  </a:lnTo>
                  <a:lnTo>
                    <a:pt x="88" y="783"/>
                  </a:lnTo>
                  <a:lnTo>
                    <a:pt x="76" y="780"/>
                  </a:lnTo>
                  <a:lnTo>
                    <a:pt x="67" y="778"/>
                  </a:lnTo>
                  <a:lnTo>
                    <a:pt x="57" y="774"/>
                  </a:lnTo>
                  <a:lnTo>
                    <a:pt x="51" y="772"/>
                  </a:lnTo>
                  <a:lnTo>
                    <a:pt x="46" y="772"/>
                  </a:lnTo>
                  <a:lnTo>
                    <a:pt x="71" y="608"/>
                  </a:lnTo>
                  <a:lnTo>
                    <a:pt x="69" y="523"/>
                  </a:lnTo>
                  <a:lnTo>
                    <a:pt x="0" y="477"/>
                  </a:lnTo>
                  <a:lnTo>
                    <a:pt x="0" y="475"/>
                  </a:lnTo>
                  <a:lnTo>
                    <a:pt x="6" y="470"/>
                  </a:lnTo>
                  <a:lnTo>
                    <a:pt x="13" y="460"/>
                  </a:lnTo>
                  <a:lnTo>
                    <a:pt x="23" y="449"/>
                  </a:lnTo>
                  <a:lnTo>
                    <a:pt x="27" y="443"/>
                  </a:lnTo>
                  <a:lnTo>
                    <a:pt x="31" y="435"/>
                  </a:lnTo>
                  <a:lnTo>
                    <a:pt x="36" y="428"/>
                  </a:lnTo>
                  <a:lnTo>
                    <a:pt x="42" y="422"/>
                  </a:lnTo>
                  <a:lnTo>
                    <a:pt x="51" y="407"/>
                  </a:lnTo>
                  <a:lnTo>
                    <a:pt x="59" y="396"/>
                  </a:lnTo>
                  <a:lnTo>
                    <a:pt x="63" y="382"/>
                  </a:lnTo>
                  <a:lnTo>
                    <a:pt x="69" y="373"/>
                  </a:lnTo>
                  <a:lnTo>
                    <a:pt x="72" y="359"/>
                  </a:lnTo>
                  <a:lnTo>
                    <a:pt x="74" y="352"/>
                  </a:lnTo>
                  <a:lnTo>
                    <a:pt x="76" y="342"/>
                  </a:lnTo>
                  <a:lnTo>
                    <a:pt x="80" y="335"/>
                  </a:lnTo>
                  <a:lnTo>
                    <a:pt x="84" y="325"/>
                  </a:lnTo>
                  <a:lnTo>
                    <a:pt x="93" y="318"/>
                  </a:lnTo>
                  <a:lnTo>
                    <a:pt x="101" y="306"/>
                  </a:lnTo>
                  <a:lnTo>
                    <a:pt x="112" y="297"/>
                  </a:lnTo>
                  <a:lnTo>
                    <a:pt x="124" y="287"/>
                  </a:lnTo>
                  <a:lnTo>
                    <a:pt x="135" y="280"/>
                  </a:lnTo>
                  <a:lnTo>
                    <a:pt x="145" y="270"/>
                  </a:lnTo>
                  <a:lnTo>
                    <a:pt x="154" y="264"/>
                  </a:lnTo>
                  <a:lnTo>
                    <a:pt x="160" y="261"/>
                  </a:lnTo>
                  <a:lnTo>
                    <a:pt x="162" y="261"/>
                  </a:lnTo>
                  <a:lnTo>
                    <a:pt x="259" y="251"/>
                  </a:lnTo>
                  <a:lnTo>
                    <a:pt x="335" y="0"/>
                  </a:lnTo>
                  <a:lnTo>
                    <a:pt x="335" y="0"/>
                  </a:lnTo>
                  <a:close/>
                </a:path>
              </a:pathLst>
            </a:custGeom>
            <a:solidFill>
              <a:srgbClr val="FF85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02" name="Freeform 50"/>
            <p:cNvSpPr>
              <a:spLocks/>
            </p:cNvSpPr>
            <p:nvPr/>
          </p:nvSpPr>
          <p:spPr bwMode="auto">
            <a:xfrm>
              <a:off x="1875" y="3131"/>
              <a:ext cx="108" cy="135"/>
            </a:xfrm>
            <a:custGeom>
              <a:avLst/>
              <a:gdLst>
                <a:gd name="T0" fmla="*/ 30 w 216"/>
                <a:gd name="T1" fmla="*/ 0 h 270"/>
                <a:gd name="T2" fmla="*/ 28 w 216"/>
                <a:gd name="T3" fmla="*/ 0 h 270"/>
                <a:gd name="T4" fmla="*/ 26 w 216"/>
                <a:gd name="T5" fmla="*/ 6 h 270"/>
                <a:gd name="T6" fmla="*/ 24 w 216"/>
                <a:gd name="T7" fmla="*/ 11 h 270"/>
                <a:gd name="T8" fmla="*/ 22 w 216"/>
                <a:gd name="T9" fmla="*/ 21 h 270"/>
                <a:gd name="T10" fmla="*/ 20 w 216"/>
                <a:gd name="T11" fmla="*/ 28 h 270"/>
                <a:gd name="T12" fmla="*/ 17 w 216"/>
                <a:gd name="T13" fmla="*/ 38 h 270"/>
                <a:gd name="T14" fmla="*/ 15 w 216"/>
                <a:gd name="T15" fmla="*/ 47 h 270"/>
                <a:gd name="T16" fmla="*/ 13 w 216"/>
                <a:gd name="T17" fmla="*/ 59 h 270"/>
                <a:gd name="T18" fmla="*/ 9 w 216"/>
                <a:gd name="T19" fmla="*/ 66 h 270"/>
                <a:gd name="T20" fmla="*/ 5 w 216"/>
                <a:gd name="T21" fmla="*/ 74 h 270"/>
                <a:gd name="T22" fmla="*/ 3 w 216"/>
                <a:gd name="T23" fmla="*/ 80 h 270"/>
                <a:gd name="T24" fmla="*/ 1 w 216"/>
                <a:gd name="T25" fmla="*/ 85 h 270"/>
                <a:gd name="T26" fmla="*/ 0 w 216"/>
                <a:gd name="T27" fmla="*/ 93 h 270"/>
                <a:gd name="T28" fmla="*/ 0 w 216"/>
                <a:gd name="T29" fmla="*/ 97 h 270"/>
                <a:gd name="T30" fmla="*/ 17 w 216"/>
                <a:gd name="T31" fmla="*/ 108 h 270"/>
                <a:gd name="T32" fmla="*/ 13 w 216"/>
                <a:gd name="T33" fmla="*/ 175 h 270"/>
                <a:gd name="T34" fmla="*/ 19 w 216"/>
                <a:gd name="T35" fmla="*/ 177 h 270"/>
                <a:gd name="T36" fmla="*/ 24 w 216"/>
                <a:gd name="T37" fmla="*/ 177 h 270"/>
                <a:gd name="T38" fmla="*/ 34 w 216"/>
                <a:gd name="T39" fmla="*/ 180 h 270"/>
                <a:gd name="T40" fmla="*/ 41 w 216"/>
                <a:gd name="T41" fmla="*/ 184 h 270"/>
                <a:gd name="T42" fmla="*/ 51 w 216"/>
                <a:gd name="T43" fmla="*/ 186 h 270"/>
                <a:gd name="T44" fmla="*/ 58 w 216"/>
                <a:gd name="T45" fmla="*/ 190 h 270"/>
                <a:gd name="T46" fmla="*/ 68 w 216"/>
                <a:gd name="T47" fmla="*/ 194 h 270"/>
                <a:gd name="T48" fmla="*/ 78 w 216"/>
                <a:gd name="T49" fmla="*/ 194 h 270"/>
                <a:gd name="T50" fmla="*/ 85 w 216"/>
                <a:gd name="T51" fmla="*/ 194 h 270"/>
                <a:gd name="T52" fmla="*/ 85 w 216"/>
                <a:gd name="T53" fmla="*/ 194 h 270"/>
                <a:gd name="T54" fmla="*/ 87 w 216"/>
                <a:gd name="T55" fmla="*/ 194 h 270"/>
                <a:gd name="T56" fmla="*/ 89 w 216"/>
                <a:gd name="T57" fmla="*/ 196 h 270"/>
                <a:gd name="T58" fmla="*/ 93 w 216"/>
                <a:gd name="T59" fmla="*/ 201 h 270"/>
                <a:gd name="T60" fmla="*/ 93 w 216"/>
                <a:gd name="T61" fmla="*/ 205 h 270"/>
                <a:gd name="T62" fmla="*/ 95 w 216"/>
                <a:gd name="T63" fmla="*/ 211 h 270"/>
                <a:gd name="T64" fmla="*/ 93 w 216"/>
                <a:gd name="T65" fmla="*/ 215 h 270"/>
                <a:gd name="T66" fmla="*/ 93 w 216"/>
                <a:gd name="T67" fmla="*/ 224 h 270"/>
                <a:gd name="T68" fmla="*/ 89 w 216"/>
                <a:gd name="T69" fmla="*/ 230 h 270"/>
                <a:gd name="T70" fmla="*/ 87 w 216"/>
                <a:gd name="T71" fmla="*/ 236 h 270"/>
                <a:gd name="T72" fmla="*/ 83 w 216"/>
                <a:gd name="T73" fmla="*/ 239 h 270"/>
                <a:gd name="T74" fmla="*/ 79 w 216"/>
                <a:gd name="T75" fmla="*/ 245 h 270"/>
                <a:gd name="T76" fmla="*/ 76 w 216"/>
                <a:gd name="T77" fmla="*/ 251 h 270"/>
                <a:gd name="T78" fmla="*/ 74 w 216"/>
                <a:gd name="T79" fmla="*/ 253 h 270"/>
                <a:gd name="T80" fmla="*/ 142 w 216"/>
                <a:gd name="T81" fmla="*/ 270 h 270"/>
                <a:gd name="T82" fmla="*/ 146 w 216"/>
                <a:gd name="T83" fmla="*/ 270 h 270"/>
                <a:gd name="T84" fmla="*/ 152 w 216"/>
                <a:gd name="T85" fmla="*/ 266 h 270"/>
                <a:gd name="T86" fmla="*/ 163 w 216"/>
                <a:gd name="T87" fmla="*/ 262 h 270"/>
                <a:gd name="T88" fmla="*/ 174 w 216"/>
                <a:gd name="T89" fmla="*/ 258 h 270"/>
                <a:gd name="T90" fmla="*/ 186 w 216"/>
                <a:gd name="T91" fmla="*/ 253 h 270"/>
                <a:gd name="T92" fmla="*/ 193 w 216"/>
                <a:gd name="T93" fmla="*/ 247 h 270"/>
                <a:gd name="T94" fmla="*/ 199 w 216"/>
                <a:gd name="T95" fmla="*/ 239 h 270"/>
                <a:gd name="T96" fmla="*/ 201 w 216"/>
                <a:gd name="T97" fmla="*/ 232 h 270"/>
                <a:gd name="T98" fmla="*/ 197 w 216"/>
                <a:gd name="T99" fmla="*/ 222 h 270"/>
                <a:gd name="T100" fmla="*/ 193 w 216"/>
                <a:gd name="T101" fmla="*/ 211 h 270"/>
                <a:gd name="T102" fmla="*/ 190 w 216"/>
                <a:gd name="T103" fmla="*/ 201 h 270"/>
                <a:gd name="T104" fmla="*/ 186 w 216"/>
                <a:gd name="T105" fmla="*/ 192 h 270"/>
                <a:gd name="T106" fmla="*/ 182 w 216"/>
                <a:gd name="T107" fmla="*/ 180 h 270"/>
                <a:gd name="T108" fmla="*/ 180 w 216"/>
                <a:gd name="T109" fmla="*/ 175 h 270"/>
                <a:gd name="T110" fmla="*/ 180 w 216"/>
                <a:gd name="T111" fmla="*/ 169 h 270"/>
                <a:gd name="T112" fmla="*/ 180 w 216"/>
                <a:gd name="T113" fmla="*/ 169 h 270"/>
                <a:gd name="T114" fmla="*/ 216 w 216"/>
                <a:gd name="T115" fmla="*/ 47 h 270"/>
                <a:gd name="T116" fmla="*/ 30 w 216"/>
                <a:gd name="T117" fmla="*/ 0 h 270"/>
                <a:gd name="T118" fmla="*/ 30 w 216"/>
                <a:gd name="T11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70">
                  <a:moveTo>
                    <a:pt x="30" y="0"/>
                  </a:moveTo>
                  <a:lnTo>
                    <a:pt x="28" y="0"/>
                  </a:lnTo>
                  <a:lnTo>
                    <a:pt x="26" y="6"/>
                  </a:lnTo>
                  <a:lnTo>
                    <a:pt x="24" y="11"/>
                  </a:lnTo>
                  <a:lnTo>
                    <a:pt x="22" y="21"/>
                  </a:lnTo>
                  <a:lnTo>
                    <a:pt x="20" y="28"/>
                  </a:lnTo>
                  <a:lnTo>
                    <a:pt x="17" y="38"/>
                  </a:lnTo>
                  <a:lnTo>
                    <a:pt x="15" y="47"/>
                  </a:lnTo>
                  <a:lnTo>
                    <a:pt x="13" y="59"/>
                  </a:lnTo>
                  <a:lnTo>
                    <a:pt x="9" y="66"/>
                  </a:lnTo>
                  <a:lnTo>
                    <a:pt x="5" y="74"/>
                  </a:lnTo>
                  <a:lnTo>
                    <a:pt x="3" y="80"/>
                  </a:lnTo>
                  <a:lnTo>
                    <a:pt x="1" y="85"/>
                  </a:lnTo>
                  <a:lnTo>
                    <a:pt x="0" y="93"/>
                  </a:lnTo>
                  <a:lnTo>
                    <a:pt x="0" y="97"/>
                  </a:lnTo>
                  <a:lnTo>
                    <a:pt x="17" y="108"/>
                  </a:lnTo>
                  <a:lnTo>
                    <a:pt x="13" y="175"/>
                  </a:lnTo>
                  <a:lnTo>
                    <a:pt x="19" y="177"/>
                  </a:lnTo>
                  <a:lnTo>
                    <a:pt x="24" y="177"/>
                  </a:lnTo>
                  <a:lnTo>
                    <a:pt x="34" y="180"/>
                  </a:lnTo>
                  <a:lnTo>
                    <a:pt x="41" y="184"/>
                  </a:lnTo>
                  <a:lnTo>
                    <a:pt x="51" y="186"/>
                  </a:lnTo>
                  <a:lnTo>
                    <a:pt x="58" y="190"/>
                  </a:lnTo>
                  <a:lnTo>
                    <a:pt x="68" y="194"/>
                  </a:lnTo>
                  <a:lnTo>
                    <a:pt x="78" y="194"/>
                  </a:lnTo>
                  <a:lnTo>
                    <a:pt x="85" y="194"/>
                  </a:lnTo>
                  <a:lnTo>
                    <a:pt x="85" y="194"/>
                  </a:lnTo>
                  <a:lnTo>
                    <a:pt x="87" y="194"/>
                  </a:lnTo>
                  <a:lnTo>
                    <a:pt x="89" y="196"/>
                  </a:lnTo>
                  <a:lnTo>
                    <a:pt x="93" y="201"/>
                  </a:lnTo>
                  <a:lnTo>
                    <a:pt x="93" y="205"/>
                  </a:lnTo>
                  <a:lnTo>
                    <a:pt x="95" y="211"/>
                  </a:lnTo>
                  <a:lnTo>
                    <a:pt x="93" y="215"/>
                  </a:lnTo>
                  <a:lnTo>
                    <a:pt x="93" y="224"/>
                  </a:lnTo>
                  <a:lnTo>
                    <a:pt x="89" y="230"/>
                  </a:lnTo>
                  <a:lnTo>
                    <a:pt x="87" y="236"/>
                  </a:lnTo>
                  <a:lnTo>
                    <a:pt x="83" y="239"/>
                  </a:lnTo>
                  <a:lnTo>
                    <a:pt x="79" y="245"/>
                  </a:lnTo>
                  <a:lnTo>
                    <a:pt x="76" y="251"/>
                  </a:lnTo>
                  <a:lnTo>
                    <a:pt x="74" y="253"/>
                  </a:lnTo>
                  <a:lnTo>
                    <a:pt x="142" y="270"/>
                  </a:lnTo>
                  <a:lnTo>
                    <a:pt x="146" y="270"/>
                  </a:lnTo>
                  <a:lnTo>
                    <a:pt x="152" y="266"/>
                  </a:lnTo>
                  <a:lnTo>
                    <a:pt x="163" y="262"/>
                  </a:lnTo>
                  <a:lnTo>
                    <a:pt x="174" y="258"/>
                  </a:lnTo>
                  <a:lnTo>
                    <a:pt x="186" y="253"/>
                  </a:lnTo>
                  <a:lnTo>
                    <a:pt x="193" y="247"/>
                  </a:lnTo>
                  <a:lnTo>
                    <a:pt x="199" y="239"/>
                  </a:lnTo>
                  <a:lnTo>
                    <a:pt x="201" y="232"/>
                  </a:lnTo>
                  <a:lnTo>
                    <a:pt x="197" y="222"/>
                  </a:lnTo>
                  <a:lnTo>
                    <a:pt x="193" y="211"/>
                  </a:lnTo>
                  <a:lnTo>
                    <a:pt x="190" y="201"/>
                  </a:lnTo>
                  <a:lnTo>
                    <a:pt x="186" y="192"/>
                  </a:lnTo>
                  <a:lnTo>
                    <a:pt x="182" y="180"/>
                  </a:lnTo>
                  <a:lnTo>
                    <a:pt x="180" y="175"/>
                  </a:lnTo>
                  <a:lnTo>
                    <a:pt x="180" y="169"/>
                  </a:lnTo>
                  <a:lnTo>
                    <a:pt x="180" y="169"/>
                  </a:lnTo>
                  <a:lnTo>
                    <a:pt x="216" y="47"/>
                  </a:lnTo>
                  <a:lnTo>
                    <a:pt x="30" y="0"/>
                  </a:lnTo>
                  <a:lnTo>
                    <a:pt x="30"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03" name="Freeform 51"/>
            <p:cNvSpPr>
              <a:spLocks/>
            </p:cNvSpPr>
            <p:nvPr/>
          </p:nvSpPr>
          <p:spPr bwMode="auto">
            <a:xfrm>
              <a:off x="1871" y="3087"/>
              <a:ext cx="136" cy="151"/>
            </a:xfrm>
            <a:custGeom>
              <a:avLst/>
              <a:gdLst>
                <a:gd name="T0" fmla="*/ 182 w 272"/>
                <a:gd name="T1" fmla="*/ 4 h 303"/>
                <a:gd name="T2" fmla="*/ 163 w 272"/>
                <a:gd name="T3" fmla="*/ 2 h 303"/>
                <a:gd name="T4" fmla="*/ 143 w 272"/>
                <a:gd name="T5" fmla="*/ 0 h 303"/>
                <a:gd name="T6" fmla="*/ 127 w 272"/>
                <a:gd name="T7" fmla="*/ 0 h 303"/>
                <a:gd name="T8" fmla="*/ 112 w 272"/>
                <a:gd name="T9" fmla="*/ 0 h 303"/>
                <a:gd name="T10" fmla="*/ 97 w 272"/>
                <a:gd name="T11" fmla="*/ 0 h 303"/>
                <a:gd name="T12" fmla="*/ 78 w 272"/>
                <a:gd name="T13" fmla="*/ 0 h 303"/>
                <a:gd name="T14" fmla="*/ 59 w 272"/>
                <a:gd name="T15" fmla="*/ 4 h 303"/>
                <a:gd name="T16" fmla="*/ 46 w 272"/>
                <a:gd name="T17" fmla="*/ 14 h 303"/>
                <a:gd name="T18" fmla="*/ 34 w 272"/>
                <a:gd name="T19" fmla="*/ 29 h 303"/>
                <a:gd name="T20" fmla="*/ 25 w 272"/>
                <a:gd name="T21" fmla="*/ 50 h 303"/>
                <a:gd name="T22" fmla="*/ 13 w 272"/>
                <a:gd name="T23" fmla="*/ 75 h 303"/>
                <a:gd name="T24" fmla="*/ 6 w 272"/>
                <a:gd name="T25" fmla="*/ 95 h 303"/>
                <a:gd name="T26" fmla="*/ 0 w 272"/>
                <a:gd name="T27" fmla="*/ 111 h 303"/>
                <a:gd name="T28" fmla="*/ 2 w 272"/>
                <a:gd name="T29" fmla="*/ 113 h 303"/>
                <a:gd name="T30" fmla="*/ 13 w 272"/>
                <a:gd name="T31" fmla="*/ 120 h 303"/>
                <a:gd name="T32" fmla="*/ 36 w 272"/>
                <a:gd name="T33" fmla="*/ 130 h 303"/>
                <a:gd name="T34" fmla="*/ 59 w 272"/>
                <a:gd name="T35" fmla="*/ 141 h 303"/>
                <a:gd name="T36" fmla="*/ 78 w 272"/>
                <a:gd name="T37" fmla="*/ 147 h 303"/>
                <a:gd name="T38" fmla="*/ 93 w 272"/>
                <a:gd name="T39" fmla="*/ 151 h 303"/>
                <a:gd name="T40" fmla="*/ 105 w 272"/>
                <a:gd name="T41" fmla="*/ 154 h 303"/>
                <a:gd name="T42" fmla="*/ 108 w 272"/>
                <a:gd name="T43" fmla="*/ 156 h 303"/>
                <a:gd name="T44" fmla="*/ 108 w 272"/>
                <a:gd name="T45" fmla="*/ 168 h 303"/>
                <a:gd name="T46" fmla="*/ 106 w 272"/>
                <a:gd name="T47" fmla="*/ 190 h 303"/>
                <a:gd name="T48" fmla="*/ 103 w 272"/>
                <a:gd name="T49" fmla="*/ 217 h 303"/>
                <a:gd name="T50" fmla="*/ 91 w 272"/>
                <a:gd name="T51" fmla="*/ 244 h 303"/>
                <a:gd name="T52" fmla="*/ 74 w 272"/>
                <a:gd name="T53" fmla="*/ 265 h 303"/>
                <a:gd name="T54" fmla="*/ 57 w 272"/>
                <a:gd name="T55" fmla="*/ 282 h 303"/>
                <a:gd name="T56" fmla="*/ 46 w 272"/>
                <a:gd name="T57" fmla="*/ 289 h 303"/>
                <a:gd name="T58" fmla="*/ 46 w 272"/>
                <a:gd name="T59" fmla="*/ 291 h 303"/>
                <a:gd name="T60" fmla="*/ 61 w 272"/>
                <a:gd name="T61" fmla="*/ 295 h 303"/>
                <a:gd name="T62" fmla="*/ 80 w 272"/>
                <a:gd name="T63" fmla="*/ 299 h 303"/>
                <a:gd name="T64" fmla="*/ 95 w 272"/>
                <a:gd name="T65" fmla="*/ 303 h 303"/>
                <a:gd name="T66" fmla="*/ 110 w 272"/>
                <a:gd name="T67" fmla="*/ 303 h 303"/>
                <a:gd name="T68" fmla="*/ 125 w 272"/>
                <a:gd name="T69" fmla="*/ 303 h 303"/>
                <a:gd name="T70" fmla="*/ 143 w 272"/>
                <a:gd name="T71" fmla="*/ 301 h 303"/>
                <a:gd name="T72" fmla="*/ 160 w 272"/>
                <a:gd name="T73" fmla="*/ 299 h 303"/>
                <a:gd name="T74" fmla="*/ 173 w 272"/>
                <a:gd name="T75" fmla="*/ 295 h 303"/>
                <a:gd name="T76" fmla="*/ 188 w 272"/>
                <a:gd name="T77" fmla="*/ 289 h 303"/>
                <a:gd name="T78" fmla="*/ 209 w 272"/>
                <a:gd name="T79" fmla="*/ 282 h 303"/>
                <a:gd name="T80" fmla="*/ 234 w 272"/>
                <a:gd name="T81" fmla="*/ 267 h 303"/>
                <a:gd name="T82" fmla="*/ 251 w 272"/>
                <a:gd name="T83" fmla="*/ 251 h 303"/>
                <a:gd name="T84" fmla="*/ 260 w 272"/>
                <a:gd name="T85" fmla="*/ 232 h 303"/>
                <a:gd name="T86" fmla="*/ 268 w 272"/>
                <a:gd name="T87" fmla="*/ 210 h 303"/>
                <a:gd name="T88" fmla="*/ 270 w 272"/>
                <a:gd name="T89" fmla="*/ 185 h 303"/>
                <a:gd name="T90" fmla="*/ 270 w 272"/>
                <a:gd name="T91" fmla="*/ 164 h 303"/>
                <a:gd name="T92" fmla="*/ 270 w 272"/>
                <a:gd name="T93" fmla="*/ 147 h 303"/>
                <a:gd name="T94" fmla="*/ 268 w 272"/>
                <a:gd name="T95" fmla="*/ 132 h 303"/>
                <a:gd name="T96" fmla="*/ 266 w 272"/>
                <a:gd name="T97" fmla="*/ 116 h 303"/>
                <a:gd name="T98" fmla="*/ 262 w 272"/>
                <a:gd name="T99" fmla="*/ 101 h 303"/>
                <a:gd name="T100" fmla="*/ 257 w 272"/>
                <a:gd name="T101" fmla="*/ 86 h 303"/>
                <a:gd name="T102" fmla="*/ 251 w 272"/>
                <a:gd name="T103" fmla="*/ 63 h 303"/>
                <a:gd name="T104" fmla="*/ 236 w 272"/>
                <a:gd name="T105" fmla="*/ 40 h 303"/>
                <a:gd name="T106" fmla="*/ 215 w 272"/>
                <a:gd name="T107" fmla="*/ 21 h 303"/>
                <a:gd name="T108" fmla="*/ 198 w 272"/>
                <a:gd name="T109" fmla="*/ 12 h 303"/>
                <a:gd name="T110" fmla="*/ 186 w 272"/>
                <a:gd name="T111" fmla="*/ 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 h="303">
                  <a:moveTo>
                    <a:pt x="186" y="6"/>
                  </a:moveTo>
                  <a:lnTo>
                    <a:pt x="182" y="4"/>
                  </a:lnTo>
                  <a:lnTo>
                    <a:pt x="177" y="4"/>
                  </a:lnTo>
                  <a:lnTo>
                    <a:pt x="163" y="2"/>
                  </a:lnTo>
                  <a:lnTo>
                    <a:pt x="150" y="2"/>
                  </a:lnTo>
                  <a:lnTo>
                    <a:pt x="143" y="0"/>
                  </a:lnTo>
                  <a:lnTo>
                    <a:pt x="135" y="0"/>
                  </a:lnTo>
                  <a:lnTo>
                    <a:pt x="127" y="0"/>
                  </a:lnTo>
                  <a:lnTo>
                    <a:pt x="120" y="0"/>
                  </a:lnTo>
                  <a:lnTo>
                    <a:pt x="112" y="0"/>
                  </a:lnTo>
                  <a:lnTo>
                    <a:pt x="105" y="0"/>
                  </a:lnTo>
                  <a:lnTo>
                    <a:pt x="97" y="0"/>
                  </a:lnTo>
                  <a:lnTo>
                    <a:pt x="91" y="0"/>
                  </a:lnTo>
                  <a:lnTo>
                    <a:pt x="78" y="0"/>
                  </a:lnTo>
                  <a:lnTo>
                    <a:pt x="66" y="2"/>
                  </a:lnTo>
                  <a:lnTo>
                    <a:pt x="59" y="4"/>
                  </a:lnTo>
                  <a:lnTo>
                    <a:pt x="51" y="10"/>
                  </a:lnTo>
                  <a:lnTo>
                    <a:pt x="46" y="14"/>
                  </a:lnTo>
                  <a:lnTo>
                    <a:pt x="40" y="21"/>
                  </a:lnTo>
                  <a:lnTo>
                    <a:pt x="34" y="29"/>
                  </a:lnTo>
                  <a:lnTo>
                    <a:pt x="30" y="42"/>
                  </a:lnTo>
                  <a:lnTo>
                    <a:pt x="25" y="50"/>
                  </a:lnTo>
                  <a:lnTo>
                    <a:pt x="19" y="63"/>
                  </a:lnTo>
                  <a:lnTo>
                    <a:pt x="13" y="75"/>
                  </a:lnTo>
                  <a:lnTo>
                    <a:pt x="9" y="88"/>
                  </a:lnTo>
                  <a:lnTo>
                    <a:pt x="6" y="95"/>
                  </a:lnTo>
                  <a:lnTo>
                    <a:pt x="4" y="105"/>
                  </a:lnTo>
                  <a:lnTo>
                    <a:pt x="0" y="111"/>
                  </a:lnTo>
                  <a:lnTo>
                    <a:pt x="0" y="113"/>
                  </a:lnTo>
                  <a:lnTo>
                    <a:pt x="2" y="113"/>
                  </a:lnTo>
                  <a:lnTo>
                    <a:pt x="8" y="116"/>
                  </a:lnTo>
                  <a:lnTo>
                    <a:pt x="13" y="120"/>
                  </a:lnTo>
                  <a:lnTo>
                    <a:pt x="25" y="126"/>
                  </a:lnTo>
                  <a:lnTo>
                    <a:pt x="36" y="130"/>
                  </a:lnTo>
                  <a:lnTo>
                    <a:pt x="47" y="135"/>
                  </a:lnTo>
                  <a:lnTo>
                    <a:pt x="59" y="141"/>
                  </a:lnTo>
                  <a:lnTo>
                    <a:pt x="70" y="147"/>
                  </a:lnTo>
                  <a:lnTo>
                    <a:pt x="78" y="147"/>
                  </a:lnTo>
                  <a:lnTo>
                    <a:pt x="86" y="151"/>
                  </a:lnTo>
                  <a:lnTo>
                    <a:pt x="93" y="151"/>
                  </a:lnTo>
                  <a:lnTo>
                    <a:pt x="99" y="154"/>
                  </a:lnTo>
                  <a:lnTo>
                    <a:pt x="105" y="154"/>
                  </a:lnTo>
                  <a:lnTo>
                    <a:pt x="108" y="156"/>
                  </a:lnTo>
                  <a:lnTo>
                    <a:pt x="108" y="156"/>
                  </a:lnTo>
                  <a:lnTo>
                    <a:pt x="108" y="162"/>
                  </a:lnTo>
                  <a:lnTo>
                    <a:pt x="108" y="168"/>
                  </a:lnTo>
                  <a:lnTo>
                    <a:pt x="108" y="181"/>
                  </a:lnTo>
                  <a:lnTo>
                    <a:pt x="106" y="190"/>
                  </a:lnTo>
                  <a:lnTo>
                    <a:pt x="105" y="204"/>
                  </a:lnTo>
                  <a:lnTo>
                    <a:pt x="103" y="217"/>
                  </a:lnTo>
                  <a:lnTo>
                    <a:pt x="99" y="232"/>
                  </a:lnTo>
                  <a:lnTo>
                    <a:pt x="91" y="244"/>
                  </a:lnTo>
                  <a:lnTo>
                    <a:pt x="84" y="255"/>
                  </a:lnTo>
                  <a:lnTo>
                    <a:pt x="74" y="265"/>
                  </a:lnTo>
                  <a:lnTo>
                    <a:pt x="66" y="274"/>
                  </a:lnTo>
                  <a:lnTo>
                    <a:pt x="57" y="282"/>
                  </a:lnTo>
                  <a:lnTo>
                    <a:pt x="49" y="286"/>
                  </a:lnTo>
                  <a:lnTo>
                    <a:pt x="46" y="289"/>
                  </a:lnTo>
                  <a:lnTo>
                    <a:pt x="46" y="291"/>
                  </a:lnTo>
                  <a:lnTo>
                    <a:pt x="46" y="291"/>
                  </a:lnTo>
                  <a:lnTo>
                    <a:pt x="53" y="293"/>
                  </a:lnTo>
                  <a:lnTo>
                    <a:pt x="61" y="295"/>
                  </a:lnTo>
                  <a:lnTo>
                    <a:pt x="74" y="299"/>
                  </a:lnTo>
                  <a:lnTo>
                    <a:pt x="80" y="299"/>
                  </a:lnTo>
                  <a:lnTo>
                    <a:pt x="87" y="301"/>
                  </a:lnTo>
                  <a:lnTo>
                    <a:pt x="95" y="303"/>
                  </a:lnTo>
                  <a:lnTo>
                    <a:pt x="103" y="303"/>
                  </a:lnTo>
                  <a:lnTo>
                    <a:pt x="110" y="303"/>
                  </a:lnTo>
                  <a:lnTo>
                    <a:pt x="118" y="303"/>
                  </a:lnTo>
                  <a:lnTo>
                    <a:pt x="125" y="303"/>
                  </a:lnTo>
                  <a:lnTo>
                    <a:pt x="135" y="303"/>
                  </a:lnTo>
                  <a:lnTo>
                    <a:pt x="143" y="301"/>
                  </a:lnTo>
                  <a:lnTo>
                    <a:pt x="150" y="299"/>
                  </a:lnTo>
                  <a:lnTo>
                    <a:pt x="160" y="299"/>
                  </a:lnTo>
                  <a:lnTo>
                    <a:pt x="167" y="297"/>
                  </a:lnTo>
                  <a:lnTo>
                    <a:pt x="173" y="295"/>
                  </a:lnTo>
                  <a:lnTo>
                    <a:pt x="181" y="291"/>
                  </a:lnTo>
                  <a:lnTo>
                    <a:pt x="188" y="289"/>
                  </a:lnTo>
                  <a:lnTo>
                    <a:pt x="198" y="287"/>
                  </a:lnTo>
                  <a:lnTo>
                    <a:pt x="209" y="282"/>
                  </a:lnTo>
                  <a:lnTo>
                    <a:pt x="222" y="274"/>
                  </a:lnTo>
                  <a:lnTo>
                    <a:pt x="234" y="267"/>
                  </a:lnTo>
                  <a:lnTo>
                    <a:pt x="243" y="261"/>
                  </a:lnTo>
                  <a:lnTo>
                    <a:pt x="251" y="251"/>
                  </a:lnTo>
                  <a:lnTo>
                    <a:pt x="257" y="242"/>
                  </a:lnTo>
                  <a:lnTo>
                    <a:pt x="260" y="232"/>
                  </a:lnTo>
                  <a:lnTo>
                    <a:pt x="266" y="223"/>
                  </a:lnTo>
                  <a:lnTo>
                    <a:pt x="268" y="210"/>
                  </a:lnTo>
                  <a:lnTo>
                    <a:pt x="270" y="198"/>
                  </a:lnTo>
                  <a:lnTo>
                    <a:pt x="270" y="185"/>
                  </a:lnTo>
                  <a:lnTo>
                    <a:pt x="272" y="171"/>
                  </a:lnTo>
                  <a:lnTo>
                    <a:pt x="270" y="164"/>
                  </a:lnTo>
                  <a:lnTo>
                    <a:pt x="270" y="156"/>
                  </a:lnTo>
                  <a:lnTo>
                    <a:pt x="270" y="147"/>
                  </a:lnTo>
                  <a:lnTo>
                    <a:pt x="270" y="139"/>
                  </a:lnTo>
                  <a:lnTo>
                    <a:pt x="268" y="132"/>
                  </a:lnTo>
                  <a:lnTo>
                    <a:pt x="268" y="124"/>
                  </a:lnTo>
                  <a:lnTo>
                    <a:pt x="266" y="116"/>
                  </a:lnTo>
                  <a:lnTo>
                    <a:pt x="264" y="109"/>
                  </a:lnTo>
                  <a:lnTo>
                    <a:pt x="262" y="101"/>
                  </a:lnTo>
                  <a:lnTo>
                    <a:pt x="260" y="94"/>
                  </a:lnTo>
                  <a:lnTo>
                    <a:pt x="257" y="86"/>
                  </a:lnTo>
                  <a:lnTo>
                    <a:pt x="255" y="78"/>
                  </a:lnTo>
                  <a:lnTo>
                    <a:pt x="251" y="63"/>
                  </a:lnTo>
                  <a:lnTo>
                    <a:pt x="243" y="52"/>
                  </a:lnTo>
                  <a:lnTo>
                    <a:pt x="236" y="40"/>
                  </a:lnTo>
                  <a:lnTo>
                    <a:pt x="226" y="31"/>
                  </a:lnTo>
                  <a:lnTo>
                    <a:pt x="215" y="21"/>
                  </a:lnTo>
                  <a:lnTo>
                    <a:pt x="207" y="16"/>
                  </a:lnTo>
                  <a:lnTo>
                    <a:pt x="198" y="12"/>
                  </a:lnTo>
                  <a:lnTo>
                    <a:pt x="192" y="8"/>
                  </a:lnTo>
                  <a:lnTo>
                    <a:pt x="186" y="6"/>
                  </a:lnTo>
                  <a:lnTo>
                    <a:pt x="186" y="6"/>
                  </a:lnTo>
                  <a:close/>
                </a:path>
              </a:pathLst>
            </a:custGeom>
            <a:solidFill>
              <a:srgbClr val="6B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04" name="Freeform 52"/>
            <p:cNvSpPr>
              <a:spLocks/>
            </p:cNvSpPr>
            <p:nvPr/>
          </p:nvSpPr>
          <p:spPr bwMode="auto">
            <a:xfrm>
              <a:off x="1811" y="3369"/>
              <a:ext cx="110" cy="53"/>
            </a:xfrm>
            <a:custGeom>
              <a:avLst/>
              <a:gdLst>
                <a:gd name="T0" fmla="*/ 0 w 221"/>
                <a:gd name="T1" fmla="*/ 2 h 107"/>
                <a:gd name="T2" fmla="*/ 6 w 221"/>
                <a:gd name="T3" fmla="*/ 2 h 107"/>
                <a:gd name="T4" fmla="*/ 12 w 221"/>
                <a:gd name="T5" fmla="*/ 2 h 107"/>
                <a:gd name="T6" fmla="*/ 23 w 221"/>
                <a:gd name="T7" fmla="*/ 2 h 107"/>
                <a:gd name="T8" fmla="*/ 32 w 221"/>
                <a:gd name="T9" fmla="*/ 2 h 107"/>
                <a:gd name="T10" fmla="*/ 46 w 221"/>
                <a:gd name="T11" fmla="*/ 2 h 107"/>
                <a:gd name="T12" fmla="*/ 57 w 221"/>
                <a:gd name="T13" fmla="*/ 2 h 107"/>
                <a:gd name="T14" fmla="*/ 72 w 221"/>
                <a:gd name="T15" fmla="*/ 2 h 107"/>
                <a:gd name="T16" fmla="*/ 82 w 221"/>
                <a:gd name="T17" fmla="*/ 0 h 107"/>
                <a:gd name="T18" fmla="*/ 95 w 221"/>
                <a:gd name="T19" fmla="*/ 0 h 107"/>
                <a:gd name="T20" fmla="*/ 105 w 221"/>
                <a:gd name="T21" fmla="*/ 0 h 107"/>
                <a:gd name="T22" fmla="*/ 116 w 221"/>
                <a:gd name="T23" fmla="*/ 0 h 107"/>
                <a:gd name="T24" fmla="*/ 122 w 221"/>
                <a:gd name="T25" fmla="*/ 0 h 107"/>
                <a:gd name="T26" fmla="*/ 128 w 221"/>
                <a:gd name="T27" fmla="*/ 0 h 107"/>
                <a:gd name="T28" fmla="*/ 131 w 221"/>
                <a:gd name="T29" fmla="*/ 0 h 107"/>
                <a:gd name="T30" fmla="*/ 135 w 221"/>
                <a:gd name="T31" fmla="*/ 0 h 107"/>
                <a:gd name="T32" fmla="*/ 221 w 221"/>
                <a:gd name="T33" fmla="*/ 0 h 107"/>
                <a:gd name="T34" fmla="*/ 221 w 221"/>
                <a:gd name="T35" fmla="*/ 2 h 107"/>
                <a:gd name="T36" fmla="*/ 221 w 221"/>
                <a:gd name="T37" fmla="*/ 6 h 107"/>
                <a:gd name="T38" fmla="*/ 219 w 221"/>
                <a:gd name="T39" fmla="*/ 13 h 107"/>
                <a:gd name="T40" fmla="*/ 217 w 221"/>
                <a:gd name="T41" fmla="*/ 23 h 107"/>
                <a:gd name="T42" fmla="*/ 213 w 221"/>
                <a:gd name="T43" fmla="*/ 34 h 107"/>
                <a:gd name="T44" fmla="*/ 211 w 221"/>
                <a:gd name="T45" fmla="*/ 46 h 107"/>
                <a:gd name="T46" fmla="*/ 207 w 221"/>
                <a:gd name="T47" fmla="*/ 57 h 107"/>
                <a:gd name="T48" fmla="*/ 204 w 221"/>
                <a:gd name="T49" fmla="*/ 69 h 107"/>
                <a:gd name="T50" fmla="*/ 198 w 221"/>
                <a:gd name="T51" fmla="*/ 76 h 107"/>
                <a:gd name="T52" fmla="*/ 194 w 221"/>
                <a:gd name="T53" fmla="*/ 86 h 107"/>
                <a:gd name="T54" fmla="*/ 188 w 221"/>
                <a:gd name="T55" fmla="*/ 91 h 107"/>
                <a:gd name="T56" fmla="*/ 185 w 221"/>
                <a:gd name="T57" fmla="*/ 99 h 107"/>
                <a:gd name="T58" fmla="*/ 177 w 221"/>
                <a:gd name="T59" fmla="*/ 105 h 107"/>
                <a:gd name="T60" fmla="*/ 175 w 221"/>
                <a:gd name="T61" fmla="*/ 107 h 107"/>
                <a:gd name="T62" fmla="*/ 169 w 221"/>
                <a:gd name="T63" fmla="*/ 107 h 107"/>
                <a:gd name="T64" fmla="*/ 162 w 221"/>
                <a:gd name="T65" fmla="*/ 107 h 107"/>
                <a:gd name="T66" fmla="*/ 156 w 221"/>
                <a:gd name="T67" fmla="*/ 105 h 107"/>
                <a:gd name="T68" fmla="*/ 148 w 221"/>
                <a:gd name="T69" fmla="*/ 103 h 107"/>
                <a:gd name="T70" fmla="*/ 141 w 221"/>
                <a:gd name="T71" fmla="*/ 103 h 107"/>
                <a:gd name="T72" fmla="*/ 135 w 221"/>
                <a:gd name="T73" fmla="*/ 103 h 107"/>
                <a:gd name="T74" fmla="*/ 126 w 221"/>
                <a:gd name="T75" fmla="*/ 99 h 107"/>
                <a:gd name="T76" fmla="*/ 116 w 221"/>
                <a:gd name="T77" fmla="*/ 97 h 107"/>
                <a:gd name="T78" fmla="*/ 107 w 221"/>
                <a:gd name="T79" fmla="*/ 93 h 107"/>
                <a:gd name="T80" fmla="*/ 99 w 221"/>
                <a:gd name="T81" fmla="*/ 93 h 107"/>
                <a:gd name="T82" fmla="*/ 91 w 221"/>
                <a:gd name="T83" fmla="*/ 89 h 107"/>
                <a:gd name="T84" fmla="*/ 82 w 221"/>
                <a:gd name="T85" fmla="*/ 86 h 107"/>
                <a:gd name="T86" fmla="*/ 74 w 221"/>
                <a:gd name="T87" fmla="*/ 82 h 107"/>
                <a:gd name="T88" fmla="*/ 65 w 221"/>
                <a:gd name="T89" fmla="*/ 80 h 107"/>
                <a:gd name="T90" fmla="*/ 57 w 221"/>
                <a:gd name="T91" fmla="*/ 72 h 107"/>
                <a:gd name="T92" fmla="*/ 48 w 221"/>
                <a:gd name="T93" fmla="*/ 69 h 107"/>
                <a:gd name="T94" fmla="*/ 40 w 221"/>
                <a:gd name="T95" fmla="*/ 61 h 107"/>
                <a:gd name="T96" fmla="*/ 36 w 221"/>
                <a:gd name="T97" fmla="*/ 55 h 107"/>
                <a:gd name="T98" fmla="*/ 23 w 221"/>
                <a:gd name="T99" fmla="*/ 42 h 107"/>
                <a:gd name="T100" fmla="*/ 15 w 221"/>
                <a:gd name="T101" fmla="*/ 30 h 107"/>
                <a:gd name="T102" fmla="*/ 6 w 221"/>
                <a:gd name="T103" fmla="*/ 17 h 107"/>
                <a:gd name="T104" fmla="*/ 2 w 221"/>
                <a:gd name="T105" fmla="*/ 10 h 107"/>
                <a:gd name="T106" fmla="*/ 0 w 221"/>
                <a:gd name="T107" fmla="*/ 2 h 107"/>
                <a:gd name="T108" fmla="*/ 0 w 221"/>
                <a:gd name="T109" fmla="*/ 2 h 107"/>
                <a:gd name="T110" fmla="*/ 0 w 221"/>
                <a:gd name="T11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107">
                  <a:moveTo>
                    <a:pt x="0" y="2"/>
                  </a:moveTo>
                  <a:lnTo>
                    <a:pt x="6" y="2"/>
                  </a:lnTo>
                  <a:lnTo>
                    <a:pt x="12" y="2"/>
                  </a:lnTo>
                  <a:lnTo>
                    <a:pt x="23" y="2"/>
                  </a:lnTo>
                  <a:lnTo>
                    <a:pt x="32" y="2"/>
                  </a:lnTo>
                  <a:lnTo>
                    <a:pt x="46" y="2"/>
                  </a:lnTo>
                  <a:lnTo>
                    <a:pt x="57" y="2"/>
                  </a:lnTo>
                  <a:lnTo>
                    <a:pt x="72" y="2"/>
                  </a:lnTo>
                  <a:lnTo>
                    <a:pt x="82" y="0"/>
                  </a:lnTo>
                  <a:lnTo>
                    <a:pt x="95" y="0"/>
                  </a:lnTo>
                  <a:lnTo>
                    <a:pt x="105" y="0"/>
                  </a:lnTo>
                  <a:lnTo>
                    <a:pt x="116" y="0"/>
                  </a:lnTo>
                  <a:lnTo>
                    <a:pt x="122" y="0"/>
                  </a:lnTo>
                  <a:lnTo>
                    <a:pt x="128" y="0"/>
                  </a:lnTo>
                  <a:lnTo>
                    <a:pt x="131" y="0"/>
                  </a:lnTo>
                  <a:lnTo>
                    <a:pt x="135" y="0"/>
                  </a:lnTo>
                  <a:lnTo>
                    <a:pt x="221" y="0"/>
                  </a:lnTo>
                  <a:lnTo>
                    <a:pt x="221" y="2"/>
                  </a:lnTo>
                  <a:lnTo>
                    <a:pt x="221" y="6"/>
                  </a:lnTo>
                  <a:lnTo>
                    <a:pt x="219" y="13"/>
                  </a:lnTo>
                  <a:lnTo>
                    <a:pt x="217" y="23"/>
                  </a:lnTo>
                  <a:lnTo>
                    <a:pt x="213" y="34"/>
                  </a:lnTo>
                  <a:lnTo>
                    <a:pt x="211" y="46"/>
                  </a:lnTo>
                  <a:lnTo>
                    <a:pt x="207" y="57"/>
                  </a:lnTo>
                  <a:lnTo>
                    <a:pt x="204" y="69"/>
                  </a:lnTo>
                  <a:lnTo>
                    <a:pt x="198" y="76"/>
                  </a:lnTo>
                  <a:lnTo>
                    <a:pt x="194" y="86"/>
                  </a:lnTo>
                  <a:lnTo>
                    <a:pt x="188" y="91"/>
                  </a:lnTo>
                  <a:lnTo>
                    <a:pt x="185" y="99"/>
                  </a:lnTo>
                  <a:lnTo>
                    <a:pt x="177" y="105"/>
                  </a:lnTo>
                  <a:lnTo>
                    <a:pt x="175" y="107"/>
                  </a:lnTo>
                  <a:lnTo>
                    <a:pt x="169" y="107"/>
                  </a:lnTo>
                  <a:lnTo>
                    <a:pt x="162" y="107"/>
                  </a:lnTo>
                  <a:lnTo>
                    <a:pt x="156" y="105"/>
                  </a:lnTo>
                  <a:lnTo>
                    <a:pt x="148" y="103"/>
                  </a:lnTo>
                  <a:lnTo>
                    <a:pt x="141" y="103"/>
                  </a:lnTo>
                  <a:lnTo>
                    <a:pt x="135" y="103"/>
                  </a:lnTo>
                  <a:lnTo>
                    <a:pt x="126" y="99"/>
                  </a:lnTo>
                  <a:lnTo>
                    <a:pt x="116" y="97"/>
                  </a:lnTo>
                  <a:lnTo>
                    <a:pt x="107" y="93"/>
                  </a:lnTo>
                  <a:lnTo>
                    <a:pt x="99" y="93"/>
                  </a:lnTo>
                  <a:lnTo>
                    <a:pt x="91" y="89"/>
                  </a:lnTo>
                  <a:lnTo>
                    <a:pt x="82" y="86"/>
                  </a:lnTo>
                  <a:lnTo>
                    <a:pt x="74" y="82"/>
                  </a:lnTo>
                  <a:lnTo>
                    <a:pt x="65" y="80"/>
                  </a:lnTo>
                  <a:lnTo>
                    <a:pt x="57" y="72"/>
                  </a:lnTo>
                  <a:lnTo>
                    <a:pt x="48" y="69"/>
                  </a:lnTo>
                  <a:lnTo>
                    <a:pt x="40" y="61"/>
                  </a:lnTo>
                  <a:lnTo>
                    <a:pt x="36" y="55"/>
                  </a:lnTo>
                  <a:lnTo>
                    <a:pt x="23" y="42"/>
                  </a:lnTo>
                  <a:lnTo>
                    <a:pt x="15" y="30"/>
                  </a:lnTo>
                  <a:lnTo>
                    <a:pt x="6" y="17"/>
                  </a:lnTo>
                  <a:lnTo>
                    <a:pt x="2" y="10"/>
                  </a:lnTo>
                  <a:lnTo>
                    <a:pt x="0" y="2"/>
                  </a:lnTo>
                  <a:lnTo>
                    <a:pt x="0" y="2"/>
                  </a:lnTo>
                  <a:lnTo>
                    <a:pt x="0" y="2"/>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05" name="Freeform 53"/>
            <p:cNvSpPr>
              <a:spLocks/>
            </p:cNvSpPr>
            <p:nvPr/>
          </p:nvSpPr>
          <p:spPr bwMode="auto">
            <a:xfrm>
              <a:off x="457" y="2546"/>
              <a:ext cx="164" cy="563"/>
            </a:xfrm>
            <a:custGeom>
              <a:avLst/>
              <a:gdLst>
                <a:gd name="T0" fmla="*/ 322 w 327"/>
                <a:gd name="T1" fmla="*/ 528 h 1125"/>
                <a:gd name="T2" fmla="*/ 314 w 327"/>
                <a:gd name="T3" fmla="*/ 462 h 1125"/>
                <a:gd name="T4" fmla="*/ 307 w 327"/>
                <a:gd name="T5" fmla="*/ 370 h 1125"/>
                <a:gd name="T6" fmla="*/ 299 w 327"/>
                <a:gd name="T7" fmla="*/ 292 h 1125"/>
                <a:gd name="T8" fmla="*/ 289 w 327"/>
                <a:gd name="T9" fmla="*/ 220 h 1125"/>
                <a:gd name="T10" fmla="*/ 272 w 327"/>
                <a:gd name="T11" fmla="*/ 150 h 1125"/>
                <a:gd name="T12" fmla="*/ 246 w 327"/>
                <a:gd name="T13" fmla="*/ 81 h 1125"/>
                <a:gd name="T14" fmla="*/ 225 w 327"/>
                <a:gd name="T15" fmla="*/ 45 h 1125"/>
                <a:gd name="T16" fmla="*/ 202 w 327"/>
                <a:gd name="T17" fmla="*/ 26 h 1125"/>
                <a:gd name="T18" fmla="*/ 69 w 327"/>
                <a:gd name="T19" fmla="*/ 19 h 1125"/>
                <a:gd name="T20" fmla="*/ 35 w 327"/>
                <a:gd name="T21" fmla="*/ 57 h 1125"/>
                <a:gd name="T22" fmla="*/ 6 w 327"/>
                <a:gd name="T23" fmla="*/ 104 h 1125"/>
                <a:gd name="T24" fmla="*/ 0 w 327"/>
                <a:gd name="T25" fmla="*/ 148 h 1125"/>
                <a:gd name="T26" fmla="*/ 16 w 327"/>
                <a:gd name="T27" fmla="*/ 186 h 1125"/>
                <a:gd name="T28" fmla="*/ 46 w 327"/>
                <a:gd name="T29" fmla="*/ 228 h 1125"/>
                <a:gd name="T30" fmla="*/ 84 w 327"/>
                <a:gd name="T31" fmla="*/ 292 h 1125"/>
                <a:gd name="T32" fmla="*/ 126 w 327"/>
                <a:gd name="T33" fmla="*/ 393 h 1125"/>
                <a:gd name="T34" fmla="*/ 166 w 327"/>
                <a:gd name="T35" fmla="*/ 530 h 1125"/>
                <a:gd name="T36" fmla="*/ 200 w 327"/>
                <a:gd name="T37" fmla="*/ 669 h 1125"/>
                <a:gd name="T38" fmla="*/ 221 w 327"/>
                <a:gd name="T39" fmla="*/ 770 h 1125"/>
                <a:gd name="T40" fmla="*/ 269 w 327"/>
                <a:gd name="T41" fmla="*/ 1125 h 1125"/>
                <a:gd name="T42" fmla="*/ 320 w 327"/>
                <a:gd name="T43" fmla="*/ 808 h 1125"/>
                <a:gd name="T44" fmla="*/ 303 w 327"/>
                <a:gd name="T45" fmla="*/ 724 h 1125"/>
                <a:gd name="T46" fmla="*/ 276 w 327"/>
                <a:gd name="T47" fmla="*/ 604 h 1125"/>
                <a:gd name="T48" fmla="*/ 248 w 327"/>
                <a:gd name="T49" fmla="*/ 475 h 1125"/>
                <a:gd name="T50" fmla="*/ 213 w 327"/>
                <a:gd name="T51" fmla="*/ 353 h 1125"/>
                <a:gd name="T52" fmla="*/ 185 w 327"/>
                <a:gd name="T53" fmla="*/ 260 h 1125"/>
                <a:gd name="T54" fmla="*/ 156 w 327"/>
                <a:gd name="T55" fmla="*/ 196 h 1125"/>
                <a:gd name="T56" fmla="*/ 141 w 327"/>
                <a:gd name="T57" fmla="*/ 173 h 1125"/>
                <a:gd name="T58" fmla="*/ 135 w 327"/>
                <a:gd name="T59" fmla="*/ 190 h 1125"/>
                <a:gd name="T60" fmla="*/ 139 w 327"/>
                <a:gd name="T61" fmla="*/ 235 h 1125"/>
                <a:gd name="T62" fmla="*/ 147 w 327"/>
                <a:gd name="T63" fmla="*/ 285 h 1125"/>
                <a:gd name="T64" fmla="*/ 151 w 327"/>
                <a:gd name="T65" fmla="*/ 317 h 1125"/>
                <a:gd name="T66" fmla="*/ 141 w 327"/>
                <a:gd name="T67" fmla="*/ 306 h 1125"/>
                <a:gd name="T68" fmla="*/ 115 w 327"/>
                <a:gd name="T69" fmla="*/ 268 h 1125"/>
                <a:gd name="T70" fmla="*/ 80 w 327"/>
                <a:gd name="T71" fmla="*/ 213 h 1125"/>
                <a:gd name="T72" fmla="*/ 59 w 327"/>
                <a:gd name="T73" fmla="*/ 159 h 1125"/>
                <a:gd name="T74" fmla="*/ 63 w 327"/>
                <a:gd name="T75" fmla="*/ 121 h 1125"/>
                <a:gd name="T76" fmla="*/ 88 w 327"/>
                <a:gd name="T77" fmla="*/ 104 h 1125"/>
                <a:gd name="T78" fmla="*/ 122 w 327"/>
                <a:gd name="T79" fmla="*/ 99 h 1125"/>
                <a:gd name="T80" fmla="*/ 158 w 327"/>
                <a:gd name="T81" fmla="*/ 102 h 1125"/>
                <a:gd name="T82" fmla="*/ 200 w 327"/>
                <a:gd name="T83" fmla="*/ 120 h 1125"/>
                <a:gd name="T84" fmla="*/ 213 w 327"/>
                <a:gd name="T85" fmla="*/ 146 h 1125"/>
                <a:gd name="T86" fmla="*/ 219 w 327"/>
                <a:gd name="T87" fmla="*/ 184 h 1125"/>
                <a:gd name="T88" fmla="*/ 230 w 327"/>
                <a:gd name="T89" fmla="*/ 256 h 1125"/>
                <a:gd name="T90" fmla="*/ 263 w 327"/>
                <a:gd name="T91" fmla="*/ 380 h 1125"/>
                <a:gd name="T92" fmla="*/ 305 w 327"/>
                <a:gd name="T93" fmla="*/ 504 h 1125"/>
                <a:gd name="T94" fmla="*/ 327 w 327"/>
                <a:gd name="T95" fmla="*/ 57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 h="1125">
                  <a:moveTo>
                    <a:pt x="327" y="570"/>
                  </a:moveTo>
                  <a:lnTo>
                    <a:pt x="327" y="559"/>
                  </a:lnTo>
                  <a:lnTo>
                    <a:pt x="324" y="542"/>
                  </a:lnTo>
                  <a:lnTo>
                    <a:pt x="322" y="528"/>
                  </a:lnTo>
                  <a:lnTo>
                    <a:pt x="322" y="517"/>
                  </a:lnTo>
                  <a:lnTo>
                    <a:pt x="318" y="500"/>
                  </a:lnTo>
                  <a:lnTo>
                    <a:pt x="318" y="483"/>
                  </a:lnTo>
                  <a:lnTo>
                    <a:pt x="314" y="462"/>
                  </a:lnTo>
                  <a:lnTo>
                    <a:pt x="314" y="441"/>
                  </a:lnTo>
                  <a:lnTo>
                    <a:pt x="310" y="414"/>
                  </a:lnTo>
                  <a:lnTo>
                    <a:pt x="310" y="393"/>
                  </a:lnTo>
                  <a:lnTo>
                    <a:pt x="307" y="370"/>
                  </a:lnTo>
                  <a:lnTo>
                    <a:pt x="307" y="351"/>
                  </a:lnTo>
                  <a:lnTo>
                    <a:pt x="303" y="331"/>
                  </a:lnTo>
                  <a:lnTo>
                    <a:pt x="303" y="310"/>
                  </a:lnTo>
                  <a:lnTo>
                    <a:pt x="299" y="292"/>
                  </a:lnTo>
                  <a:lnTo>
                    <a:pt x="297" y="275"/>
                  </a:lnTo>
                  <a:lnTo>
                    <a:pt x="295" y="254"/>
                  </a:lnTo>
                  <a:lnTo>
                    <a:pt x="293" y="237"/>
                  </a:lnTo>
                  <a:lnTo>
                    <a:pt x="289" y="220"/>
                  </a:lnTo>
                  <a:lnTo>
                    <a:pt x="286" y="203"/>
                  </a:lnTo>
                  <a:lnTo>
                    <a:pt x="280" y="184"/>
                  </a:lnTo>
                  <a:lnTo>
                    <a:pt x="276" y="167"/>
                  </a:lnTo>
                  <a:lnTo>
                    <a:pt x="272" y="150"/>
                  </a:lnTo>
                  <a:lnTo>
                    <a:pt x="267" y="133"/>
                  </a:lnTo>
                  <a:lnTo>
                    <a:pt x="259" y="112"/>
                  </a:lnTo>
                  <a:lnTo>
                    <a:pt x="251" y="97"/>
                  </a:lnTo>
                  <a:lnTo>
                    <a:pt x="246" y="81"/>
                  </a:lnTo>
                  <a:lnTo>
                    <a:pt x="240" y="72"/>
                  </a:lnTo>
                  <a:lnTo>
                    <a:pt x="234" y="61"/>
                  </a:lnTo>
                  <a:lnTo>
                    <a:pt x="229" y="53"/>
                  </a:lnTo>
                  <a:lnTo>
                    <a:pt x="225" y="45"/>
                  </a:lnTo>
                  <a:lnTo>
                    <a:pt x="221" y="40"/>
                  </a:lnTo>
                  <a:lnTo>
                    <a:pt x="211" y="32"/>
                  </a:lnTo>
                  <a:lnTo>
                    <a:pt x="206" y="28"/>
                  </a:lnTo>
                  <a:lnTo>
                    <a:pt x="202" y="26"/>
                  </a:lnTo>
                  <a:lnTo>
                    <a:pt x="92" y="0"/>
                  </a:lnTo>
                  <a:lnTo>
                    <a:pt x="88" y="2"/>
                  </a:lnTo>
                  <a:lnTo>
                    <a:pt x="76" y="13"/>
                  </a:lnTo>
                  <a:lnTo>
                    <a:pt x="69" y="19"/>
                  </a:lnTo>
                  <a:lnTo>
                    <a:pt x="61" y="28"/>
                  </a:lnTo>
                  <a:lnTo>
                    <a:pt x="52" y="36"/>
                  </a:lnTo>
                  <a:lnTo>
                    <a:pt x="44" y="47"/>
                  </a:lnTo>
                  <a:lnTo>
                    <a:pt x="35" y="57"/>
                  </a:lnTo>
                  <a:lnTo>
                    <a:pt x="25" y="68"/>
                  </a:lnTo>
                  <a:lnTo>
                    <a:pt x="18" y="80"/>
                  </a:lnTo>
                  <a:lnTo>
                    <a:pt x="12" y="91"/>
                  </a:lnTo>
                  <a:lnTo>
                    <a:pt x="6" y="104"/>
                  </a:lnTo>
                  <a:lnTo>
                    <a:pt x="2" y="116"/>
                  </a:lnTo>
                  <a:lnTo>
                    <a:pt x="0" y="127"/>
                  </a:lnTo>
                  <a:lnTo>
                    <a:pt x="0" y="139"/>
                  </a:lnTo>
                  <a:lnTo>
                    <a:pt x="0" y="148"/>
                  </a:lnTo>
                  <a:lnTo>
                    <a:pt x="4" y="158"/>
                  </a:lnTo>
                  <a:lnTo>
                    <a:pt x="6" y="167"/>
                  </a:lnTo>
                  <a:lnTo>
                    <a:pt x="12" y="178"/>
                  </a:lnTo>
                  <a:lnTo>
                    <a:pt x="16" y="186"/>
                  </a:lnTo>
                  <a:lnTo>
                    <a:pt x="21" y="196"/>
                  </a:lnTo>
                  <a:lnTo>
                    <a:pt x="29" y="205"/>
                  </a:lnTo>
                  <a:lnTo>
                    <a:pt x="37" y="216"/>
                  </a:lnTo>
                  <a:lnTo>
                    <a:pt x="46" y="228"/>
                  </a:lnTo>
                  <a:lnTo>
                    <a:pt x="54" y="241"/>
                  </a:lnTo>
                  <a:lnTo>
                    <a:pt x="63" y="256"/>
                  </a:lnTo>
                  <a:lnTo>
                    <a:pt x="75" y="273"/>
                  </a:lnTo>
                  <a:lnTo>
                    <a:pt x="84" y="292"/>
                  </a:lnTo>
                  <a:lnTo>
                    <a:pt x="95" y="313"/>
                  </a:lnTo>
                  <a:lnTo>
                    <a:pt x="105" y="336"/>
                  </a:lnTo>
                  <a:lnTo>
                    <a:pt x="116" y="365"/>
                  </a:lnTo>
                  <a:lnTo>
                    <a:pt x="126" y="393"/>
                  </a:lnTo>
                  <a:lnTo>
                    <a:pt x="137" y="426"/>
                  </a:lnTo>
                  <a:lnTo>
                    <a:pt x="147" y="460"/>
                  </a:lnTo>
                  <a:lnTo>
                    <a:pt x="156" y="496"/>
                  </a:lnTo>
                  <a:lnTo>
                    <a:pt x="166" y="530"/>
                  </a:lnTo>
                  <a:lnTo>
                    <a:pt x="175" y="566"/>
                  </a:lnTo>
                  <a:lnTo>
                    <a:pt x="185" y="600"/>
                  </a:lnTo>
                  <a:lnTo>
                    <a:pt x="192" y="638"/>
                  </a:lnTo>
                  <a:lnTo>
                    <a:pt x="200" y="669"/>
                  </a:lnTo>
                  <a:lnTo>
                    <a:pt x="206" y="699"/>
                  </a:lnTo>
                  <a:lnTo>
                    <a:pt x="211" y="728"/>
                  </a:lnTo>
                  <a:lnTo>
                    <a:pt x="217" y="751"/>
                  </a:lnTo>
                  <a:lnTo>
                    <a:pt x="221" y="770"/>
                  </a:lnTo>
                  <a:lnTo>
                    <a:pt x="225" y="785"/>
                  </a:lnTo>
                  <a:lnTo>
                    <a:pt x="227" y="794"/>
                  </a:lnTo>
                  <a:lnTo>
                    <a:pt x="229" y="798"/>
                  </a:lnTo>
                  <a:lnTo>
                    <a:pt x="269" y="1125"/>
                  </a:lnTo>
                  <a:lnTo>
                    <a:pt x="326" y="829"/>
                  </a:lnTo>
                  <a:lnTo>
                    <a:pt x="324" y="825"/>
                  </a:lnTo>
                  <a:lnTo>
                    <a:pt x="324" y="819"/>
                  </a:lnTo>
                  <a:lnTo>
                    <a:pt x="320" y="808"/>
                  </a:lnTo>
                  <a:lnTo>
                    <a:pt x="318" y="791"/>
                  </a:lnTo>
                  <a:lnTo>
                    <a:pt x="312" y="772"/>
                  </a:lnTo>
                  <a:lnTo>
                    <a:pt x="308" y="751"/>
                  </a:lnTo>
                  <a:lnTo>
                    <a:pt x="303" y="724"/>
                  </a:lnTo>
                  <a:lnTo>
                    <a:pt x="297" y="697"/>
                  </a:lnTo>
                  <a:lnTo>
                    <a:pt x="291" y="667"/>
                  </a:lnTo>
                  <a:lnTo>
                    <a:pt x="286" y="637"/>
                  </a:lnTo>
                  <a:lnTo>
                    <a:pt x="276" y="604"/>
                  </a:lnTo>
                  <a:lnTo>
                    <a:pt x="270" y="572"/>
                  </a:lnTo>
                  <a:lnTo>
                    <a:pt x="263" y="538"/>
                  </a:lnTo>
                  <a:lnTo>
                    <a:pt x="255" y="507"/>
                  </a:lnTo>
                  <a:lnTo>
                    <a:pt x="248" y="475"/>
                  </a:lnTo>
                  <a:lnTo>
                    <a:pt x="240" y="443"/>
                  </a:lnTo>
                  <a:lnTo>
                    <a:pt x="230" y="410"/>
                  </a:lnTo>
                  <a:lnTo>
                    <a:pt x="223" y="382"/>
                  </a:lnTo>
                  <a:lnTo>
                    <a:pt x="213" y="353"/>
                  </a:lnTo>
                  <a:lnTo>
                    <a:pt x="206" y="329"/>
                  </a:lnTo>
                  <a:lnTo>
                    <a:pt x="198" y="304"/>
                  </a:lnTo>
                  <a:lnTo>
                    <a:pt x="191" y="281"/>
                  </a:lnTo>
                  <a:lnTo>
                    <a:pt x="185" y="260"/>
                  </a:lnTo>
                  <a:lnTo>
                    <a:pt x="177" y="243"/>
                  </a:lnTo>
                  <a:lnTo>
                    <a:pt x="170" y="224"/>
                  </a:lnTo>
                  <a:lnTo>
                    <a:pt x="164" y="209"/>
                  </a:lnTo>
                  <a:lnTo>
                    <a:pt x="156" y="196"/>
                  </a:lnTo>
                  <a:lnTo>
                    <a:pt x="153" y="188"/>
                  </a:lnTo>
                  <a:lnTo>
                    <a:pt x="147" y="178"/>
                  </a:lnTo>
                  <a:lnTo>
                    <a:pt x="143" y="175"/>
                  </a:lnTo>
                  <a:lnTo>
                    <a:pt x="141" y="173"/>
                  </a:lnTo>
                  <a:lnTo>
                    <a:pt x="139" y="175"/>
                  </a:lnTo>
                  <a:lnTo>
                    <a:pt x="137" y="177"/>
                  </a:lnTo>
                  <a:lnTo>
                    <a:pt x="135" y="184"/>
                  </a:lnTo>
                  <a:lnTo>
                    <a:pt x="135" y="190"/>
                  </a:lnTo>
                  <a:lnTo>
                    <a:pt x="137" y="201"/>
                  </a:lnTo>
                  <a:lnTo>
                    <a:pt x="137" y="211"/>
                  </a:lnTo>
                  <a:lnTo>
                    <a:pt x="137" y="224"/>
                  </a:lnTo>
                  <a:lnTo>
                    <a:pt x="139" y="235"/>
                  </a:lnTo>
                  <a:lnTo>
                    <a:pt x="141" y="251"/>
                  </a:lnTo>
                  <a:lnTo>
                    <a:pt x="141" y="262"/>
                  </a:lnTo>
                  <a:lnTo>
                    <a:pt x="145" y="275"/>
                  </a:lnTo>
                  <a:lnTo>
                    <a:pt x="147" y="285"/>
                  </a:lnTo>
                  <a:lnTo>
                    <a:pt x="149" y="298"/>
                  </a:lnTo>
                  <a:lnTo>
                    <a:pt x="149" y="306"/>
                  </a:lnTo>
                  <a:lnTo>
                    <a:pt x="151" y="313"/>
                  </a:lnTo>
                  <a:lnTo>
                    <a:pt x="151" y="317"/>
                  </a:lnTo>
                  <a:lnTo>
                    <a:pt x="153" y="319"/>
                  </a:lnTo>
                  <a:lnTo>
                    <a:pt x="151" y="317"/>
                  </a:lnTo>
                  <a:lnTo>
                    <a:pt x="147" y="313"/>
                  </a:lnTo>
                  <a:lnTo>
                    <a:pt x="141" y="306"/>
                  </a:lnTo>
                  <a:lnTo>
                    <a:pt x="137" y="300"/>
                  </a:lnTo>
                  <a:lnTo>
                    <a:pt x="130" y="289"/>
                  </a:lnTo>
                  <a:lnTo>
                    <a:pt x="122" y="279"/>
                  </a:lnTo>
                  <a:lnTo>
                    <a:pt x="115" y="268"/>
                  </a:lnTo>
                  <a:lnTo>
                    <a:pt x="107" y="254"/>
                  </a:lnTo>
                  <a:lnTo>
                    <a:pt x="97" y="241"/>
                  </a:lnTo>
                  <a:lnTo>
                    <a:pt x="88" y="228"/>
                  </a:lnTo>
                  <a:lnTo>
                    <a:pt x="80" y="213"/>
                  </a:lnTo>
                  <a:lnTo>
                    <a:pt x="75" y="201"/>
                  </a:lnTo>
                  <a:lnTo>
                    <a:pt x="67" y="184"/>
                  </a:lnTo>
                  <a:lnTo>
                    <a:pt x="63" y="173"/>
                  </a:lnTo>
                  <a:lnTo>
                    <a:pt x="59" y="159"/>
                  </a:lnTo>
                  <a:lnTo>
                    <a:pt x="59" y="150"/>
                  </a:lnTo>
                  <a:lnTo>
                    <a:pt x="57" y="137"/>
                  </a:lnTo>
                  <a:lnTo>
                    <a:pt x="59" y="129"/>
                  </a:lnTo>
                  <a:lnTo>
                    <a:pt x="63" y="121"/>
                  </a:lnTo>
                  <a:lnTo>
                    <a:pt x="67" y="116"/>
                  </a:lnTo>
                  <a:lnTo>
                    <a:pt x="71" y="110"/>
                  </a:lnTo>
                  <a:lnTo>
                    <a:pt x="80" y="108"/>
                  </a:lnTo>
                  <a:lnTo>
                    <a:pt x="88" y="104"/>
                  </a:lnTo>
                  <a:lnTo>
                    <a:pt x="95" y="102"/>
                  </a:lnTo>
                  <a:lnTo>
                    <a:pt x="105" y="99"/>
                  </a:lnTo>
                  <a:lnTo>
                    <a:pt x="115" y="99"/>
                  </a:lnTo>
                  <a:lnTo>
                    <a:pt x="122" y="99"/>
                  </a:lnTo>
                  <a:lnTo>
                    <a:pt x="134" y="99"/>
                  </a:lnTo>
                  <a:lnTo>
                    <a:pt x="141" y="99"/>
                  </a:lnTo>
                  <a:lnTo>
                    <a:pt x="151" y="100"/>
                  </a:lnTo>
                  <a:lnTo>
                    <a:pt x="158" y="102"/>
                  </a:lnTo>
                  <a:lnTo>
                    <a:pt x="168" y="104"/>
                  </a:lnTo>
                  <a:lnTo>
                    <a:pt x="181" y="108"/>
                  </a:lnTo>
                  <a:lnTo>
                    <a:pt x="192" y="114"/>
                  </a:lnTo>
                  <a:lnTo>
                    <a:pt x="200" y="120"/>
                  </a:lnTo>
                  <a:lnTo>
                    <a:pt x="208" y="129"/>
                  </a:lnTo>
                  <a:lnTo>
                    <a:pt x="210" y="133"/>
                  </a:lnTo>
                  <a:lnTo>
                    <a:pt x="213" y="139"/>
                  </a:lnTo>
                  <a:lnTo>
                    <a:pt x="213" y="146"/>
                  </a:lnTo>
                  <a:lnTo>
                    <a:pt x="217" y="154"/>
                  </a:lnTo>
                  <a:lnTo>
                    <a:pt x="217" y="161"/>
                  </a:lnTo>
                  <a:lnTo>
                    <a:pt x="219" y="171"/>
                  </a:lnTo>
                  <a:lnTo>
                    <a:pt x="219" y="184"/>
                  </a:lnTo>
                  <a:lnTo>
                    <a:pt x="221" y="196"/>
                  </a:lnTo>
                  <a:lnTo>
                    <a:pt x="221" y="211"/>
                  </a:lnTo>
                  <a:lnTo>
                    <a:pt x="225" y="232"/>
                  </a:lnTo>
                  <a:lnTo>
                    <a:pt x="230" y="256"/>
                  </a:lnTo>
                  <a:lnTo>
                    <a:pt x="238" y="285"/>
                  </a:lnTo>
                  <a:lnTo>
                    <a:pt x="246" y="315"/>
                  </a:lnTo>
                  <a:lnTo>
                    <a:pt x="255" y="348"/>
                  </a:lnTo>
                  <a:lnTo>
                    <a:pt x="263" y="380"/>
                  </a:lnTo>
                  <a:lnTo>
                    <a:pt x="276" y="414"/>
                  </a:lnTo>
                  <a:lnTo>
                    <a:pt x="286" y="445"/>
                  </a:lnTo>
                  <a:lnTo>
                    <a:pt x="295" y="475"/>
                  </a:lnTo>
                  <a:lnTo>
                    <a:pt x="305" y="504"/>
                  </a:lnTo>
                  <a:lnTo>
                    <a:pt x="314" y="530"/>
                  </a:lnTo>
                  <a:lnTo>
                    <a:pt x="320" y="551"/>
                  </a:lnTo>
                  <a:lnTo>
                    <a:pt x="327" y="570"/>
                  </a:lnTo>
                  <a:lnTo>
                    <a:pt x="327" y="570"/>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06" name="Freeform 54"/>
            <p:cNvSpPr>
              <a:spLocks/>
            </p:cNvSpPr>
            <p:nvPr/>
          </p:nvSpPr>
          <p:spPr bwMode="auto">
            <a:xfrm>
              <a:off x="517" y="2360"/>
              <a:ext cx="198" cy="159"/>
            </a:xfrm>
            <a:custGeom>
              <a:avLst/>
              <a:gdLst>
                <a:gd name="T0" fmla="*/ 0 w 396"/>
                <a:gd name="T1" fmla="*/ 283 h 318"/>
                <a:gd name="T2" fmla="*/ 8 w 396"/>
                <a:gd name="T3" fmla="*/ 278 h 318"/>
                <a:gd name="T4" fmla="*/ 23 w 396"/>
                <a:gd name="T5" fmla="*/ 270 h 318"/>
                <a:gd name="T6" fmla="*/ 44 w 396"/>
                <a:gd name="T7" fmla="*/ 257 h 318"/>
                <a:gd name="T8" fmla="*/ 69 w 396"/>
                <a:gd name="T9" fmla="*/ 243 h 318"/>
                <a:gd name="T10" fmla="*/ 95 w 396"/>
                <a:gd name="T11" fmla="*/ 226 h 318"/>
                <a:gd name="T12" fmla="*/ 124 w 396"/>
                <a:gd name="T13" fmla="*/ 205 h 318"/>
                <a:gd name="T14" fmla="*/ 152 w 396"/>
                <a:gd name="T15" fmla="*/ 183 h 318"/>
                <a:gd name="T16" fmla="*/ 179 w 396"/>
                <a:gd name="T17" fmla="*/ 156 h 318"/>
                <a:gd name="T18" fmla="*/ 202 w 396"/>
                <a:gd name="T19" fmla="*/ 128 h 318"/>
                <a:gd name="T20" fmla="*/ 223 w 396"/>
                <a:gd name="T21" fmla="*/ 101 h 318"/>
                <a:gd name="T22" fmla="*/ 240 w 396"/>
                <a:gd name="T23" fmla="*/ 76 h 318"/>
                <a:gd name="T24" fmla="*/ 253 w 396"/>
                <a:gd name="T25" fmla="*/ 51 h 318"/>
                <a:gd name="T26" fmla="*/ 266 w 396"/>
                <a:gd name="T27" fmla="*/ 31 h 318"/>
                <a:gd name="T28" fmla="*/ 276 w 396"/>
                <a:gd name="T29" fmla="*/ 13 h 318"/>
                <a:gd name="T30" fmla="*/ 282 w 396"/>
                <a:gd name="T31" fmla="*/ 8 h 318"/>
                <a:gd name="T32" fmla="*/ 295 w 396"/>
                <a:gd name="T33" fmla="*/ 4 h 318"/>
                <a:gd name="T34" fmla="*/ 310 w 396"/>
                <a:gd name="T35" fmla="*/ 2 h 318"/>
                <a:gd name="T36" fmla="*/ 327 w 396"/>
                <a:gd name="T37" fmla="*/ 0 h 318"/>
                <a:gd name="T38" fmla="*/ 342 w 396"/>
                <a:gd name="T39" fmla="*/ 0 h 318"/>
                <a:gd name="T40" fmla="*/ 358 w 396"/>
                <a:gd name="T41" fmla="*/ 4 h 318"/>
                <a:gd name="T42" fmla="*/ 373 w 396"/>
                <a:gd name="T43" fmla="*/ 12 h 318"/>
                <a:gd name="T44" fmla="*/ 386 w 396"/>
                <a:gd name="T45" fmla="*/ 29 h 318"/>
                <a:gd name="T46" fmla="*/ 392 w 396"/>
                <a:gd name="T47" fmla="*/ 48 h 318"/>
                <a:gd name="T48" fmla="*/ 396 w 396"/>
                <a:gd name="T49" fmla="*/ 65 h 318"/>
                <a:gd name="T50" fmla="*/ 396 w 396"/>
                <a:gd name="T51" fmla="*/ 80 h 318"/>
                <a:gd name="T52" fmla="*/ 394 w 396"/>
                <a:gd name="T53" fmla="*/ 99 h 318"/>
                <a:gd name="T54" fmla="*/ 390 w 396"/>
                <a:gd name="T55" fmla="*/ 118 h 318"/>
                <a:gd name="T56" fmla="*/ 382 w 396"/>
                <a:gd name="T57" fmla="*/ 137 h 318"/>
                <a:gd name="T58" fmla="*/ 373 w 396"/>
                <a:gd name="T59" fmla="*/ 158 h 318"/>
                <a:gd name="T60" fmla="*/ 358 w 396"/>
                <a:gd name="T61" fmla="*/ 179 h 318"/>
                <a:gd name="T62" fmla="*/ 342 w 396"/>
                <a:gd name="T63" fmla="*/ 200 h 318"/>
                <a:gd name="T64" fmla="*/ 325 w 396"/>
                <a:gd name="T65" fmla="*/ 221 h 318"/>
                <a:gd name="T66" fmla="*/ 306 w 396"/>
                <a:gd name="T67" fmla="*/ 242 h 318"/>
                <a:gd name="T68" fmla="*/ 285 w 396"/>
                <a:gd name="T69" fmla="*/ 257 h 318"/>
                <a:gd name="T70" fmla="*/ 263 w 396"/>
                <a:gd name="T71" fmla="*/ 274 h 318"/>
                <a:gd name="T72" fmla="*/ 242 w 396"/>
                <a:gd name="T73" fmla="*/ 287 h 318"/>
                <a:gd name="T74" fmla="*/ 219 w 396"/>
                <a:gd name="T75" fmla="*/ 299 h 318"/>
                <a:gd name="T76" fmla="*/ 198 w 396"/>
                <a:gd name="T77" fmla="*/ 306 h 318"/>
                <a:gd name="T78" fmla="*/ 177 w 396"/>
                <a:gd name="T79" fmla="*/ 312 h 318"/>
                <a:gd name="T80" fmla="*/ 160 w 396"/>
                <a:gd name="T81" fmla="*/ 316 h 318"/>
                <a:gd name="T82" fmla="*/ 143 w 396"/>
                <a:gd name="T83" fmla="*/ 316 h 318"/>
                <a:gd name="T84" fmla="*/ 130 w 396"/>
                <a:gd name="T85" fmla="*/ 314 h 318"/>
                <a:gd name="T86" fmla="*/ 116 w 396"/>
                <a:gd name="T87" fmla="*/ 310 h 318"/>
                <a:gd name="T88" fmla="*/ 112 w 396"/>
                <a:gd name="T89" fmla="*/ 301 h 318"/>
                <a:gd name="T90" fmla="*/ 122 w 396"/>
                <a:gd name="T91" fmla="*/ 287 h 318"/>
                <a:gd name="T92" fmla="*/ 135 w 396"/>
                <a:gd name="T93" fmla="*/ 272 h 318"/>
                <a:gd name="T94" fmla="*/ 150 w 396"/>
                <a:gd name="T95" fmla="*/ 262 h 318"/>
                <a:gd name="T96" fmla="*/ 156 w 396"/>
                <a:gd name="T97" fmla="*/ 257 h 318"/>
                <a:gd name="T98" fmla="*/ 149 w 396"/>
                <a:gd name="T99" fmla="*/ 259 h 318"/>
                <a:gd name="T100" fmla="*/ 131 w 396"/>
                <a:gd name="T101" fmla="*/ 266 h 318"/>
                <a:gd name="T102" fmla="*/ 112 w 396"/>
                <a:gd name="T103" fmla="*/ 270 h 318"/>
                <a:gd name="T104" fmla="*/ 97 w 396"/>
                <a:gd name="T105" fmla="*/ 274 h 318"/>
                <a:gd name="T106" fmla="*/ 82 w 396"/>
                <a:gd name="T107" fmla="*/ 278 h 318"/>
                <a:gd name="T108" fmla="*/ 67 w 396"/>
                <a:gd name="T109" fmla="*/ 278 h 318"/>
                <a:gd name="T110" fmla="*/ 52 w 396"/>
                <a:gd name="T111" fmla="*/ 280 h 318"/>
                <a:gd name="T112" fmla="*/ 36 w 396"/>
                <a:gd name="T113" fmla="*/ 281 h 318"/>
                <a:gd name="T114" fmla="*/ 17 w 396"/>
                <a:gd name="T115" fmla="*/ 283 h 318"/>
                <a:gd name="T116" fmla="*/ 2 w 396"/>
                <a:gd name="T117" fmla="*/ 283 h 318"/>
                <a:gd name="T118" fmla="*/ 0 w 396"/>
                <a:gd name="T119" fmla="*/ 28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18">
                  <a:moveTo>
                    <a:pt x="0" y="283"/>
                  </a:moveTo>
                  <a:lnTo>
                    <a:pt x="0" y="283"/>
                  </a:lnTo>
                  <a:lnTo>
                    <a:pt x="4" y="281"/>
                  </a:lnTo>
                  <a:lnTo>
                    <a:pt x="8" y="278"/>
                  </a:lnTo>
                  <a:lnTo>
                    <a:pt x="15" y="274"/>
                  </a:lnTo>
                  <a:lnTo>
                    <a:pt x="23" y="270"/>
                  </a:lnTo>
                  <a:lnTo>
                    <a:pt x="34" y="264"/>
                  </a:lnTo>
                  <a:lnTo>
                    <a:pt x="44" y="257"/>
                  </a:lnTo>
                  <a:lnTo>
                    <a:pt x="57" y="253"/>
                  </a:lnTo>
                  <a:lnTo>
                    <a:pt x="69" y="243"/>
                  </a:lnTo>
                  <a:lnTo>
                    <a:pt x="82" y="236"/>
                  </a:lnTo>
                  <a:lnTo>
                    <a:pt x="95" y="226"/>
                  </a:lnTo>
                  <a:lnTo>
                    <a:pt x="110" y="217"/>
                  </a:lnTo>
                  <a:lnTo>
                    <a:pt x="124" y="205"/>
                  </a:lnTo>
                  <a:lnTo>
                    <a:pt x="139" y="194"/>
                  </a:lnTo>
                  <a:lnTo>
                    <a:pt x="152" y="183"/>
                  </a:lnTo>
                  <a:lnTo>
                    <a:pt x="168" y="171"/>
                  </a:lnTo>
                  <a:lnTo>
                    <a:pt x="179" y="156"/>
                  </a:lnTo>
                  <a:lnTo>
                    <a:pt x="190" y="143"/>
                  </a:lnTo>
                  <a:lnTo>
                    <a:pt x="202" y="128"/>
                  </a:lnTo>
                  <a:lnTo>
                    <a:pt x="213" y="114"/>
                  </a:lnTo>
                  <a:lnTo>
                    <a:pt x="223" y="101"/>
                  </a:lnTo>
                  <a:lnTo>
                    <a:pt x="232" y="88"/>
                  </a:lnTo>
                  <a:lnTo>
                    <a:pt x="240" y="76"/>
                  </a:lnTo>
                  <a:lnTo>
                    <a:pt x="249" y="65"/>
                  </a:lnTo>
                  <a:lnTo>
                    <a:pt x="253" y="51"/>
                  </a:lnTo>
                  <a:lnTo>
                    <a:pt x="261" y="42"/>
                  </a:lnTo>
                  <a:lnTo>
                    <a:pt x="266" y="31"/>
                  </a:lnTo>
                  <a:lnTo>
                    <a:pt x="270" y="25"/>
                  </a:lnTo>
                  <a:lnTo>
                    <a:pt x="276" y="13"/>
                  </a:lnTo>
                  <a:lnTo>
                    <a:pt x="278" y="10"/>
                  </a:lnTo>
                  <a:lnTo>
                    <a:pt x="282" y="8"/>
                  </a:lnTo>
                  <a:lnTo>
                    <a:pt x="291" y="6"/>
                  </a:lnTo>
                  <a:lnTo>
                    <a:pt x="295" y="4"/>
                  </a:lnTo>
                  <a:lnTo>
                    <a:pt x="303" y="4"/>
                  </a:lnTo>
                  <a:lnTo>
                    <a:pt x="310" y="2"/>
                  </a:lnTo>
                  <a:lnTo>
                    <a:pt x="320" y="2"/>
                  </a:lnTo>
                  <a:lnTo>
                    <a:pt x="327" y="0"/>
                  </a:lnTo>
                  <a:lnTo>
                    <a:pt x="335" y="0"/>
                  </a:lnTo>
                  <a:lnTo>
                    <a:pt x="342" y="0"/>
                  </a:lnTo>
                  <a:lnTo>
                    <a:pt x="352" y="4"/>
                  </a:lnTo>
                  <a:lnTo>
                    <a:pt x="358" y="4"/>
                  </a:lnTo>
                  <a:lnTo>
                    <a:pt x="365" y="8"/>
                  </a:lnTo>
                  <a:lnTo>
                    <a:pt x="373" y="12"/>
                  </a:lnTo>
                  <a:lnTo>
                    <a:pt x="379" y="17"/>
                  </a:lnTo>
                  <a:lnTo>
                    <a:pt x="386" y="29"/>
                  </a:lnTo>
                  <a:lnTo>
                    <a:pt x="392" y="42"/>
                  </a:lnTo>
                  <a:lnTo>
                    <a:pt x="392" y="48"/>
                  </a:lnTo>
                  <a:lnTo>
                    <a:pt x="394" y="55"/>
                  </a:lnTo>
                  <a:lnTo>
                    <a:pt x="396" y="65"/>
                  </a:lnTo>
                  <a:lnTo>
                    <a:pt x="396" y="72"/>
                  </a:lnTo>
                  <a:lnTo>
                    <a:pt x="396" y="80"/>
                  </a:lnTo>
                  <a:lnTo>
                    <a:pt x="396" y="90"/>
                  </a:lnTo>
                  <a:lnTo>
                    <a:pt x="394" y="99"/>
                  </a:lnTo>
                  <a:lnTo>
                    <a:pt x="392" y="109"/>
                  </a:lnTo>
                  <a:lnTo>
                    <a:pt x="390" y="118"/>
                  </a:lnTo>
                  <a:lnTo>
                    <a:pt x="388" y="128"/>
                  </a:lnTo>
                  <a:lnTo>
                    <a:pt x="382" y="137"/>
                  </a:lnTo>
                  <a:lnTo>
                    <a:pt x="379" y="148"/>
                  </a:lnTo>
                  <a:lnTo>
                    <a:pt x="373" y="158"/>
                  </a:lnTo>
                  <a:lnTo>
                    <a:pt x="365" y="169"/>
                  </a:lnTo>
                  <a:lnTo>
                    <a:pt x="358" y="179"/>
                  </a:lnTo>
                  <a:lnTo>
                    <a:pt x="352" y="190"/>
                  </a:lnTo>
                  <a:lnTo>
                    <a:pt x="342" y="200"/>
                  </a:lnTo>
                  <a:lnTo>
                    <a:pt x="335" y="211"/>
                  </a:lnTo>
                  <a:lnTo>
                    <a:pt x="325" y="221"/>
                  </a:lnTo>
                  <a:lnTo>
                    <a:pt x="316" y="232"/>
                  </a:lnTo>
                  <a:lnTo>
                    <a:pt x="306" y="242"/>
                  </a:lnTo>
                  <a:lnTo>
                    <a:pt x="295" y="249"/>
                  </a:lnTo>
                  <a:lnTo>
                    <a:pt x="285" y="257"/>
                  </a:lnTo>
                  <a:lnTo>
                    <a:pt x="274" y="266"/>
                  </a:lnTo>
                  <a:lnTo>
                    <a:pt x="263" y="274"/>
                  </a:lnTo>
                  <a:lnTo>
                    <a:pt x="253" y="281"/>
                  </a:lnTo>
                  <a:lnTo>
                    <a:pt x="242" y="287"/>
                  </a:lnTo>
                  <a:lnTo>
                    <a:pt x="232" y="295"/>
                  </a:lnTo>
                  <a:lnTo>
                    <a:pt x="219" y="299"/>
                  </a:lnTo>
                  <a:lnTo>
                    <a:pt x="209" y="302"/>
                  </a:lnTo>
                  <a:lnTo>
                    <a:pt x="198" y="306"/>
                  </a:lnTo>
                  <a:lnTo>
                    <a:pt x="188" y="310"/>
                  </a:lnTo>
                  <a:lnTo>
                    <a:pt x="177" y="312"/>
                  </a:lnTo>
                  <a:lnTo>
                    <a:pt x="169" y="314"/>
                  </a:lnTo>
                  <a:lnTo>
                    <a:pt x="160" y="316"/>
                  </a:lnTo>
                  <a:lnTo>
                    <a:pt x="152" y="318"/>
                  </a:lnTo>
                  <a:lnTo>
                    <a:pt x="143" y="316"/>
                  </a:lnTo>
                  <a:lnTo>
                    <a:pt x="135" y="316"/>
                  </a:lnTo>
                  <a:lnTo>
                    <a:pt x="130" y="314"/>
                  </a:lnTo>
                  <a:lnTo>
                    <a:pt x="124" y="314"/>
                  </a:lnTo>
                  <a:lnTo>
                    <a:pt x="116" y="310"/>
                  </a:lnTo>
                  <a:lnTo>
                    <a:pt x="114" y="308"/>
                  </a:lnTo>
                  <a:lnTo>
                    <a:pt x="112" y="301"/>
                  </a:lnTo>
                  <a:lnTo>
                    <a:pt x="114" y="293"/>
                  </a:lnTo>
                  <a:lnTo>
                    <a:pt x="122" y="287"/>
                  </a:lnTo>
                  <a:lnTo>
                    <a:pt x="130" y="280"/>
                  </a:lnTo>
                  <a:lnTo>
                    <a:pt x="135" y="272"/>
                  </a:lnTo>
                  <a:lnTo>
                    <a:pt x="143" y="266"/>
                  </a:lnTo>
                  <a:lnTo>
                    <a:pt x="150" y="262"/>
                  </a:lnTo>
                  <a:lnTo>
                    <a:pt x="156" y="259"/>
                  </a:lnTo>
                  <a:lnTo>
                    <a:pt x="156" y="257"/>
                  </a:lnTo>
                  <a:lnTo>
                    <a:pt x="152" y="257"/>
                  </a:lnTo>
                  <a:lnTo>
                    <a:pt x="149" y="259"/>
                  </a:lnTo>
                  <a:lnTo>
                    <a:pt x="141" y="262"/>
                  </a:lnTo>
                  <a:lnTo>
                    <a:pt x="131" y="266"/>
                  </a:lnTo>
                  <a:lnTo>
                    <a:pt x="118" y="270"/>
                  </a:lnTo>
                  <a:lnTo>
                    <a:pt x="112" y="270"/>
                  </a:lnTo>
                  <a:lnTo>
                    <a:pt x="107" y="274"/>
                  </a:lnTo>
                  <a:lnTo>
                    <a:pt x="97" y="274"/>
                  </a:lnTo>
                  <a:lnTo>
                    <a:pt x="91" y="278"/>
                  </a:lnTo>
                  <a:lnTo>
                    <a:pt x="82" y="278"/>
                  </a:lnTo>
                  <a:lnTo>
                    <a:pt x="74" y="278"/>
                  </a:lnTo>
                  <a:lnTo>
                    <a:pt x="67" y="278"/>
                  </a:lnTo>
                  <a:lnTo>
                    <a:pt x="59" y="280"/>
                  </a:lnTo>
                  <a:lnTo>
                    <a:pt x="52" y="280"/>
                  </a:lnTo>
                  <a:lnTo>
                    <a:pt x="44" y="281"/>
                  </a:lnTo>
                  <a:lnTo>
                    <a:pt x="36" y="281"/>
                  </a:lnTo>
                  <a:lnTo>
                    <a:pt x="31" y="283"/>
                  </a:lnTo>
                  <a:lnTo>
                    <a:pt x="17" y="283"/>
                  </a:lnTo>
                  <a:lnTo>
                    <a:pt x="8" y="283"/>
                  </a:lnTo>
                  <a:lnTo>
                    <a:pt x="2" y="283"/>
                  </a:lnTo>
                  <a:lnTo>
                    <a:pt x="0" y="283"/>
                  </a:lnTo>
                  <a:lnTo>
                    <a:pt x="0" y="283"/>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07" name="Freeform 55"/>
            <p:cNvSpPr>
              <a:spLocks/>
            </p:cNvSpPr>
            <p:nvPr/>
          </p:nvSpPr>
          <p:spPr bwMode="auto">
            <a:xfrm>
              <a:off x="743" y="2227"/>
              <a:ext cx="691" cy="171"/>
            </a:xfrm>
            <a:custGeom>
              <a:avLst/>
              <a:gdLst>
                <a:gd name="T0" fmla="*/ 36 w 1380"/>
                <a:gd name="T1" fmla="*/ 342 h 342"/>
                <a:gd name="T2" fmla="*/ 43 w 1380"/>
                <a:gd name="T3" fmla="*/ 338 h 342"/>
                <a:gd name="T4" fmla="*/ 70 w 1380"/>
                <a:gd name="T5" fmla="*/ 331 h 342"/>
                <a:gd name="T6" fmla="*/ 110 w 1380"/>
                <a:gd name="T7" fmla="*/ 317 h 342"/>
                <a:gd name="T8" fmla="*/ 165 w 1380"/>
                <a:gd name="T9" fmla="*/ 302 h 342"/>
                <a:gd name="T10" fmla="*/ 228 w 1380"/>
                <a:gd name="T11" fmla="*/ 283 h 342"/>
                <a:gd name="T12" fmla="*/ 304 w 1380"/>
                <a:gd name="T13" fmla="*/ 264 h 342"/>
                <a:gd name="T14" fmla="*/ 384 w 1380"/>
                <a:gd name="T15" fmla="*/ 245 h 342"/>
                <a:gd name="T16" fmla="*/ 471 w 1380"/>
                <a:gd name="T17" fmla="*/ 228 h 342"/>
                <a:gd name="T18" fmla="*/ 559 w 1380"/>
                <a:gd name="T19" fmla="*/ 207 h 342"/>
                <a:gd name="T20" fmla="*/ 648 w 1380"/>
                <a:gd name="T21" fmla="*/ 190 h 342"/>
                <a:gd name="T22" fmla="*/ 736 w 1380"/>
                <a:gd name="T23" fmla="*/ 169 h 342"/>
                <a:gd name="T24" fmla="*/ 823 w 1380"/>
                <a:gd name="T25" fmla="*/ 152 h 342"/>
                <a:gd name="T26" fmla="*/ 905 w 1380"/>
                <a:gd name="T27" fmla="*/ 131 h 342"/>
                <a:gd name="T28" fmla="*/ 983 w 1380"/>
                <a:gd name="T29" fmla="*/ 116 h 342"/>
                <a:gd name="T30" fmla="*/ 1057 w 1380"/>
                <a:gd name="T31" fmla="*/ 103 h 342"/>
                <a:gd name="T32" fmla="*/ 1124 w 1380"/>
                <a:gd name="T33" fmla="*/ 91 h 342"/>
                <a:gd name="T34" fmla="*/ 1181 w 1380"/>
                <a:gd name="T35" fmla="*/ 82 h 342"/>
                <a:gd name="T36" fmla="*/ 1232 w 1380"/>
                <a:gd name="T37" fmla="*/ 78 h 342"/>
                <a:gd name="T38" fmla="*/ 1276 w 1380"/>
                <a:gd name="T39" fmla="*/ 74 h 342"/>
                <a:gd name="T40" fmla="*/ 1310 w 1380"/>
                <a:gd name="T41" fmla="*/ 74 h 342"/>
                <a:gd name="T42" fmla="*/ 1338 w 1380"/>
                <a:gd name="T43" fmla="*/ 74 h 342"/>
                <a:gd name="T44" fmla="*/ 1357 w 1380"/>
                <a:gd name="T45" fmla="*/ 76 h 342"/>
                <a:gd name="T46" fmla="*/ 1369 w 1380"/>
                <a:gd name="T47" fmla="*/ 78 h 342"/>
                <a:gd name="T48" fmla="*/ 1375 w 1380"/>
                <a:gd name="T49" fmla="*/ 78 h 342"/>
                <a:gd name="T50" fmla="*/ 1376 w 1380"/>
                <a:gd name="T51" fmla="*/ 0 h 342"/>
                <a:gd name="T52" fmla="*/ 1357 w 1380"/>
                <a:gd name="T53" fmla="*/ 2 h 342"/>
                <a:gd name="T54" fmla="*/ 1323 w 1380"/>
                <a:gd name="T55" fmla="*/ 8 h 342"/>
                <a:gd name="T56" fmla="*/ 1276 w 1380"/>
                <a:gd name="T57" fmla="*/ 15 h 342"/>
                <a:gd name="T58" fmla="*/ 1215 w 1380"/>
                <a:gd name="T59" fmla="*/ 25 h 342"/>
                <a:gd name="T60" fmla="*/ 1146 w 1380"/>
                <a:gd name="T61" fmla="*/ 34 h 342"/>
                <a:gd name="T62" fmla="*/ 1067 w 1380"/>
                <a:gd name="T63" fmla="*/ 48 h 342"/>
                <a:gd name="T64" fmla="*/ 985 w 1380"/>
                <a:gd name="T65" fmla="*/ 63 h 342"/>
                <a:gd name="T66" fmla="*/ 897 w 1380"/>
                <a:gd name="T67" fmla="*/ 78 h 342"/>
                <a:gd name="T68" fmla="*/ 810 w 1380"/>
                <a:gd name="T69" fmla="*/ 95 h 342"/>
                <a:gd name="T70" fmla="*/ 722 w 1380"/>
                <a:gd name="T71" fmla="*/ 118 h 342"/>
                <a:gd name="T72" fmla="*/ 641 w 1380"/>
                <a:gd name="T73" fmla="*/ 139 h 342"/>
                <a:gd name="T74" fmla="*/ 570 w 1380"/>
                <a:gd name="T75" fmla="*/ 160 h 342"/>
                <a:gd name="T76" fmla="*/ 511 w 1380"/>
                <a:gd name="T77" fmla="*/ 177 h 342"/>
                <a:gd name="T78" fmla="*/ 469 w 1380"/>
                <a:gd name="T79" fmla="*/ 190 h 342"/>
                <a:gd name="T80" fmla="*/ 447 w 1380"/>
                <a:gd name="T81" fmla="*/ 198 h 342"/>
                <a:gd name="T82" fmla="*/ 443 w 1380"/>
                <a:gd name="T83" fmla="*/ 200 h 342"/>
                <a:gd name="T84" fmla="*/ 430 w 1380"/>
                <a:gd name="T85" fmla="*/ 202 h 342"/>
                <a:gd name="T86" fmla="*/ 407 w 1380"/>
                <a:gd name="T87" fmla="*/ 207 h 342"/>
                <a:gd name="T88" fmla="*/ 376 w 1380"/>
                <a:gd name="T89" fmla="*/ 215 h 342"/>
                <a:gd name="T90" fmla="*/ 342 w 1380"/>
                <a:gd name="T91" fmla="*/ 224 h 342"/>
                <a:gd name="T92" fmla="*/ 300 w 1380"/>
                <a:gd name="T93" fmla="*/ 232 h 342"/>
                <a:gd name="T94" fmla="*/ 256 w 1380"/>
                <a:gd name="T95" fmla="*/ 241 h 342"/>
                <a:gd name="T96" fmla="*/ 215 w 1380"/>
                <a:gd name="T97" fmla="*/ 251 h 342"/>
                <a:gd name="T98" fmla="*/ 173 w 1380"/>
                <a:gd name="T99" fmla="*/ 259 h 342"/>
                <a:gd name="T100" fmla="*/ 135 w 1380"/>
                <a:gd name="T101" fmla="*/ 266 h 342"/>
                <a:gd name="T102" fmla="*/ 99 w 1380"/>
                <a:gd name="T103" fmla="*/ 274 h 342"/>
                <a:gd name="T104" fmla="*/ 68 w 1380"/>
                <a:gd name="T105" fmla="*/ 279 h 342"/>
                <a:gd name="T106" fmla="*/ 42 w 1380"/>
                <a:gd name="T107" fmla="*/ 283 h 342"/>
                <a:gd name="T108" fmla="*/ 21 w 1380"/>
                <a:gd name="T109" fmla="*/ 285 h 342"/>
                <a:gd name="T110" fmla="*/ 2 w 1380"/>
                <a:gd name="T111" fmla="*/ 289 h 342"/>
                <a:gd name="T112" fmla="*/ 0 w 1380"/>
                <a:gd name="T113" fmla="*/ 29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342">
                  <a:moveTo>
                    <a:pt x="0" y="291"/>
                  </a:moveTo>
                  <a:lnTo>
                    <a:pt x="36" y="342"/>
                  </a:lnTo>
                  <a:lnTo>
                    <a:pt x="38" y="340"/>
                  </a:lnTo>
                  <a:lnTo>
                    <a:pt x="43" y="338"/>
                  </a:lnTo>
                  <a:lnTo>
                    <a:pt x="55" y="335"/>
                  </a:lnTo>
                  <a:lnTo>
                    <a:pt x="70" y="331"/>
                  </a:lnTo>
                  <a:lnTo>
                    <a:pt x="89" y="323"/>
                  </a:lnTo>
                  <a:lnTo>
                    <a:pt x="110" y="317"/>
                  </a:lnTo>
                  <a:lnTo>
                    <a:pt x="137" y="308"/>
                  </a:lnTo>
                  <a:lnTo>
                    <a:pt x="165" y="302"/>
                  </a:lnTo>
                  <a:lnTo>
                    <a:pt x="194" y="291"/>
                  </a:lnTo>
                  <a:lnTo>
                    <a:pt x="228" y="283"/>
                  </a:lnTo>
                  <a:lnTo>
                    <a:pt x="264" y="274"/>
                  </a:lnTo>
                  <a:lnTo>
                    <a:pt x="304" y="264"/>
                  </a:lnTo>
                  <a:lnTo>
                    <a:pt x="342" y="255"/>
                  </a:lnTo>
                  <a:lnTo>
                    <a:pt x="384" y="245"/>
                  </a:lnTo>
                  <a:lnTo>
                    <a:pt x="426" y="236"/>
                  </a:lnTo>
                  <a:lnTo>
                    <a:pt x="471" y="228"/>
                  </a:lnTo>
                  <a:lnTo>
                    <a:pt x="513" y="217"/>
                  </a:lnTo>
                  <a:lnTo>
                    <a:pt x="559" y="207"/>
                  </a:lnTo>
                  <a:lnTo>
                    <a:pt x="603" y="200"/>
                  </a:lnTo>
                  <a:lnTo>
                    <a:pt x="648" y="190"/>
                  </a:lnTo>
                  <a:lnTo>
                    <a:pt x="690" y="179"/>
                  </a:lnTo>
                  <a:lnTo>
                    <a:pt x="736" y="169"/>
                  </a:lnTo>
                  <a:lnTo>
                    <a:pt x="777" y="160"/>
                  </a:lnTo>
                  <a:lnTo>
                    <a:pt x="823" y="152"/>
                  </a:lnTo>
                  <a:lnTo>
                    <a:pt x="863" y="141"/>
                  </a:lnTo>
                  <a:lnTo>
                    <a:pt x="905" y="131"/>
                  </a:lnTo>
                  <a:lnTo>
                    <a:pt x="945" y="124"/>
                  </a:lnTo>
                  <a:lnTo>
                    <a:pt x="983" y="116"/>
                  </a:lnTo>
                  <a:lnTo>
                    <a:pt x="1021" y="108"/>
                  </a:lnTo>
                  <a:lnTo>
                    <a:pt x="1057" y="103"/>
                  </a:lnTo>
                  <a:lnTo>
                    <a:pt x="1091" y="95"/>
                  </a:lnTo>
                  <a:lnTo>
                    <a:pt x="1124" y="91"/>
                  </a:lnTo>
                  <a:lnTo>
                    <a:pt x="1152" y="86"/>
                  </a:lnTo>
                  <a:lnTo>
                    <a:pt x="1181" y="82"/>
                  </a:lnTo>
                  <a:lnTo>
                    <a:pt x="1207" y="80"/>
                  </a:lnTo>
                  <a:lnTo>
                    <a:pt x="1232" y="78"/>
                  </a:lnTo>
                  <a:lnTo>
                    <a:pt x="1255" y="76"/>
                  </a:lnTo>
                  <a:lnTo>
                    <a:pt x="1276" y="74"/>
                  </a:lnTo>
                  <a:lnTo>
                    <a:pt x="1295" y="74"/>
                  </a:lnTo>
                  <a:lnTo>
                    <a:pt x="1310" y="74"/>
                  </a:lnTo>
                  <a:lnTo>
                    <a:pt x="1325" y="74"/>
                  </a:lnTo>
                  <a:lnTo>
                    <a:pt x="1338" y="74"/>
                  </a:lnTo>
                  <a:lnTo>
                    <a:pt x="1348" y="74"/>
                  </a:lnTo>
                  <a:lnTo>
                    <a:pt x="1357" y="76"/>
                  </a:lnTo>
                  <a:lnTo>
                    <a:pt x="1365" y="76"/>
                  </a:lnTo>
                  <a:lnTo>
                    <a:pt x="1369" y="78"/>
                  </a:lnTo>
                  <a:lnTo>
                    <a:pt x="1373" y="78"/>
                  </a:lnTo>
                  <a:lnTo>
                    <a:pt x="1375" y="78"/>
                  </a:lnTo>
                  <a:lnTo>
                    <a:pt x="1380" y="0"/>
                  </a:lnTo>
                  <a:lnTo>
                    <a:pt x="1376" y="0"/>
                  </a:lnTo>
                  <a:lnTo>
                    <a:pt x="1369" y="0"/>
                  </a:lnTo>
                  <a:lnTo>
                    <a:pt x="1357" y="2"/>
                  </a:lnTo>
                  <a:lnTo>
                    <a:pt x="1344" y="6"/>
                  </a:lnTo>
                  <a:lnTo>
                    <a:pt x="1323" y="8"/>
                  </a:lnTo>
                  <a:lnTo>
                    <a:pt x="1302" y="11"/>
                  </a:lnTo>
                  <a:lnTo>
                    <a:pt x="1276" y="15"/>
                  </a:lnTo>
                  <a:lnTo>
                    <a:pt x="1247" y="21"/>
                  </a:lnTo>
                  <a:lnTo>
                    <a:pt x="1215" y="25"/>
                  </a:lnTo>
                  <a:lnTo>
                    <a:pt x="1181" y="30"/>
                  </a:lnTo>
                  <a:lnTo>
                    <a:pt x="1146" y="34"/>
                  </a:lnTo>
                  <a:lnTo>
                    <a:pt x="1108" y="44"/>
                  </a:lnTo>
                  <a:lnTo>
                    <a:pt x="1067" y="48"/>
                  </a:lnTo>
                  <a:lnTo>
                    <a:pt x="1027" y="55"/>
                  </a:lnTo>
                  <a:lnTo>
                    <a:pt x="985" y="63"/>
                  </a:lnTo>
                  <a:lnTo>
                    <a:pt x="943" y="70"/>
                  </a:lnTo>
                  <a:lnTo>
                    <a:pt x="897" y="78"/>
                  </a:lnTo>
                  <a:lnTo>
                    <a:pt x="854" y="86"/>
                  </a:lnTo>
                  <a:lnTo>
                    <a:pt x="810" y="95"/>
                  </a:lnTo>
                  <a:lnTo>
                    <a:pt x="766" y="106"/>
                  </a:lnTo>
                  <a:lnTo>
                    <a:pt x="722" y="118"/>
                  </a:lnTo>
                  <a:lnTo>
                    <a:pt x="682" y="127"/>
                  </a:lnTo>
                  <a:lnTo>
                    <a:pt x="641" y="139"/>
                  </a:lnTo>
                  <a:lnTo>
                    <a:pt x="606" y="150"/>
                  </a:lnTo>
                  <a:lnTo>
                    <a:pt x="570" y="160"/>
                  </a:lnTo>
                  <a:lnTo>
                    <a:pt x="538" y="169"/>
                  </a:lnTo>
                  <a:lnTo>
                    <a:pt x="511" y="177"/>
                  </a:lnTo>
                  <a:lnTo>
                    <a:pt x="488" y="184"/>
                  </a:lnTo>
                  <a:lnTo>
                    <a:pt x="469" y="190"/>
                  </a:lnTo>
                  <a:lnTo>
                    <a:pt x="454" y="194"/>
                  </a:lnTo>
                  <a:lnTo>
                    <a:pt x="447" y="198"/>
                  </a:lnTo>
                  <a:lnTo>
                    <a:pt x="445" y="200"/>
                  </a:lnTo>
                  <a:lnTo>
                    <a:pt x="443" y="200"/>
                  </a:lnTo>
                  <a:lnTo>
                    <a:pt x="439" y="200"/>
                  </a:lnTo>
                  <a:lnTo>
                    <a:pt x="430" y="202"/>
                  </a:lnTo>
                  <a:lnTo>
                    <a:pt x="420" y="205"/>
                  </a:lnTo>
                  <a:lnTo>
                    <a:pt x="407" y="207"/>
                  </a:lnTo>
                  <a:lnTo>
                    <a:pt x="393" y="211"/>
                  </a:lnTo>
                  <a:lnTo>
                    <a:pt x="376" y="215"/>
                  </a:lnTo>
                  <a:lnTo>
                    <a:pt x="361" y="221"/>
                  </a:lnTo>
                  <a:lnTo>
                    <a:pt x="342" y="224"/>
                  </a:lnTo>
                  <a:lnTo>
                    <a:pt x="321" y="228"/>
                  </a:lnTo>
                  <a:lnTo>
                    <a:pt x="300" y="232"/>
                  </a:lnTo>
                  <a:lnTo>
                    <a:pt x="279" y="238"/>
                  </a:lnTo>
                  <a:lnTo>
                    <a:pt x="256" y="241"/>
                  </a:lnTo>
                  <a:lnTo>
                    <a:pt x="237" y="245"/>
                  </a:lnTo>
                  <a:lnTo>
                    <a:pt x="215" y="251"/>
                  </a:lnTo>
                  <a:lnTo>
                    <a:pt x="194" y="257"/>
                  </a:lnTo>
                  <a:lnTo>
                    <a:pt x="173" y="259"/>
                  </a:lnTo>
                  <a:lnTo>
                    <a:pt x="154" y="262"/>
                  </a:lnTo>
                  <a:lnTo>
                    <a:pt x="135" y="266"/>
                  </a:lnTo>
                  <a:lnTo>
                    <a:pt x="118" y="270"/>
                  </a:lnTo>
                  <a:lnTo>
                    <a:pt x="99" y="274"/>
                  </a:lnTo>
                  <a:lnTo>
                    <a:pt x="83" y="276"/>
                  </a:lnTo>
                  <a:lnTo>
                    <a:pt x="68" y="279"/>
                  </a:lnTo>
                  <a:lnTo>
                    <a:pt x="57" y="281"/>
                  </a:lnTo>
                  <a:lnTo>
                    <a:pt x="42" y="283"/>
                  </a:lnTo>
                  <a:lnTo>
                    <a:pt x="30" y="283"/>
                  </a:lnTo>
                  <a:lnTo>
                    <a:pt x="21" y="285"/>
                  </a:lnTo>
                  <a:lnTo>
                    <a:pt x="15" y="287"/>
                  </a:lnTo>
                  <a:lnTo>
                    <a:pt x="2" y="289"/>
                  </a:lnTo>
                  <a:lnTo>
                    <a:pt x="0" y="291"/>
                  </a:lnTo>
                  <a:lnTo>
                    <a:pt x="0" y="29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08" name="Freeform 56"/>
            <p:cNvSpPr>
              <a:spLocks/>
            </p:cNvSpPr>
            <p:nvPr/>
          </p:nvSpPr>
          <p:spPr bwMode="auto">
            <a:xfrm>
              <a:off x="724" y="2552"/>
              <a:ext cx="645" cy="126"/>
            </a:xfrm>
            <a:custGeom>
              <a:avLst/>
              <a:gdLst>
                <a:gd name="T0" fmla="*/ 57 w 1289"/>
                <a:gd name="T1" fmla="*/ 183 h 253"/>
                <a:gd name="T2" fmla="*/ 83 w 1289"/>
                <a:gd name="T3" fmla="*/ 175 h 253"/>
                <a:gd name="T4" fmla="*/ 135 w 1289"/>
                <a:gd name="T5" fmla="*/ 160 h 253"/>
                <a:gd name="T6" fmla="*/ 207 w 1289"/>
                <a:gd name="T7" fmla="*/ 143 h 253"/>
                <a:gd name="T8" fmla="*/ 294 w 1289"/>
                <a:gd name="T9" fmla="*/ 122 h 253"/>
                <a:gd name="T10" fmla="*/ 397 w 1289"/>
                <a:gd name="T11" fmla="*/ 99 h 253"/>
                <a:gd name="T12" fmla="*/ 507 w 1289"/>
                <a:gd name="T13" fmla="*/ 76 h 253"/>
                <a:gd name="T14" fmla="*/ 623 w 1289"/>
                <a:gd name="T15" fmla="*/ 57 h 253"/>
                <a:gd name="T16" fmla="*/ 738 w 1289"/>
                <a:gd name="T17" fmla="*/ 40 h 253"/>
                <a:gd name="T18" fmla="*/ 850 w 1289"/>
                <a:gd name="T19" fmla="*/ 25 h 253"/>
                <a:gd name="T20" fmla="*/ 958 w 1289"/>
                <a:gd name="T21" fmla="*/ 15 h 253"/>
                <a:gd name="T22" fmla="*/ 1055 w 1289"/>
                <a:gd name="T23" fmla="*/ 8 h 253"/>
                <a:gd name="T24" fmla="*/ 1139 w 1289"/>
                <a:gd name="T25" fmla="*/ 4 h 253"/>
                <a:gd name="T26" fmla="*/ 1207 w 1289"/>
                <a:gd name="T27" fmla="*/ 0 h 253"/>
                <a:gd name="T28" fmla="*/ 1257 w 1289"/>
                <a:gd name="T29" fmla="*/ 0 h 253"/>
                <a:gd name="T30" fmla="*/ 1285 w 1289"/>
                <a:gd name="T31" fmla="*/ 0 h 253"/>
                <a:gd name="T32" fmla="*/ 1285 w 1289"/>
                <a:gd name="T33" fmla="*/ 0 h 253"/>
                <a:gd name="T34" fmla="*/ 1270 w 1289"/>
                <a:gd name="T35" fmla="*/ 0 h 253"/>
                <a:gd name="T36" fmla="*/ 1241 w 1289"/>
                <a:gd name="T37" fmla="*/ 0 h 253"/>
                <a:gd name="T38" fmla="*/ 1198 w 1289"/>
                <a:gd name="T39" fmla="*/ 6 h 253"/>
                <a:gd name="T40" fmla="*/ 1139 w 1289"/>
                <a:gd name="T41" fmla="*/ 13 h 253"/>
                <a:gd name="T42" fmla="*/ 1063 w 1289"/>
                <a:gd name="T43" fmla="*/ 21 h 253"/>
                <a:gd name="T44" fmla="*/ 973 w 1289"/>
                <a:gd name="T45" fmla="*/ 38 h 253"/>
                <a:gd name="T46" fmla="*/ 869 w 1289"/>
                <a:gd name="T47" fmla="*/ 55 h 253"/>
                <a:gd name="T48" fmla="*/ 749 w 1289"/>
                <a:gd name="T49" fmla="*/ 80 h 253"/>
                <a:gd name="T50" fmla="*/ 614 w 1289"/>
                <a:gd name="T51" fmla="*/ 109 h 253"/>
                <a:gd name="T52" fmla="*/ 479 w 1289"/>
                <a:gd name="T53" fmla="*/ 139 h 253"/>
                <a:gd name="T54" fmla="*/ 346 w 1289"/>
                <a:gd name="T55" fmla="*/ 167 h 253"/>
                <a:gd name="T56" fmla="*/ 224 w 1289"/>
                <a:gd name="T57" fmla="*/ 196 h 253"/>
                <a:gd name="T58" fmla="*/ 121 w 1289"/>
                <a:gd name="T59" fmla="*/ 221 h 253"/>
                <a:gd name="T60" fmla="*/ 45 w 1289"/>
                <a:gd name="T61" fmla="*/ 240 h 253"/>
                <a:gd name="T62" fmla="*/ 4 w 1289"/>
                <a:gd name="T63" fmla="*/ 249 h 253"/>
                <a:gd name="T64" fmla="*/ 53 w 1289"/>
                <a:gd name="T65" fmla="*/ 18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9" h="253">
                  <a:moveTo>
                    <a:pt x="53" y="185"/>
                  </a:moveTo>
                  <a:lnTo>
                    <a:pt x="57" y="183"/>
                  </a:lnTo>
                  <a:lnTo>
                    <a:pt x="66" y="181"/>
                  </a:lnTo>
                  <a:lnTo>
                    <a:pt x="83" y="175"/>
                  </a:lnTo>
                  <a:lnTo>
                    <a:pt x="106" y="169"/>
                  </a:lnTo>
                  <a:lnTo>
                    <a:pt x="135" y="160"/>
                  </a:lnTo>
                  <a:lnTo>
                    <a:pt x="169" y="152"/>
                  </a:lnTo>
                  <a:lnTo>
                    <a:pt x="207" y="143"/>
                  </a:lnTo>
                  <a:lnTo>
                    <a:pt x="251" y="133"/>
                  </a:lnTo>
                  <a:lnTo>
                    <a:pt x="294" y="122"/>
                  </a:lnTo>
                  <a:lnTo>
                    <a:pt x="346" y="110"/>
                  </a:lnTo>
                  <a:lnTo>
                    <a:pt x="397" y="99"/>
                  </a:lnTo>
                  <a:lnTo>
                    <a:pt x="452" y="88"/>
                  </a:lnTo>
                  <a:lnTo>
                    <a:pt x="507" y="76"/>
                  </a:lnTo>
                  <a:lnTo>
                    <a:pt x="564" y="67"/>
                  </a:lnTo>
                  <a:lnTo>
                    <a:pt x="623" y="57"/>
                  </a:lnTo>
                  <a:lnTo>
                    <a:pt x="680" y="50"/>
                  </a:lnTo>
                  <a:lnTo>
                    <a:pt x="738" y="40"/>
                  </a:lnTo>
                  <a:lnTo>
                    <a:pt x="795" y="32"/>
                  </a:lnTo>
                  <a:lnTo>
                    <a:pt x="850" y="25"/>
                  </a:lnTo>
                  <a:lnTo>
                    <a:pt x="907" y="21"/>
                  </a:lnTo>
                  <a:lnTo>
                    <a:pt x="958" y="15"/>
                  </a:lnTo>
                  <a:lnTo>
                    <a:pt x="1009" y="12"/>
                  </a:lnTo>
                  <a:lnTo>
                    <a:pt x="1055" y="8"/>
                  </a:lnTo>
                  <a:lnTo>
                    <a:pt x="1101" y="8"/>
                  </a:lnTo>
                  <a:lnTo>
                    <a:pt x="1139" y="4"/>
                  </a:lnTo>
                  <a:lnTo>
                    <a:pt x="1177" y="2"/>
                  </a:lnTo>
                  <a:lnTo>
                    <a:pt x="1207" y="0"/>
                  </a:lnTo>
                  <a:lnTo>
                    <a:pt x="1236" y="0"/>
                  </a:lnTo>
                  <a:lnTo>
                    <a:pt x="1257" y="0"/>
                  </a:lnTo>
                  <a:lnTo>
                    <a:pt x="1274" y="0"/>
                  </a:lnTo>
                  <a:lnTo>
                    <a:pt x="1285" y="0"/>
                  </a:lnTo>
                  <a:lnTo>
                    <a:pt x="1289" y="0"/>
                  </a:lnTo>
                  <a:lnTo>
                    <a:pt x="1285" y="0"/>
                  </a:lnTo>
                  <a:lnTo>
                    <a:pt x="1281" y="0"/>
                  </a:lnTo>
                  <a:lnTo>
                    <a:pt x="1270" y="0"/>
                  </a:lnTo>
                  <a:lnTo>
                    <a:pt x="1259" y="0"/>
                  </a:lnTo>
                  <a:lnTo>
                    <a:pt x="1241" y="0"/>
                  </a:lnTo>
                  <a:lnTo>
                    <a:pt x="1222" y="4"/>
                  </a:lnTo>
                  <a:lnTo>
                    <a:pt x="1198" y="6"/>
                  </a:lnTo>
                  <a:lnTo>
                    <a:pt x="1171" y="10"/>
                  </a:lnTo>
                  <a:lnTo>
                    <a:pt x="1139" y="13"/>
                  </a:lnTo>
                  <a:lnTo>
                    <a:pt x="1103" y="17"/>
                  </a:lnTo>
                  <a:lnTo>
                    <a:pt x="1063" y="21"/>
                  </a:lnTo>
                  <a:lnTo>
                    <a:pt x="1021" y="29"/>
                  </a:lnTo>
                  <a:lnTo>
                    <a:pt x="973" y="38"/>
                  </a:lnTo>
                  <a:lnTo>
                    <a:pt x="924" y="46"/>
                  </a:lnTo>
                  <a:lnTo>
                    <a:pt x="869" y="55"/>
                  </a:lnTo>
                  <a:lnTo>
                    <a:pt x="812" y="69"/>
                  </a:lnTo>
                  <a:lnTo>
                    <a:pt x="749" y="80"/>
                  </a:lnTo>
                  <a:lnTo>
                    <a:pt x="682" y="93"/>
                  </a:lnTo>
                  <a:lnTo>
                    <a:pt x="614" y="109"/>
                  </a:lnTo>
                  <a:lnTo>
                    <a:pt x="547" y="124"/>
                  </a:lnTo>
                  <a:lnTo>
                    <a:pt x="479" y="139"/>
                  </a:lnTo>
                  <a:lnTo>
                    <a:pt x="412" y="154"/>
                  </a:lnTo>
                  <a:lnTo>
                    <a:pt x="346" y="167"/>
                  </a:lnTo>
                  <a:lnTo>
                    <a:pt x="283" y="185"/>
                  </a:lnTo>
                  <a:lnTo>
                    <a:pt x="224" y="196"/>
                  </a:lnTo>
                  <a:lnTo>
                    <a:pt x="169" y="209"/>
                  </a:lnTo>
                  <a:lnTo>
                    <a:pt x="121" y="221"/>
                  </a:lnTo>
                  <a:lnTo>
                    <a:pt x="81" y="232"/>
                  </a:lnTo>
                  <a:lnTo>
                    <a:pt x="45" y="240"/>
                  </a:lnTo>
                  <a:lnTo>
                    <a:pt x="21" y="245"/>
                  </a:lnTo>
                  <a:lnTo>
                    <a:pt x="4" y="249"/>
                  </a:lnTo>
                  <a:lnTo>
                    <a:pt x="0" y="253"/>
                  </a:lnTo>
                  <a:lnTo>
                    <a:pt x="53" y="185"/>
                  </a:lnTo>
                  <a:lnTo>
                    <a:pt x="53" y="18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09" name="Freeform 57"/>
            <p:cNvSpPr>
              <a:spLocks/>
            </p:cNvSpPr>
            <p:nvPr/>
          </p:nvSpPr>
          <p:spPr bwMode="auto">
            <a:xfrm>
              <a:off x="859" y="2419"/>
              <a:ext cx="427" cy="91"/>
            </a:xfrm>
            <a:custGeom>
              <a:avLst/>
              <a:gdLst>
                <a:gd name="T0" fmla="*/ 2 w 854"/>
                <a:gd name="T1" fmla="*/ 183 h 183"/>
                <a:gd name="T2" fmla="*/ 15 w 854"/>
                <a:gd name="T3" fmla="*/ 181 h 183"/>
                <a:gd name="T4" fmla="*/ 42 w 854"/>
                <a:gd name="T5" fmla="*/ 177 h 183"/>
                <a:gd name="T6" fmla="*/ 80 w 854"/>
                <a:gd name="T7" fmla="*/ 169 h 183"/>
                <a:gd name="T8" fmla="*/ 129 w 854"/>
                <a:gd name="T9" fmla="*/ 162 h 183"/>
                <a:gd name="T10" fmla="*/ 188 w 854"/>
                <a:gd name="T11" fmla="*/ 150 h 183"/>
                <a:gd name="T12" fmla="*/ 255 w 854"/>
                <a:gd name="T13" fmla="*/ 139 h 183"/>
                <a:gd name="T14" fmla="*/ 329 w 854"/>
                <a:gd name="T15" fmla="*/ 124 h 183"/>
                <a:gd name="T16" fmla="*/ 407 w 854"/>
                <a:gd name="T17" fmla="*/ 106 h 183"/>
                <a:gd name="T18" fmla="*/ 490 w 854"/>
                <a:gd name="T19" fmla="*/ 86 h 183"/>
                <a:gd name="T20" fmla="*/ 574 w 854"/>
                <a:gd name="T21" fmla="*/ 67 h 183"/>
                <a:gd name="T22" fmla="*/ 654 w 854"/>
                <a:gd name="T23" fmla="*/ 48 h 183"/>
                <a:gd name="T24" fmla="*/ 724 w 854"/>
                <a:gd name="T25" fmla="*/ 30 h 183"/>
                <a:gd name="T26" fmla="*/ 783 w 854"/>
                <a:gd name="T27" fmla="*/ 15 h 183"/>
                <a:gd name="T28" fmla="*/ 827 w 854"/>
                <a:gd name="T29" fmla="*/ 4 h 183"/>
                <a:gd name="T30" fmla="*/ 850 w 854"/>
                <a:gd name="T31" fmla="*/ 0 h 183"/>
                <a:gd name="T32" fmla="*/ 850 w 854"/>
                <a:gd name="T33" fmla="*/ 0 h 183"/>
                <a:gd name="T34" fmla="*/ 825 w 854"/>
                <a:gd name="T35" fmla="*/ 0 h 183"/>
                <a:gd name="T36" fmla="*/ 779 w 854"/>
                <a:gd name="T37" fmla="*/ 6 h 183"/>
                <a:gd name="T38" fmla="*/ 719 w 854"/>
                <a:gd name="T39" fmla="*/ 13 h 183"/>
                <a:gd name="T40" fmla="*/ 646 w 854"/>
                <a:gd name="T41" fmla="*/ 23 h 183"/>
                <a:gd name="T42" fmla="*/ 564 w 854"/>
                <a:gd name="T43" fmla="*/ 34 h 183"/>
                <a:gd name="T44" fmla="*/ 479 w 854"/>
                <a:gd name="T45" fmla="*/ 51 h 183"/>
                <a:gd name="T46" fmla="*/ 395 w 854"/>
                <a:gd name="T47" fmla="*/ 67 h 183"/>
                <a:gd name="T48" fmla="*/ 315 w 854"/>
                <a:gd name="T49" fmla="*/ 84 h 183"/>
                <a:gd name="T50" fmla="*/ 243 w 854"/>
                <a:gd name="T51" fmla="*/ 101 h 183"/>
                <a:gd name="T52" fmla="*/ 177 w 854"/>
                <a:gd name="T53" fmla="*/ 118 h 183"/>
                <a:gd name="T54" fmla="*/ 121 w 854"/>
                <a:gd name="T55" fmla="*/ 137 h 183"/>
                <a:gd name="T56" fmla="*/ 74 w 854"/>
                <a:gd name="T57" fmla="*/ 152 h 183"/>
                <a:gd name="T58" fmla="*/ 38 w 854"/>
                <a:gd name="T59" fmla="*/ 165 h 183"/>
                <a:gd name="T60" fmla="*/ 13 w 854"/>
                <a:gd name="T61" fmla="*/ 175 h 183"/>
                <a:gd name="T62" fmla="*/ 0 w 854"/>
                <a:gd name="T63" fmla="*/ 183 h 183"/>
                <a:gd name="T64" fmla="*/ 0 w 854"/>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4" h="183">
                  <a:moveTo>
                    <a:pt x="0" y="183"/>
                  </a:moveTo>
                  <a:lnTo>
                    <a:pt x="2" y="183"/>
                  </a:lnTo>
                  <a:lnTo>
                    <a:pt x="7" y="183"/>
                  </a:lnTo>
                  <a:lnTo>
                    <a:pt x="15" y="181"/>
                  </a:lnTo>
                  <a:lnTo>
                    <a:pt x="26" y="179"/>
                  </a:lnTo>
                  <a:lnTo>
                    <a:pt x="42" y="177"/>
                  </a:lnTo>
                  <a:lnTo>
                    <a:pt x="59" y="173"/>
                  </a:lnTo>
                  <a:lnTo>
                    <a:pt x="80" y="169"/>
                  </a:lnTo>
                  <a:lnTo>
                    <a:pt x="104" y="167"/>
                  </a:lnTo>
                  <a:lnTo>
                    <a:pt x="129" y="162"/>
                  </a:lnTo>
                  <a:lnTo>
                    <a:pt x="158" y="156"/>
                  </a:lnTo>
                  <a:lnTo>
                    <a:pt x="188" y="150"/>
                  </a:lnTo>
                  <a:lnTo>
                    <a:pt x="220" y="144"/>
                  </a:lnTo>
                  <a:lnTo>
                    <a:pt x="255" y="139"/>
                  </a:lnTo>
                  <a:lnTo>
                    <a:pt x="289" y="131"/>
                  </a:lnTo>
                  <a:lnTo>
                    <a:pt x="329" y="124"/>
                  </a:lnTo>
                  <a:lnTo>
                    <a:pt x="369" y="116"/>
                  </a:lnTo>
                  <a:lnTo>
                    <a:pt x="407" y="106"/>
                  </a:lnTo>
                  <a:lnTo>
                    <a:pt x="450" y="97"/>
                  </a:lnTo>
                  <a:lnTo>
                    <a:pt x="490" y="86"/>
                  </a:lnTo>
                  <a:lnTo>
                    <a:pt x="534" y="76"/>
                  </a:lnTo>
                  <a:lnTo>
                    <a:pt x="574" y="67"/>
                  </a:lnTo>
                  <a:lnTo>
                    <a:pt x="614" y="57"/>
                  </a:lnTo>
                  <a:lnTo>
                    <a:pt x="654" y="48"/>
                  </a:lnTo>
                  <a:lnTo>
                    <a:pt x="692" y="40"/>
                  </a:lnTo>
                  <a:lnTo>
                    <a:pt x="724" y="30"/>
                  </a:lnTo>
                  <a:lnTo>
                    <a:pt x="755" y="23"/>
                  </a:lnTo>
                  <a:lnTo>
                    <a:pt x="783" y="15"/>
                  </a:lnTo>
                  <a:lnTo>
                    <a:pt x="808" y="10"/>
                  </a:lnTo>
                  <a:lnTo>
                    <a:pt x="827" y="4"/>
                  </a:lnTo>
                  <a:lnTo>
                    <a:pt x="840" y="2"/>
                  </a:lnTo>
                  <a:lnTo>
                    <a:pt x="850" y="0"/>
                  </a:lnTo>
                  <a:lnTo>
                    <a:pt x="854" y="0"/>
                  </a:lnTo>
                  <a:lnTo>
                    <a:pt x="850" y="0"/>
                  </a:lnTo>
                  <a:lnTo>
                    <a:pt x="840" y="0"/>
                  </a:lnTo>
                  <a:lnTo>
                    <a:pt x="825" y="0"/>
                  </a:lnTo>
                  <a:lnTo>
                    <a:pt x="806" y="4"/>
                  </a:lnTo>
                  <a:lnTo>
                    <a:pt x="779" y="6"/>
                  </a:lnTo>
                  <a:lnTo>
                    <a:pt x="751" y="10"/>
                  </a:lnTo>
                  <a:lnTo>
                    <a:pt x="719" y="13"/>
                  </a:lnTo>
                  <a:lnTo>
                    <a:pt x="684" y="19"/>
                  </a:lnTo>
                  <a:lnTo>
                    <a:pt x="646" y="23"/>
                  </a:lnTo>
                  <a:lnTo>
                    <a:pt x="606" y="30"/>
                  </a:lnTo>
                  <a:lnTo>
                    <a:pt x="564" y="34"/>
                  </a:lnTo>
                  <a:lnTo>
                    <a:pt x="523" y="42"/>
                  </a:lnTo>
                  <a:lnTo>
                    <a:pt x="479" y="51"/>
                  </a:lnTo>
                  <a:lnTo>
                    <a:pt x="437" y="59"/>
                  </a:lnTo>
                  <a:lnTo>
                    <a:pt x="395" y="67"/>
                  </a:lnTo>
                  <a:lnTo>
                    <a:pt x="355" y="76"/>
                  </a:lnTo>
                  <a:lnTo>
                    <a:pt x="315" y="84"/>
                  </a:lnTo>
                  <a:lnTo>
                    <a:pt x="277" y="93"/>
                  </a:lnTo>
                  <a:lnTo>
                    <a:pt x="243" y="101"/>
                  </a:lnTo>
                  <a:lnTo>
                    <a:pt x="211" y="110"/>
                  </a:lnTo>
                  <a:lnTo>
                    <a:pt x="177" y="118"/>
                  </a:lnTo>
                  <a:lnTo>
                    <a:pt x="148" y="127"/>
                  </a:lnTo>
                  <a:lnTo>
                    <a:pt x="121" y="137"/>
                  </a:lnTo>
                  <a:lnTo>
                    <a:pt x="97" y="146"/>
                  </a:lnTo>
                  <a:lnTo>
                    <a:pt x="74" y="152"/>
                  </a:lnTo>
                  <a:lnTo>
                    <a:pt x="55" y="160"/>
                  </a:lnTo>
                  <a:lnTo>
                    <a:pt x="38" y="165"/>
                  </a:lnTo>
                  <a:lnTo>
                    <a:pt x="24" y="173"/>
                  </a:lnTo>
                  <a:lnTo>
                    <a:pt x="13" y="175"/>
                  </a:lnTo>
                  <a:lnTo>
                    <a:pt x="5" y="179"/>
                  </a:lnTo>
                  <a:lnTo>
                    <a:pt x="0" y="183"/>
                  </a:lnTo>
                  <a:lnTo>
                    <a:pt x="0" y="183"/>
                  </a:lnTo>
                  <a:lnTo>
                    <a:pt x="0" y="183"/>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10" name="Freeform 58"/>
            <p:cNvSpPr>
              <a:spLocks/>
            </p:cNvSpPr>
            <p:nvPr/>
          </p:nvSpPr>
          <p:spPr bwMode="auto">
            <a:xfrm>
              <a:off x="1315" y="2676"/>
              <a:ext cx="477" cy="285"/>
            </a:xfrm>
            <a:custGeom>
              <a:avLst/>
              <a:gdLst>
                <a:gd name="T0" fmla="*/ 0 w 954"/>
                <a:gd name="T1" fmla="*/ 116 h 571"/>
                <a:gd name="T2" fmla="*/ 20 w 954"/>
                <a:gd name="T3" fmla="*/ 105 h 571"/>
                <a:gd name="T4" fmla="*/ 59 w 954"/>
                <a:gd name="T5" fmla="*/ 90 h 571"/>
                <a:gd name="T6" fmla="*/ 110 w 954"/>
                <a:gd name="T7" fmla="*/ 69 h 571"/>
                <a:gd name="T8" fmla="*/ 173 w 954"/>
                <a:gd name="T9" fmla="*/ 46 h 571"/>
                <a:gd name="T10" fmla="*/ 241 w 954"/>
                <a:gd name="T11" fmla="*/ 25 h 571"/>
                <a:gd name="T12" fmla="*/ 315 w 954"/>
                <a:gd name="T13" fmla="*/ 10 h 571"/>
                <a:gd name="T14" fmla="*/ 389 w 954"/>
                <a:gd name="T15" fmla="*/ 0 h 571"/>
                <a:gd name="T16" fmla="*/ 462 w 954"/>
                <a:gd name="T17" fmla="*/ 2 h 571"/>
                <a:gd name="T18" fmla="*/ 528 w 954"/>
                <a:gd name="T19" fmla="*/ 14 h 571"/>
                <a:gd name="T20" fmla="*/ 591 w 954"/>
                <a:gd name="T21" fmla="*/ 34 h 571"/>
                <a:gd name="T22" fmla="*/ 646 w 954"/>
                <a:gd name="T23" fmla="*/ 65 h 571"/>
                <a:gd name="T24" fmla="*/ 701 w 954"/>
                <a:gd name="T25" fmla="*/ 101 h 571"/>
                <a:gd name="T26" fmla="*/ 747 w 954"/>
                <a:gd name="T27" fmla="*/ 143 h 571"/>
                <a:gd name="T28" fmla="*/ 789 w 954"/>
                <a:gd name="T29" fmla="*/ 190 h 571"/>
                <a:gd name="T30" fmla="*/ 827 w 954"/>
                <a:gd name="T31" fmla="*/ 240 h 571"/>
                <a:gd name="T32" fmla="*/ 859 w 954"/>
                <a:gd name="T33" fmla="*/ 293 h 571"/>
                <a:gd name="T34" fmla="*/ 884 w 954"/>
                <a:gd name="T35" fmla="*/ 346 h 571"/>
                <a:gd name="T36" fmla="*/ 907 w 954"/>
                <a:gd name="T37" fmla="*/ 398 h 571"/>
                <a:gd name="T38" fmla="*/ 924 w 954"/>
                <a:gd name="T39" fmla="*/ 447 h 571"/>
                <a:gd name="T40" fmla="*/ 935 w 954"/>
                <a:gd name="T41" fmla="*/ 491 h 571"/>
                <a:gd name="T42" fmla="*/ 945 w 954"/>
                <a:gd name="T43" fmla="*/ 527 h 571"/>
                <a:gd name="T44" fmla="*/ 948 w 954"/>
                <a:gd name="T45" fmla="*/ 553 h 571"/>
                <a:gd name="T46" fmla="*/ 952 w 954"/>
                <a:gd name="T47" fmla="*/ 567 h 571"/>
                <a:gd name="T48" fmla="*/ 952 w 954"/>
                <a:gd name="T49" fmla="*/ 565 h 571"/>
                <a:gd name="T50" fmla="*/ 935 w 954"/>
                <a:gd name="T51" fmla="*/ 540 h 571"/>
                <a:gd name="T52" fmla="*/ 903 w 954"/>
                <a:gd name="T53" fmla="*/ 498 h 571"/>
                <a:gd name="T54" fmla="*/ 859 w 954"/>
                <a:gd name="T55" fmla="*/ 439 h 571"/>
                <a:gd name="T56" fmla="*/ 804 w 954"/>
                <a:gd name="T57" fmla="*/ 377 h 571"/>
                <a:gd name="T58" fmla="*/ 741 w 954"/>
                <a:gd name="T59" fmla="*/ 308 h 571"/>
                <a:gd name="T60" fmla="*/ 671 w 954"/>
                <a:gd name="T61" fmla="*/ 246 h 571"/>
                <a:gd name="T62" fmla="*/ 595 w 954"/>
                <a:gd name="T63" fmla="*/ 192 h 571"/>
                <a:gd name="T64" fmla="*/ 517 w 954"/>
                <a:gd name="T65" fmla="*/ 152 h 571"/>
                <a:gd name="T66" fmla="*/ 437 w 954"/>
                <a:gd name="T67" fmla="*/ 130 h 571"/>
                <a:gd name="T68" fmla="*/ 357 w 954"/>
                <a:gd name="T69" fmla="*/ 118 h 571"/>
                <a:gd name="T70" fmla="*/ 285 w 954"/>
                <a:gd name="T71" fmla="*/ 118 h 571"/>
                <a:gd name="T72" fmla="*/ 220 w 954"/>
                <a:gd name="T73" fmla="*/ 124 h 571"/>
                <a:gd name="T74" fmla="*/ 167 w 954"/>
                <a:gd name="T75" fmla="*/ 133 h 571"/>
                <a:gd name="T76" fmla="*/ 131 w 954"/>
                <a:gd name="T77" fmla="*/ 143 h 571"/>
                <a:gd name="T78" fmla="*/ 110 w 954"/>
                <a:gd name="T79" fmla="*/ 149 h 571"/>
                <a:gd name="T80" fmla="*/ 0 w 954"/>
                <a:gd name="T81" fmla="*/ 11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4" h="571">
                  <a:moveTo>
                    <a:pt x="0" y="118"/>
                  </a:moveTo>
                  <a:lnTo>
                    <a:pt x="0" y="116"/>
                  </a:lnTo>
                  <a:lnTo>
                    <a:pt x="9" y="111"/>
                  </a:lnTo>
                  <a:lnTo>
                    <a:pt x="20" y="105"/>
                  </a:lnTo>
                  <a:lnTo>
                    <a:pt x="38" y="99"/>
                  </a:lnTo>
                  <a:lnTo>
                    <a:pt x="59" y="90"/>
                  </a:lnTo>
                  <a:lnTo>
                    <a:pt x="83" y="78"/>
                  </a:lnTo>
                  <a:lnTo>
                    <a:pt x="110" y="69"/>
                  </a:lnTo>
                  <a:lnTo>
                    <a:pt x="142" y="57"/>
                  </a:lnTo>
                  <a:lnTo>
                    <a:pt x="173" y="46"/>
                  </a:lnTo>
                  <a:lnTo>
                    <a:pt x="205" y="34"/>
                  </a:lnTo>
                  <a:lnTo>
                    <a:pt x="241" y="25"/>
                  </a:lnTo>
                  <a:lnTo>
                    <a:pt x="279" y="17"/>
                  </a:lnTo>
                  <a:lnTo>
                    <a:pt x="315" y="10"/>
                  </a:lnTo>
                  <a:lnTo>
                    <a:pt x="353" y="4"/>
                  </a:lnTo>
                  <a:lnTo>
                    <a:pt x="389" y="0"/>
                  </a:lnTo>
                  <a:lnTo>
                    <a:pt x="427" y="2"/>
                  </a:lnTo>
                  <a:lnTo>
                    <a:pt x="462" y="2"/>
                  </a:lnTo>
                  <a:lnTo>
                    <a:pt x="496" y="6"/>
                  </a:lnTo>
                  <a:lnTo>
                    <a:pt x="528" y="14"/>
                  </a:lnTo>
                  <a:lnTo>
                    <a:pt x="561" y="23"/>
                  </a:lnTo>
                  <a:lnTo>
                    <a:pt x="591" y="34"/>
                  </a:lnTo>
                  <a:lnTo>
                    <a:pt x="619" y="48"/>
                  </a:lnTo>
                  <a:lnTo>
                    <a:pt x="646" y="65"/>
                  </a:lnTo>
                  <a:lnTo>
                    <a:pt x="675" y="82"/>
                  </a:lnTo>
                  <a:lnTo>
                    <a:pt x="701" y="101"/>
                  </a:lnTo>
                  <a:lnTo>
                    <a:pt x="726" y="120"/>
                  </a:lnTo>
                  <a:lnTo>
                    <a:pt x="747" y="143"/>
                  </a:lnTo>
                  <a:lnTo>
                    <a:pt x="770" y="166"/>
                  </a:lnTo>
                  <a:lnTo>
                    <a:pt x="789" y="190"/>
                  </a:lnTo>
                  <a:lnTo>
                    <a:pt x="810" y="215"/>
                  </a:lnTo>
                  <a:lnTo>
                    <a:pt x="827" y="240"/>
                  </a:lnTo>
                  <a:lnTo>
                    <a:pt x="844" y="266"/>
                  </a:lnTo>
                  <a:lnTo>
                    <a:pt x="859" y="293"/>
                  </a:lnTo>
                  <a:lnTo>
                    <a:pt x="872" y="320"/>
                  </a:lnTo>
                  <a:lnTo>
                    <a:pt x="884" y="346"/>
                  </a:lnTo>
                  <a:lnTo>
                    <a:pt x="897" y="373"/>
                  </a:lnTo>
                  <a:lnTo>
                    <a:pt x="907" y="398"/>
                  </a:lnTo>
                  <a:lnTo>
                    <a:pt x="914" y="424"/>
                  </a:lnTo>
                  <a:lnTo>
                    <a:pt x="924" y="447"/>
                  </a:lnTo>
                  <a:lnTo>
                    <a:pt x="931" y="472"/>
                  </a:lnTo>
                  <a:lnTo>
                    <a:pt x="935" y="491"/>
                  </a:lnTo>
                  <a:lnTo>
                    <a:pt x="941" y="512"/>
                  </a:lnTo>
                  <a:lnTo>
                    <a:pt x="945" y="527"/>
                  </a:lnTo>
                  <a:lnTo>
                    <a:pt x="948" y="542"/>
                  </a:lnTo>
                  <a:lnTo>
                    <a:pt x="948" y="553"/>
                  </a:lnTo>
                  <a:lnTo>
                    <a:pt x="952" y="561"/>
                  </a:lnTo>
                  <a:lnTo>
                    <a:pt x="952" y="567"/>
                  </a:lnTo>
                  <a:lnTo>
                    <a:pt x="954" y="571"/>
                  </a:lnTo>
                  <a:lnTo>
                    <a:pt x="952" y="565"/>
                  </a:lnTo>
                  <a:lnTo>
                    <a:pt x="945" y="557"/>
                  </a:lnTo>
                  <a:lnTo>
                    <a:pt x="935" y="540"/>
                  </a:lnTo>
                  <a:lnTo>
                    <a:pt x="922" y="521"/>
                  </a:lnTo>
                  <a:lnTo>
                    <a:pt x="903" y="498"/>
                  </a:lnTo>
                  <a:lnTo>
                    <a:pt x="884" y="470"/>
                  </a:lnTo>
                  <a:lnTo>
                    <a:pt x="859" y="439"/>
                  </a:lnTo>
                  <a:lnTo>
                    <a:pt x="834" y="409"/>
                  </a:lnTo>
                  <a:lnTo>
                    <a:pt x="804" y="377"/>
                  </a:lnTo>
                  <a:lnTo>
                    <a:pt x="773" y="342"/>
                  </a:lnTo>
                  <a:lnTo>
                    <a:pt x="741" y="308"/>
                  </a:lnTo>
                  <a:lnTo>
                    <a:pt x="707" y="278"/>
                  </a:lnTo>
                  <a:lnTo>
                    <a:pt x="671" y="246"/>
                  </a:lnTo>
                  <a:lnTo>
                    <a:pt x="633" y="219"/>
                  </a:lnTo>
                  <a:lnTo>
                    <a:pt x="595" y="192"/>
                  </a:lnTo>
                  <a:lnTo>
                    <a:pt x="557" y="171"/>
                  </a:lnTo>
                  <a:lnTo>
                    <a:pt x="517" y="152"/>
                  </a:lnTo>
                  <a:lnTo>
                    <a:pt x="477" y="141"/>
                  </a:lnTo>
                  <a:lnTo>
                    <a:pt x="437" y="130"/>
                  </a:lnTo>
                  <a:lnTo>
                    <a:pt x="397" y="124"/>
                  </a:lnTo>
                  <a:lnTo>
                    <a:pt x="357" y="118"/>
                  </a:lnTo>
                  <a:lnTo>
                    <a:pt x="321" y="118"/>
                  </a:lnTo>
                  <a:lnTo>
                    <a:pt x="285" y="118"/>
                  </a:lnTo>
                  <a:lnTo>
                    <a:pt x="252" y="122"/>
                  </a:lnTo>
                  <a:lnTo>
                    <a:pt x="220" y="124"/>
                  </a:lnTo>
                  <a:lnTo>
                    <a:pt x="194" y="128"/>
                  </a:lnTo>
                  <a:lnTo>
                    <a:pt x="167" y="133"/>
                  </a:lnTo>
                  <a:lnTo>
                    <a:pt x="148" y="139"/>
                  </a:lnTo>
                  <a:lnTo>
                    <a:pt x="131" y="143"/>
                  </a:lnTo>
                  <a:lnTo>
                    <a:pt x="117" y="147"/>
                  </a:lnTo>
                  <a:lnTo>
                    <a:pt x="110" y="149"/>
                  </a:lnTo>
                  <a:lnTo>
                    <a:pt x="108" y="150"/>
                  </a:lnTo>
                  <a:lnTo>
                    <a:pt x="0" y="118"/>
                  </a:lnTo>
                  <a:lnTo>
                    <a:pt x="0" y="118"/>
                  </a:lnTo>
                  <a:close/>
                </a:path>
              </a:pathLst>
            </a:custGeom>
            <a:solidFill>
              <a:srgbClr val="BF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11" name="Freeform 59"/>
            <p:cNvSpPr>
              <a:spLocks/>
            </p:cNvSpPr>
            <p:nvPr/>
          </p:nvSpPr>
          <p:spPr bwMode="auto">
            <a:xfrm>
              <a:off x="1219" y="2768"/>
              <a:ext cx="115" cy="178"/>
            </a:xfrm>
            <a:custGeom>
              <a:avLst/>
              <a:gdLst>
                <a:gd name="T0" fmla="*/ 142 w 230"/>
                <a:gd name="T1" fmla="*/ 0 h 355"/>
                <a:gd name="T2" fmla="*/ 230 w 230"/>
                <a:gd name="T3" fmla="*/ 22 h 355"/>
                <a:gd name="T4" fmla="*/ 226 w 230"/>
                <a:gd name="T5" fmla="*/ 24 h 355"/>
                <a:gd name="T6" fmla="*/ 218 w 230"/>
                <a:gd name="T7" fmla="*/ 34 h 355"/>
                <a:gd name="T8" fmla="*/ 212 w 230"/>
                <a:gd name="T9" fmla="*/ 40 h 355"/>
                <a:gd name="T10" fmla="*/ 205 w 230"/>
                <a:gd name="T11" fmla="*/ 47 h 355"/>
                <a:gd name="T12" fmla="*/ 197 w 230"/>
                <a:gd name="T13" fmla="*/ 57 h 355"/>
                <a:gd name="T14" fmla="*/ 190 w 230"/>
                <a:gd name="T15" fmla="*/ 68 h 355"/>
                <a:gd name="T16" fmla="*/ 180 w 230"/>
                <a:gd name="T17" fmla="*/ 78 h 355"/>
                <a:gd name="T18" fmla="*/ 171 w 230"/>
                <a:gd name="T19" fmla="*/ 91 h 355"/>
                <a:gd name="T20" fmla="*/ 159 w 230"/>
                <a:gd name="T21" fmla="*/ 102 h 355"/>
                <a:gd name="T22" fmla="*/ 150 w 230"/>
                <a:gd name="T23" fmla="*/ 118 h 355"/>
                <a:gd name="T24" fmla="*/ 138 w 230"/>
                <a:gd name="T25" fmla="*/ 131 h 355"/>
                <a:gd name="T26" fmla="*/ 129 w 230"/>
                <a:gd name="T27" fmla="*/ 146 h 355"/>
                <a:gd name="T28" fmla="*/ 117 w 230"/>
                <a:gd name="T29" fmla="*/ 161 h 355"/>
                <a:gd name="T30" fmla="*/ 108 w 230"/>
                <a:gd name="T31" fmla="*/ 178 h 355"/>
                <a:gd name="T32" fmla="*/ 96 w 230"/>
                <a:gd name="T33" fmla="*/ 194 h 355"/>
                <a:gd name="T34" fmla="*/ 85 w 230"/>
                <a:gd name="T35" fmla="*/ 209 h 355"/>
                <a:gd name="T36" fmla="*/ 74 w 230"/>
                <a:gd name="T37" fmla="*/ 224 h 355"/>
                <a:gd name="T38" fmla="*/ 66 w 230"/>
                <a:gd name="T39" fmla="*/ 241 h 355"/>
                <a:gd name="T40" fmla="*/ 55 w 230"/>
                <a:gd name="T41" fmla="*/ 254 h 355"/>
                <a:gd name="T42" fmla="*/ 45 w 230"/>
                <a:gd name="T43" fmla="*/ 270 h 355"/>
                <a:gd name="T44" fmla="*/ 38 w 230"/>
                <a:gd name="T45" fmla="*/ 283 h 355"/>
                <a:gd name="T46" fmla="*/ 32 w 230"/>
                <a:gd name="T47" fmla="*/ 296 h 355"/>
                <a:gd name="T48" fmla="*/ 24 w 230"/>
                <a:gd name="T49" fmla="*/ 308 h 355"/>
                <a:gd name="T50" fmla="*/ 17 w 230"/>
                <a:gd name="T51" fmla="*/ 319 h 355"/>
                <a:gd name="T52" fmla="*/ 11 w 230"/>
                <a:gd name="T53" fmla="*/ 329 h 355"/>
                <a:gd name="T54" fmla="*/ 7 w 230"/>
                <a:gd name="T55" fmla="*/ 338 h 355"/>
                <a:gd name="T56" fmla="*/ 3 w 230"/>
                <a:gd name="T57" fmla="*/ 344 h 355"/>
                <a:gd name="T58" fmla="*/ 0 w 230"/>
                <a:gd name="T59" fmla="*/ 349 h 355"/>
                <a:gd name="T60" fmla="*/ 0 w 230"/>
                <a:gd name="T61" fmla="*/ 351 h 355"/>
                <a:gd name="T62" fmla="*/ 0 w 230"/>
                <a:gd name="T63" fmla="*/ 355 h 355"/>
                <a:gd name="T64" fmla="*/ 0 w 230"/>
                <a:gd name="T65" fmla="*/ 351 h 355"/>
                <a:gd name="T66" fmla="*/ 0 w 230"/>
                <a:gd name="T67" fmla="*/ 348 h 355"/>
                <a:gd name="T68" fmla="*/ 0 w 230"/>
                <a:gd name="T69" fmla="*/ 338 h 355"/>
                <a:gd name="T70" fmla="*/ 0 w 230"/>
                <a:gd name="T71" fmla="*/ 330 h 355"/>
                <a:gd name="T72" fmla="*/ 0 w 230"/>
                <a:gd name="T73" fmla="*/ 317 h 355"/>
                <a:gd name="T74" fmla="*/ 0 w 230"/>
                <a:gd name="T75" fmla="*/ 304 h 355"/>
                <a:gd name="T76" fmla="*/ 1 w 230"/>
                <a:gd name="T77" fmla="*/ 289 h 355"/>
                <a:gd name="T78" fmla="*/ 3 w 230"/>
                <a:gd name="T79" fmla="*/ 272 h 355"/>
                <a:gd name="T80" fmla="*/ 5 w 230"/>
                <a:gd name="T81" fmla="*/ 252 h 355"/>
                <a:gd name="T82" fmla="*/ 7 w 230"/>
                <a:gd name="T83" fmla="*/ 233 h 355"/>
                <a:gd name="T84" fmla="*/ 11 w 230"/>
                <a:gd name="T85" fmla="*/ 214 h 355"/>
                <a:gd name="T86" fmla="*/ 15 w 230"/>
                <a:gd name="T87" fmla="*/ 195 h 355"/>
                <a:gd name="T88" fmla="*/ 20 w 230"/>
                <a:gd name="T89" fmla="*/ 176 h 355"/>
                <a:gd name="T90" fmla="*/ 24 w 230"/>
                <a:gd name="T91" fmla="*/ 157 h 355"/>
                <a:gd name="T92" fmla="*/ 30 w 230"/>
                <a:gd name="T93" fmla="*/ 138 h 355"/>
                <a:gd name="T94" fmla="*/ 38 w 230"/>
                <a:gd name="T95" fmla="*/ 123 h 355"/>
                <a:gd name="T96" fmla="*/ 45 w 230"/>
                <a:gd name="T97" fmla="*/ 106 h 355"/>
                <a:gd name="T98" fmla="*/ 53 w 230"/>
                <a:gd name="T99" fmla="*/ 91 h 355"/>
                <a:gd name="T100" fmla="*/ 60 w 230"/>
                <a:gd name="T101" fmla="*/ 78 h 355"/>
                <a:gd name="T102" fmla="*/ 70 w 230"/>
                <a:gd name="T103" fmla="*/ 64 h 355"/>
                <a:gd name="T104" fmla="*/ 77 w 230"/>
                <a:gd name="T105" fmla="*/ 53 h 355"/>
                <a:gd name="T106" fmla="*/ 87 w 230"/>
                <a:gd name="T107" fmla="*/ 43 h 355"/>
                <a:gd name="T108" fmla="*/ 95 w 230"/>
                <a:gd name="T109" fmla="*/ 36 h 355"/>
                <a:gd name="T110" fmla="*/ 104 w 230"/>
                <a:gd name="T111" fmla="*/ 26 h 355"/>
                <a:gd name="T112" fmla="*/ 110 w 230"/>
                <a:gd name="T113" fmla="*/ 19 h 355"/>
                <a:gd name="T114" fmla="*/ 117 w 230"/>
                <a:gd name="T115" fmla="*/ 15 h 355"/>
                <a:gd name="T116" fmla="*/ 123 w 230"/>
                <a:gd name="T117" fmla="*/ 9 h 355"/>
                <a:gd name="T118" fmla="*/ 129 w 230"/>
                <a:gd name="T119" fmla="*/ 5 h 355"/>
                <a:gd name="T120" fmla="*/ 136 w 230"/>
                <a:gd name="T121" fmla="*/ 0 h 355"/>
                <a:gd name="T122" fmla="*/ 142 w 230"/>
                <a:gd name="T123" fmla="*/ 0 h 355"/>
                <a:gd name="T124" fmla="*/ 142 w 230"/>
                <a:gd name="T125"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 h="355">
                  <a:moveTo>
                    <a:pt x="142" y="0"/>
                  </a:moveTo>
                  <a:lnTo>
                    <a:pt x="230" y="22"/>
                  </a:lnTo>
                  <a:lnTo>
                    <a:pt x="226" y="24"/>
                  </a:lnTo>
                  <a:lnTo>
                    <a:pt x="218" y="34"/>
                  </a:lnTo>
                  <a:lnTo>
                    <a:pt x="212" y="40"/>
                  </a:lnTo>
                  <a:lnTo>
                    <a:pt x="205" y="47"/>
                  </a:lnTo>
                  <a:lnTo>
                    <a:pt x="197" y="57"/>
                  </a:lnTo>
                  <a:lnTo>
                    <a:pt x="190" y="68"/>
                  </a:lnTo>
                  <a:lnTo>
                    <a:pt x="180" y="78"/>
                  </a:lnTo>
                  <a:lnTo>
                    <a:pt x="171" y="91"/>
                  </a:lnTo>
                  <a:lnTo>
                    <a:pt x="159" y="102"/>
                  </a:lnTo>
                  <a:lnTo>
                    <a:pt x="150" y="118"/>
                  </a:lnTo>
                  <a:lnTo>
                    <a:pt x="138" y="131"/>
                  </a:lnTo>
                  <a:lnTo>
                    <a:pt x="129" y="146"/>
                  </a:lnTo>
                  <a:lnTo>
                    <a:pt x="117" y="161"/>
                  </a:lnTo>
                  <a:lnTo>
                    <a:pt x="108" y="178"/>
                  </a:lnTo>
                  <a:lnTo>
                    <a:pt x="96" y="194"/>
                  </a:lnTo>
                  <a:lnTo>
                    <a:pt x="85" y="209"/>
                  </a:lnTo>
                  <a:lnTo>
                    <a:pt x="74" y="224"/>
                  </a:lnTo>
                  <a:lnTo>
                    <a:pt x="66" y="241"/>
                  </a:lnTo>
                  <a:lnTo>
                    <a:pt x="55" y="254"/>
                  </a:lnTo>
                  <a:lnTo>
                    <a:pt x="45" y="270"/>
                  </a:lnTo>
                  <a:lnTo>
                    <a:pt x="38" y="283"/>
                  </a:lnTo>
                  <a:lnTo>
                    <a:pt x="32" y="296"/>
                  </a:lnTo>
                  <a:lnTo>
                    <a:pt x="24" y="308"/>
                  </a:lnTo>
                  <a:lnTo>
                    <a:pt x="17" y="319"/>
                  </a:lnTo>
                  <a:lnTo>
                    <a:pt x="11" y="329"/>
                  </a:lnTo>
                  <a:lnTo>
                    <a:pt x="7" y="338"/>
                  </a:lnTo>
                  <a:lnTo>
                    <a:pt x="3" y="344"/>
                  </a:lnTo>
                  <a:lnTo>
                    <a:pt x="0" y="349"/>
                  </a:lnTo>
                  <a:lnTo>
                    <a:pt x="0" y="351"/>
                  </a:lnTo>
                  <a:lnTo>
                    <a:pt x="0" y="355"/>
                  </a:lnTo>
                  <a:lnTo>
                    <a:pt x="0" y="351"/>
                  </a:lnTo>
                  <a:lnTo>
                    <a:pt x="0" y="348"/>
                  </a:lnTo>
                  <a:lnTo>
                    <a:pt x="0" y="338"/>
                  </a:lnTo>
                  <a:lnTo>
                    <a:pt x="0" y="330"/>
                  </a:lnTo>
                  <a:lnTo>
                    <a:pt x="0" y="317"/>
                  </a:lnTo>
                  <a:lnTo>
                    <a:pt x="0" y="304"/>
                  </a:lnTo>
                  <a:lnTo>
                    <a:pt x="1" y="289"/>
                  </a:lnTo>
                  <a:lnTo>
                    <a:pt x="3" y="272"/>
                  </a:lnTo>
                  <a:lnTo>
                    <a:pt x="5" y="252"/>
                  </a:lnTo>
                  <a:lnTo>
                    <a:pt x="7" y="233"/>
                  </a:lnTo>
                  <a:lnTo>
                    <a:pt x="11" y="214"/>
                  </a:lnTo>
                  <a:lnTo>
                    <a:pt x="15" y="195"/>
                  </a:lnTo>
                  <a:lnTo>
                    <a:pt x="20" y="176"/>
                  </a:lnTo>
                  <a:lnTo>
                    <a:pt x="24" y="157"/>
                  </a:lnTo>
                  <a:lnTo>
                    <a:pt x="30" y="138"/>
                  </a:lnTo>
                  <a:lnTo>
                    <a:pt x="38" y="123"/>
                  </a:lnTo>
                  <a:lnTo>
                    <a:pt x="45" y="106"/>
                  </a:lnTo>
                  <a:lnTo>
                    <a:pt x="53" y="91"/>
                  </a:lnTo>
                  <a:lnTo>
                    <a:pt x="60" y="78"/>
                  </a:lnTo>
                  <a:lnTo>
                    <a:pt x="70" y="64"/>
                  </a:lnTo>
                  <a:lnTo>
                    <a:pt x="77" y="53"/>
                  </a:lnTo>
                  <a:lnTo>
                    <a:pt x="87" y="43"/>
                  </a:lnTo>
                  <a:lnTo>
                    <a:pt x="95" y="36"/>
                  </a:lnTo>
                  <a:lnTo>
                    <a:pt x="104" y="26"/>
                  </a:lnTo>
                  <a:lnTo>
                    <a:pt x="110" y="19"/>
                  </a:lnTo>
                  <a:lnTo>
                    <a:pt x="117" y="15"/>
                  </a:lnTo>
                  <a:lnTo>
                    <a:pt x="123" y="9"/>
                  </a:lnTo>
                  <a:lnTo>
                    <a:pt x="129" y="5"/>
                  </a:lnTo>
                  <a:lnTo>
                    <a:pt x="136" y="0"/>
                  </a:lnTo>
                  <a:lnTo>
                    <a:pt x="142" y="0"/>
                  </a:lnTo>
                  <a:lnTo>
                    <a:pt x="142" y="0"/>
                  </a:lnTo>
                  <a:close/>
                </a:path>
              </a:pathLst>
            </a:custGeom>
            <a:solidFill>
              <a:srgbClr val="BF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12" name="Freeform 60"/>
            <p:cNvSpPr>
              <a:spLocks/>
            </p:cNvSpPr>
            <p:nvPr/>
          </p:nvSpPr>
          <p:spPr bwMode="auto">
            <a:xfrm>
              <a:off x="1510" y="3531"/>
              <a:ext cx="273" cy="412"/>
            </a:xfrm>
            <a:custGeom>
              <a:avLst/>
              <a:gdLst>
                <a:gd name="T0" fmla="*/ 521 w 546"/>
                <a:gd name="T1" fmla="*/ 76 h 823"/>
                <a:gd name="T2" fmla="*/ 535 w 546"/>
                <a:gd name="T3" fmla="*/ 114 h 823"/>
                <a:gd name="T4" fmla="*/ 542 w 546"/>
                <a:gd name="T5" fmla="*/ 169 h 823"/>
                <a:gd name="T6" fmla="*/ 546 w 546"/>
                <a:gd name="T7" fmla="*/ 243 h 823"/>
                <a:gd name="T8" fmla="*/ 542 w 546"/>
                <a:gd name="T9" fmla="*/ 323 h 823"/>
                <a:gd name="T10" fmla="*/ 537 w 546"/>
                <a:gd name="T11" fmla="*/ 407 h 823"/>
                <a:gd name="T12" fmla="*/ 535 w 546"/>
                <a:gd name="T13" fmla="*/ 477 h 823"/>
                <a:gd name="T14" fmla="*/ 535 w 546"/>
                <a:gd name="T15" fmla="*/ 540 h 823"/>
                <a:gd name="T16" fmla="*/ 535 w 546"/>
                <a:gd name="T17" fmla="*/ 597 h 823"/>
                <a:gd name="T18" fmla="*/ 531 w 546"/>
                <a:gd name="T19" fmla="*/ 662 h 823"/>
                <a:gd name="T20" fmla="*/ 525 w 546"/>
                <a:gd name="T21" fmla="*/ 724 h 823"/>
                <a:gd name="T22" fmla="*/ 521 w 546"/>
                <a:gd name="T23" fmla="*/ 774 h 823"/>
                <a:gd name="T24" fmla="*/ 377 w 546"/>
                <a:gd name="T25" fmla="*/ 755 h 823"/>
                <a:gd name="T26" fmla="*/ 396 w 546"/>
                <a:gd name="T27" fmla="*/ 705 h 823"/>
                <a:gd name="T28" fmla="*/ 398 w 546"/>
                <a:gd name="T29" fmla="*/ 658 h 823"/>
                <a:gd name="T30" fmla="*/ 386 w 546"/>
                <a:gd name="T31" fmla="*/ 597 h 823"/>
                <a:gd name="T32" fmla="*/ 371 w 546"/>
                <a:gd name="T33" fmla="*/ 531 h 823"/>
                <a:gd name="T34" fmla="*/ 354 w 546"/>
                <a:gd name="T35" fmla="*/ 464 h 823"/>
                <a:gd name="T36" fmla="*/ 345 w 546"/>
                <a:gd name="T37" fmla="*/ 407 h 823"/>
                <a:gd name="T38" fmla="*/ 341 w 546"/>
                <a:gd name="T39" fmla="*/ 365 h 823"/>
                <a:gd name="T40" fmla="*/ 333 w 546"/>
                <a:gd name="T41" fmla="*/ 363 h 823"/>
                <a:gd name="T42" fmla="*/ 308 w 546"/>
                <a:gd name="T43" fmla="*/ 405 h 823"/>
                <a:gd name="T44" fmla="*/ 270 w 546"/>
                <a:gd name="T45" fmla="*/ 462 h 823"/>
                <a:gd name="T46" fmla="*/ 229 w 546"/>
                <a:gd name="T47" fmla="*/ 513 h 823"/>
                <a:gd name="T48" fmla="*/ 192 w 546"/>
                <a:gd name="T49" fmla="*/ 557 h 823"/>
                <a:gd name="T50" fmla="*/ 162 w 546"/>
                <a:gd name="T51" fmla="*/ 586 h 823"/>
                <a:gd name="T52" fmla="*/ 156 w 546"/>
                <a:gd name="T53" fmla="*/ 631 h 823"/>
                <a:gd name="T54" fmla="*/ 145 w 546"/>
                <a:gd name="T55" fmla="*/ 690 h 823"/>
                <a:gd name="T56" fmla="*/ 135 w 546"/>
                <a:gd name="T57" fmla="*/ 747 h 823"/>
                <a:gd name="T58" fmla="*/ 126 w 546"/>
                <a:gd name="T59" fmla="*/ 789 h 823"/>
                <a:gd name="T60" fmla="*/ 118 w 546"/>
                <a:gd name="T61" fmla="*/ 823 h 823"/>
                <a:gd name="T62" fmla="*/ 0 w 546"/>
                <a:gd name="T63" fmla="*/ 770 h 823"/>
                <a:gd name="T64" fmla="*/ 4 w 546"/>
                <a:gd name="T65" fmla="*/ 717 h 823"/>
                <a:gd name="T66" fmla="*/ 10 w 546"/>
                <a:gd name="T67" fmla="*/ 643 h 823"/>
                <a:gd name="T68" fmla="*/ 12 w 546"/>
                <a:gd name="T69" fmla="*/ 561 h 823"/>
                <a:gd name="T70" fmla="*/ 12 w 546"/>
                <a:gd name="T71" fmla="*/ 485 h 823"/>
                <a:gd name="T72" fmla="*/ 12 w 546"/>
                <a:gd name="T73" fmla="*/ 445 h 823"/>
                <a:gd name="T74" fmla="*/ 27 w 546"/>
                <a:gd name="T75" fmla="*/ 413 h 823"/>
                <a:gd name="T76" fmla="*/ 46 w 546"/>
                <a:gd name="T77" fmla="*/ 375 h 823"/>
                <a:gd name="T78" fmla="*/ 67 w 546"/>
                <a:gd name="T79" fmla="*/ 325 h 823"/>
                <a:gd name="T80" fmla="*/ 86 w 546"/>
                <a:gd name="T81" fmla="*/ 270 h 823"/>
                <a:gd name="T82" fmla="*/ 107 w 546"/>
                <a:gd name="T83" fmla="*/ 213 h 823"/>
                <a:gd name="T84" fmla="*/ 130 w 546"/>
                <a:gd name="T85" fmla="*/ 160 h 823"/>
                <a:gd name="T86" fmla="*/ 156 w 546"/>
                <a:gd name="T87" fmla="*/ 116 h 823"/>
                <a:gd name="T88" fmla="*/ 187 w 546"/>
                <a:gd name="T89" fmla="*/ 76 h 823"/>
                <a:gd name="T90" fmla="*/ 192 w 546"/>
                <a:gd name="T91" fmla="*/ 40 h 823"/>
                <a:gd name="T92" fmla="*/ 257 w 546"/>
                <a:gd name="T93" fmla="*/ 23 h 823"/>
                <a:gd name="T94" fmla="*/ 324 w 546"/>
                <a:gd name="T95" fmla="*/ 4 h 823"/>
                <a:gd name="T96" fmla="*/ 360 w 546"/>
                <a:gd name="T97" fmla="*/ 0 h 823"/>
                <a:gd name="T98" fmla="*/ 419 w 546"/>
                <a:gd name="T99" fmla="*/ 12 h 823"/>
                <a:gd name="T100" fmla="*/ 483 w 546"/>
                <a:gd name="T101" fmla="*/ 27 h 823"/>
                <a:gd name="T102" fmla="*/ 508 w 546"/>
                <a:gd name="T103" fmla="*/ 3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6" h="823">
                  <a:moveTo>
                    <a:pt x="508" y="34"/>
                  </a:moveTo>
                  <a:lnTo>
                    <a:pt x="518" y="65"/>
                  </a:lnTo>
                  <a:lnTo>
                    <a:pt x="518" y="67"/>
                  </a:lnTo>
                  <a:lnTo>
                    <a:pt x="521" y="72"/>
                  </a:lnTo>
                  <a:lnTo>
                    <a:pt x="521" y="76"/>
                  </a:lnTo>
                  <a:lnTo>
                    <a:pt x="525" y="82"/>
                  </a:lnTo>
                  <a:lnTo>
                    <a:pt x="525" y="89"/>
                  </a:lnTo>
                  <a:lnTo>
                    <a:pt x="529" y="97"/>
                  </a:lnTo>
                  <a:lnTo>
                    <a:pt x="531" y="105"/>
                  </a:lnTo>
                  <a:lnTo>
                    <a:pt x="535" y="114"/>
                  </a:lnTo>
                  <a:lnTo>
                    <a:pt x="535" y="122"/>
                  </a:lnTo>
                  <a:lnTo>
                    <a:pt x="538" y="135"/>
                  </a:lnTo>
                  <a:lnTo>
                    <a:pt x="538" y="145"/>
                  </a:lnTo>
                  <a:lnTo>
                    <a:pt x="542" y="156"/>
                  </a:lnTo>
                  <a:lnTo>
                    <a:pt x="542" y="169"/>
                  </a:lnTo>
                  <a:lnTo>
                    <a:pt x="546" y="185"/>
                  </a:lnTo>
                  <a:lnTo>
                    <a:pt x="546" y="198"/>
                  </a:lnTo>
                  <a:lnTo>
                    <a:pt x="546" y="211"/>
                  </a:lnTo>
                  <a:lnTo>
                    <a:pt x="546" y="228"/>
                  </a:lnTo>
                  <a:lnTo>
                    <a:pt x="546" y="243"/>
                  </a:lnTo>
                  <a:lnTo>
                    <a:pt x="544" y="259"/>
                  </a:lnTo>
                  <a:lnTo>
                    <a:pt x="544" y="274"/>
                  </a:lnTo>
                  <a:lnTo>
                    <a:pt x="542" y="291"/>
                  </a:lnTo>
                  <a:lnTo>
                    <a:pt x="542" y="308"/>
                  </a:lnTo>
                  <a:lnTo>
                    <a:pt x="542" y="323"/>
                  </a:lnTo>
                  <a:lnTo>
                    <a:pt x="540" y="340"/>
                  </a:lnTo>
                  <a:lnTo>
                    <a:pt x="538" y="358"/>
                  </a:lnTo>
                  <a:lnTo>
                    <a:pt x="538" y="375"/>
                  </a:lnTo>
                  <a:lnTo>
                    <a:pt x="538" y="392"/>
                  </a:lnTo>
                  <a:lnTo>
                    <a:pt x="537" y="407"/>
                  </a:lnTo>
                  <a:lnTo>
                    <a:pt x="537" y="422"/>
                  </a:lnTo>
                  <a:lnTo>
                    <a:pt x="537" y="437"/>
                  </a:lnTo>
                  <a:lnTo>
                    <a:pt x="535" y="451"/>
                  </a:lnTo>
                  <a:lnTo>
                    <a:pt x="535" y="464"/>
                  </a:lnTo>
                  <a:lnTo>
                    <a:pt x="535" y="477"/>
                  </a:lnTo>
                  <a:lnTo>
                    <a:pt x="535" y="491"/>
                  </a:lnTo>
                  <a:lnTo>
                    <a:pt x="535" y="502"/>
                  </a:lnTo>
                  <a:lnTo>
                    <a:pt x="535" y="513"/>
                  </a:lnTo>
                  <a:lnTo>
                    <a:pt x="535" y="527"/>
                  </a:lnTo>
                  <a:lnTo>
                    <a:pt x="535" y="540"/>
                  </a:lnTo>
                  <a:lnTo>
                    <a:pt x="535" y="550"/>
                  </a:lnTo>
                  <a:lnTo>
                    <a:pt x="535" y="561"/>
                  </a:lnTo>
                  <a:lnTo>
                    <a:pt x="535" y="572"/>
                  </a:lnTo>
                  <a:lnTo>
                    <a:pt x="535" y="586"/>
                  </a:lnTo>
                  <a:lnTo>
                    <a:pt x="535" y="597"/>
                  </a:lnTo>
                  <a:lnTo>
                    <a:pt x="535" y="610"/>
                  </a:lnTo>
                  <a:lnTo>
                    <a:pt x="535" y="622"/>
                  </a:lnTo>
                  <a:lnTo>
                    <a:pt x="535" y="637"/>
                  </a:lnTo>
                  <a:lnTo>
                    <a:pt x="533" y="648"/>
                  </a:lnTo>
                  <a:lnTo>
                    <a:pt x="531" y="662"/>
                  </a:lnTo>
                  <a:lnTo>
                    <a:pt x="529" y="673"/>
                  </a:lnTo>
                  <a:lnTo>
                    <a:pt x="529" y="686"/>
                  </a:lnTo>
                  <a:lnTo>
                    <a:pt x="527" y="700"/>
                  </a:lnTo>
                  <a:lnTo>
                    <a:pt x="525" y="713"/>
                  </a:lnTo>
                  <a:lnTo>
                    <a:pt x="525" y="724"/>
                  </a:lnTo>
                  <a:lnTo>
                    <a:pt x="525" y="738"/>
                  </a:lnTo>
                  <a:lnTo>
                    <a:pt x="523" y="745"/>
                  </a:lnTo>
                  <a:lnTo>
                    <a:pt x="521" y="757"/>
                  </a:lnTo>
                  <a:lnTo>
                    <a:pt x="521" y="764"/>
                  </a:lnTo>
                  <a:lnTo>
                    <a:pt x="521" y="774"/>
                  </a:lnTo>
                  <a:lnTo>
                    <a:pt x="521" y="783"/>
                  </a:lnTo>
                  <a:lnTo>
                    <a:pt x="521" y="789"/>
                  </a:lnTo>
                  <a:lnTo>
                    <a:pt x="373" y="761"/>
                  </a:lnTo>
                  <a:lnTo>
                    <a:pt x="373" y="759"/>
                  </a:lnTo>
                  <a:lnTo>
                    <a:pt x="377" y="755"/>
                  </a:lnTo>
                  <a:lnTo>
                    <a:pt x="381" y="747"/>
                  </a:lnTo>
                  <a:lnTo>
                    <a:pt x="386" y="740"/>
                  </a:lnTo>
                  <a:lnTo>
                    <a:pt x="390" y="728"/>
                  </a:lnTo>
                  <a:lnTo>
                    <a:pt x="396" y="715"/>
                  </a:lnTo>
                  <a:lnTo>
                    <a:pt x="396" y="705"/>
                  </a:lnTo>
                  <a:lnTo>
                    <a:pt x="398" y="698"/>
                  </a:lnTo>
                  <a:lnTo>
                    <a:pt x="400" y="688"/>
                  </a:lnTo>
                  <a:lnTo>
                    <a:pt x="400" y="681"/>
                  </a:lnTo>
                  <a:lnTo>
                    <a:pt x="400" y="669"/>
                  </a:lnTo>
                  <a:lnTo>
                    <a:pt x="398" y="658"/>
                  </a:lnTo>
                  <a:lnTo>
                    <a:pt x="396" y="646"/>
                  </a:lnTo>
                  <a:lnTo>
                    <a:pt x="396" y="635"/>
                  </a:lnTo>
                  <a:lnTo>
                    <a:pt x="392" y="622"/>
                  </a:lnTo>
                  <a:lnTo>
                    <a:pt x="390" y="610"/>
                  </a:lnTo>
                  <a:lnTo>
                    <a:pt x="386" y="597"/>
                  </a:lnTo>
                  <a:lnTo>
                    <a:pt x="384" y="586"/>
                  </a:lnTo>
                  <a:lnTo>
                    <a:pt x="381" y="570"/>
                  </a:lnTo>
                  <a:lnTo>
                    <a:pt x="377" y="557"/>
                  </a:lnTo>
                  <a:lnTo>
                    <a:pt x="373" y="544"/>
                  </a:lnTo>
                  <a:lnTo>
                    <a:pt x="371" y="531"/>
                  </a:lnTo>
                  <a:lnTo>
                    <a:pt x="365" y="517"/>
                  </a:lnTo>
                  <a:lnTo>
                    <a:pt x="362" y="504"/>
                  </a:lnTo>
                  <a:lnTo>
                    <a:pt x="360" y="491"/>
                  </a:lnTo>
                  <a:lnTo>
                    <a:pt x="358" y="479"/>
                  </a:lnTo>
                  <a:lnTo>
                    <a:pt x="354" y="464"/>
                  </a:lnTo>
                  <a:lnTo>
                    <a:pt x="352" y="451"/>
                  </a:lnTo>
                  <a:lnTo>
                    <a:pt x="350" y="439"/>
                  </a:lnTo>
                  <a:lnTo>
                    <a:pt x="348" y="430"/>
                  </a:lnTo>
                  <a:lnTo>
                    <a:pt x="345" y="416"/>
                  </a:lnTo>
                  <a:lnTo>
                    <a:pt x="345" y="407"/>
                  </a:lnTo>
                  <a:lnTo>
                    <a:pt x="343" y="396"/>
                  </a:lnTo>
                  <a:lnTo>
                    <a:pt x="343" y="388"/>
                  </a:lnTo>
                  <a:lnTo>
                    <a:pt x="341" y="380"/>
                  </a:lnTo>
                  <a:lnTo>
                    <a:pt x="341" y="373"/>
                  </a:lnTo>
                  <a:lnTo>
                    <a:pt x="341" y="365"/>
                  </a:lnTo>
                  <a:lnTo>
                    <a:pt x="341" y="361"/>
                  </a:lnTo>
                  <a:lnTo>
                    <a:pt x="341" y="354"/>
                  </a:lnTo>
                  <a:lnTo>
                    <a:pt x="341" y="352"/>
                  </a:lnTo>
                  <a:lnTo>
                    <a:pt x="337" y="354"/>
                  </a:lnTo>
                  <a:lnTo>
                    <a:pt x="333" y="363"/>
                  </a:lnTo>
                  <a:lnTo>
                    <a:pt x="329" y="369"/>
                  </a:lnTo>
                  <a:lnTo>
                    <a:pt x="324" y="378"/>
                  </a:lnTo>
                  <a:lnTo>
                    <a:pt x="320" y="386"/>
                  </a:lnTo>
                  <a:lnTo>
                    <a:pt x="314" y="396"/>
                  </a:lnTo>
                  <a:lnTo>
                    <a:pt x="308" y="405"/>
                  </a:lnTo>
                  <a:lnTo>
                    <a:pt x="301" y="416"/>
                  </a:lnTo>
                  <a:lnTo>
                    <a:pt x="293" y="428"/>
                  </a:lnTo>
                  <a:lnTo>
                    <a:pt x="286" y="439"/>
                  </a:lnTo>
                  <a:lnTo>
                    <a:pt x="278" y="451"/>
                  </a:lnTo>
                  <a:lnTo>
                    <a:pt x="270" y="462"/>
                  </a:lnTo>
                  <a:lnTo>
                    <a:pt x="263" y="473"/>
                  </a:lnTo>
                  <a:lnTo>
                    <a:pt x="255" y="485"/>
                  </a:lnTo>
                  <a:lnTo>
                    <a:pt x="246" y="494"/>
                  </a:lnTo>
                  <a:lnTo>
                    <a:pt x="238" y="506"/>
                  </a:lnTo>
                  <a:lnTo>
                    <a:pt x="229" y="513"/>
                  </a:lnTo>
                  <a:lnTo>
                    <a:pt x="221" y="525"/>
                  </a:lnTo>
                  <a:lnTo>
                    <a:pt x="213" y="532"/>
                  </a:lnTo>
                  <a:lnTo>
                    <a:pt x="206" y="540"/>
                  </a:lnTo>
                  <a:lnTo>
                    <a:pt x="198" y="548"/>
                  </a:lnTo>
                  <a:lnTo>
                    <a:pt x="192" y="557"/>
                  </a:lnTo>
                  <a:lnTo>
                    <a:pt x="179" y="567"/>
                  </a:lnTo>
                  <a:lnTo>
                    <a:pt x="172" y="576"/>
                  </a:lnTo>
                  <a:lnTo>
                    <a:pt x="164" y="582"/>
                  </a:lnTo>
                  <a:lnTo>
                    <a:pt x="164" y="584"/>
                  </a:lnTo>
                  <a:lnTo>
                    <a:pt x="162" y="586"/>
                  </a:lnTo>
                  <a:lnTo>
                    <a:pt x="160" y="597"/>
                  </a:lnTo>
                  <a:lnTo>
                    <a:pt x="158" y="603"/>
                  </a:lnTo>
                  <a:lnTo>
                    <a:pt x="158" y="612"/>
                  </a:lnTo>
                  <a:lnTo>
                    <a:pt x="156" y="620"/>
                  </a:lnTo>
                  <a:lnTo>
                    <a:pt x="156" y="631"/>
                  </a:lnTo>
                  <a:lnTo>
                    <a:pt x="152" y="643"/>
                  </a:lnTo>
                  <a:lnTo>
                    <a:pt x="152" y="654"/>
                  </a:lnTo>
                  <a:lnTo>
                    <a:pt x="149" y="665"/>
                  </a:lnTo>
                  <a:lnTo>
                    <a:pt x="149" y="679"/>
                  </a:lnTo>
                  <a:lnTo>
                    <a:pt x="145" y="690"/>
                  </a:lnTo>
                  <a:lnTo>
                    <a:pt x="143" y="704"/>
                  </a:lnTo>
                  <a:lnTo>
                    <a:pt x="143" y="715"/>
                  </a:lnTo>
                  <a:lnTo>
                    <a:pt x="141" y="728"/>
                  </a:lnTo>
                  <a:lnTo>
                    <a:pt x="137" y="738"/>
                  </a:lnTo>
                  <a:lnTo>
                    <a:pt x="135" y="747"/>
                  </a:lnTo>
                  <a:lnTo>
                    <a:pt x="133" y="757"/>
                  </a:lnTo>
                  <a:lnTo>
                    <a:pt x="132" y="766"/>
                  </a:lnTo>
                  <a:lnTo>
                    <a:pt x="130" y="774"/>
                  </a:lnTo>
                  <a:lnTo>
                    <a:pt x="128" y="781"/>
                  </a:lnTo>
                  <a:lnTo>
                    <a:pt x="126" y="789"/>
                  </a:lnTo>
                  <a:lnTo>
                    <a:pt x="126" y="797"/>
                  </a:lnTo>
                  <a:lnTo>
                    <a:pt x="122" y="808"/>
                  </a:lnTo>
                  <a:lnTo>
                    <a:pt x="120" y="816"/>
                  </a:lnTo>
                  <a:lnTo>
                    <a:pt x="118" y="821"/>
                  </a:lnTo>
                  <a:lnTo>
                    <a:pt x="118" y="823"/>
                  </a:lnTo>
                  <a:lnTo>
                    <a:pt x="42" y="804"/>
                  </a:lnTo>
                  <a:lnTo>
                    <a:pt x="0" y="793"/>
                  </a:lnTo>
                  <a:lnTo>
                    <a:pt x="0" y="787"/>
                  </a:lnTo>
                  <a:lnTo>
                    <a:pt x="0" y="778"/>
                  </a:lnTo>
                  <a:lnTo>
                    <a:pt x="0" y="770"/>
                  </a:lnTo>
                  <a:lnTo>
                    <a:pt x="0" y="762"/>
                  </a:lnTo>
                  <a:lnTo>
                    <a:pt x="2" y="751"/>
                  </a:lnTo>
                  <a:lnTo>
                    <a:pt x="4" y="742"/>
                  </a:lnTo>
                  <a:lnTo>
                    <a:pt x="4" y="728"/>
                  </a:lnTo>
                  <a:lnTo>
                    <a:pt x="4" y="717"/>
                  </a:lnTo>
                  <a:lnTo>
                    <a:pt x="6" y="704"/>
                  </a:lnTo>
                  <a:lnTo>
                    <a:pt x="6" y="690"/>
                  </a:lnTo>
                  <a:lnTo>
                    <a:pt x="6" y="673"/>
                  </a:lnTo>
                  <a:lnTo>
                    <a:pt x="10" y="658"/>
                  </a:lnTo>
                  <a:lnTo>
                    <a:pt x="10" y="643"/>
                  </a:lnTo>
                  <a:lnTo>
                    <a:pt x="12" y="627"/>
                  </a:lnTo>
                  <a:lnTo>
                    <a:pt x="12" y="608"/>
                  </a:lnTo>
                  <a:lnTo>
                    <a:pt x="12" y="593"/>
                  </a:lnTo>
                  <a:lnTo>
                    <a:pt x="12" y="576"/>
                  </a:lnTo>
                  <a:lnTo>
                    <a:pt x="12" y="561"/>
                  </a:lnTo>
                  <a:lnTo>
                    <a:pt x="12" y="544"/>
                  </a:lnTo>
                  <a:lnTo>
                    <a:pt x="12" y="527"/>
                  </a:lnTo>
                  <a:lnTo>
                    <a:pt x="12" y="513"/>
                  </a:lnTo>
                  <a:lnTo>
                    <a:pt x="12" y="500"/>
                  </a:lnTo>
                  <a:lnTo>
                    <a:pt x="12" y="485"/>
                  </a:lnTo>
                  <a:lnTo>
                    <a:pt x="12" y="475"/>
                  </a:lnTo>
                  <a:lnTo>
                    <a:pt x="12" y="464"/>
                  </a:lnTo>
                  <a:lnTo>
                    <a:pt x="12" y="456"/>
                  </a:lnTo>
                  <a:lnTo>
                    <a:pt x="12" y="449"/>
                  </a:lnTo>
                  <a:lnTo>
                    <a:pt x="12" y="445"/>
                  </a:lnTo>
                  <a:lnTo>
                    <a:pt x="12" y="441"/>
                  </a:lnTo>
                  <a:lnTo>
                    <a:pt x="12" y="437"/>
                  </a:lnTo>
                  <a:lnTo>
                    <a:pt x="16" y="434"/>
                  </a:lnTo>
                  <a:lnTo>
                    <a:pt x="19" y="424"/>
                  </a:lnTo>
                  <a:lnTo>
                    <a:pt x="27" y="413"/>
                  </a:lnTo>
                  <a:lnTo>
                    <a:pt x="31" y="405"/>
                  </a:lnTo>
                  <a:lnTo>
                    <a:pt x="35" y="397"/>
                  </a:lnTo>
                  <a:lnTo>
                    <a:pt x="38" y="390"/>
                  </a:lnTo>
                  <a:lnTo>
                    <a:pt x="42" y="384"/>
                  </a:lnTo>
                  <a:lnTo>
                    <a:pt x="46" y="375"/>
                  </a:lnTo>
                  <a:lnTo>
                    <a:pt x="50" y="365"/>
                  </a:lnTo>
                  <a:lnTo>
                    <a:pt x="54" y="356"/>
                  </a:lnTo>
                  <a:lnTo>
                    <a:pt x="59" y="346"/>
                  </a:lnTo>
                  <a:lnTo>
                    <a:pt x="63" y="337"/>
                  </a:lnTo>
                  <a:lnTo>
                    <a:pt x="67" y="325"/>
                  </a:lnTo>
                  <a:lnTo>
                    <a:pt x="71" y="316"/>
                  </a:lnTo>
                  <a:lnTo>
                    <a:pt x="75" y="304"/>
                  </a:lnTo>
                  <a:lnTo>
                    <a:pt x="78" y="293"/>
                  </a:lnTo>
                  <a:lnTo>
                    <a:pt x="82" y="281"/>
                  </a:lnTo>
                  <a:lnTo>
                    <a:pt x="86" y="270"/>
                  </a:lnTo>
                  <a:lnTo>
                    <a:pt x="90" y="259"/>
                  </a:lnTo>
                  <a:lnTo>
                    <a:pt x="94" y="247"/>
                  </a:lnTo>
                  <a:lnTo>
                    <a:pt x="97" y="236"/>
                  </a:lnTo>
                  <a:lnTo>
                    <a:pt x="103" y="223"/>
                  </a:lnTo>
                  <a:lnTo>
                    <a:pt x="107" y="213"/>
                  </a:lnTo>
                  <a:lnTo>
                    <a:pt x="111" y="202"/>
                  </a:lnTo>
                  <a:lnTo>
                    <a:pt x="114" y="192"/>
                  </a:lnTo>
                  <a:lnTo>
                    <a:pt x="118" y="181"/>
                  </a:lnTo>
                  <a:lnTo>
                    <a:pt x="126" y="173"/>
                  </a:lnTo>
                  <a:lnTo>
                    <a:pt x="130" y="160"/>
                  </a:lnTo>
                  <a:lnTo>
                    <a:pt x="135" y="152"/>
                  </a:lnTo>
                  <a:lnTo>
                    <a:pt x="139" y="141"/>
                  </a:lnTo>
                  <a:lnTo>
                    <a:pt x="147" y="133"/>
                  </a:lnTo>
                  <a:lnTo>
                    <a:pt x="151" y="124"/>
                  </a:lnTo>
                  <a:lnTo>
                    <a:pt x="156" y="116"/>
                  </a:lnTo>
                  <a:lnTo>
                    <a:pt x="160" y="109"/>
                  </a:lnTo>
                  <a:lnTo>
                    <a:pt x="168" y="101"/>
                  </a:lnTo>
                  <a:lnTo>
                    <a:pt x="173" y="89"/>
                  </a:lnTo>
                  <a:lnTo>
                    <a:pt x="181" y="80"/>
                  </a:lnTo>
                  <a:lnTo>
                    <a:pt x="187" y="76"/>
                  </a:lnTo>
                  <a:lnTo>
                    <a:pt x="191" y="74"/>
                  </a:lnTo>
                  <a:lnTo>
                    <a:pt x="179" y="46"/>
                  </a:lnTo>
                  <a:lnTo>
                    <a:pt x="179" y="44"/>
                  </a:lnTo>
                  <a:lnTo>
                    <a:pt x="185" y="42"/>
                  </a:lnTo>
                  <a:lnTo>
                    <a:pt x="192" y="40"/>
                  </a:lnTo>
                  <a:lnTo>
                    <a:pt x="202" y="38"/>
                  </a:lnTo>
                  <a:lnTo>
                    <a:pt x="213" y="34"/>
                  </a:lnTo>
                  <a:lnTo>
                    <a:pt x="229" y="31"/>
                  </a:lnTo>
                  <a:lnTo>
                    <a:pt x="240" y="25"/>
                  </a:lnTo>
                  <a:lnTo>
                    <a:pt x="257" y="23"/>
                  </a:lnTo>
                  <a:lnTo>
                    <a:pt x="270" y="19"/>
                  </a:lnTo>
                  <a:lnTo>
                    <a:pt x="286" y="15"/>
                  </a:lnTo>
                  <a:lnTo>
                    <a:pt x="299" y="12"/>
                  </a:lnTo>
                  <a:lnTo>
                    <a:pt x="314" y="8"/>
                  </a:lnTo>
                  <a:lnTo>
                    <a:pt x="324" y="4"/>
                  </a:lnTo>
                  <a:lnTo>
                    <a:pt x="335" y="2"/>
                  </a:lnTo>
                  <a:lnTo>
                    <a:pt x="343" y="0"/>
                  </a:lnTo>
                  <a:lnTo>
                    <a:pt x="350" y="0"/>
                  </a:lnTo>
                  <a:lnTo>
                    <a:pt x="352" y="0"/>
                  </a:lnTo>
                  <a:lnTo>
                    <a:pt x="360" y="0"/>
                  </a:lnTo>
                  <a:lnTo>
                    <a:pt x="367" y="0"/>
                  </a:lnTo>
                  <a:lnTo>
                    <a:pt x="379" y="4"/>
                  </a:lnTo>
                  <a:lnTo>
                    <a:pt x="392" y="6"/>
                  </a:lnTo>
                  <a:lnTo>
                    <a:pt x="403" y="8"/>
                  </a:lnTo>
                  <a:lnTo>
                    <a:pt x="419" y="12"/>
                  </a:lnTo>
                  <a:lnTo>
                    <a:pt x="434" y="15"/>
                  </a:lnTo>
                  <a:lnTo>
                    <a:pt x="447" y="17"/>
                  </a:lnTo>
                  <a:lnTo>
                    <a:pt x="461" y="21"/>
                  </a:lnTo>
                  <a:lnTo>
                    <a:pt x="472" y="23"/>
                  </a:lnTo>
                  <a:lnTo>
                    <a:pt x="483" y="27"/>
                  </a:lnTo>
                  <a:lnTo>
                    <a:pt x="493" y="29"/>
                  </a:lnTo>
                  <a:lnTo>
                    <a:pt x="500" y="31"/>
                  </a:lnTo>
                  <a:lnTo>
                    <a:pt x="504" y="32"/>
                  </a:lnTo>
                  <a:lnTo>
                    <a:pt x="508" y="34"/>
                  </a:lnTo>
                  <a:lnTo>
                    <a:pt x="508" y="34"/>
                  </a:lnTo>
                  <a:close/>
                </a:path>
              </a:pathLst>
            </a:custGeom>
            <a:solidFill>
              <a:srgbClr val="667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13" name="Freeform 61"/>
            <p:cNvSpPr>
              <a:spLocks/>
            </p:cNvSpPr>
            <p:nvPr/>
          </p:nvSpPr>
          <p:spPr bwMode="auto">
            <a:xfrm>
              <a:off x="1348" y="3238"/>
              <a:ext cx="518" cy="322"/>
            </a:xfrm>
            <a:custGeom>
              <a:avLst/>
              <a:gdLst>
                <a:gd name="T0" fmla="*/ 552 w 1036"/>
                <a:gd name="T1" fmla="*/ 34 h 642"/>
                <a:gd name="T2" fmla="*/ 597 w 1036"/>
                <a:gd name="T3" fmla="*/ 9 h 642"/>
                <a:gd name="T4" fmla="*/ 637 w 1036"/>
                <a:gd name="T5" fmla="*/ 0 h 642"/>
                <a:gd name="T6" fmla="*/ 679 w 1036"/>
                <a:gd name="T7" fmla="*/ 2 h 642"/>
                <a:gd name="T8" fmla="*/ 831 w 1036"/>
                <a:gd name="T9" fmla="*/ 59 h 642"/>
                <a:gd name="T10" fmla="*/ 1033 w 1036"/>
                <a:gd name="T11" fmla="*/ 401 h 642"/>
                <a:gd name="T12" fmla="*/ 1035 w 1036"/>
                <a:gd name="T13" fmla="*/ 435 h 642"/>
                <a:gd name="T14" fmla="*/ 1033 w 1036"/>
                <a:gd name="T15" fmla="*/ 488 h 642"/>
                <a:gd name="T16" fmla="*/ 1019 w 1036"/>
                <a:gd name="T17" fmla="*/ 549 h 642"/>
                <a:gd name="T18" fmla="*/ 1000 w 1036"/>
                <a:gd name="T19" fmla="*/ 604 h 642"/>
                <a:gd name="T20" fmla="*/ 985 w 1036"/>
                <a:gd name="T21" fmla="*/ 642 h 642"/>
                <a:gd name="T22" fmla="*/ 869 w 1036"/>
                <a:gd name="T23" fmla="*/ 460 h 642"/>
                <a:gd name="T24" fmla="*/ 863 w 1036"/>
                <a:gd name="T25" fmla="*/ 505 h 642"/>
                <a:gd name="T26" fmla="*/ 858 w 1036"/>
                <a:gd name="T27" fmla="*/ 543 h 642"/>
                <a:gd name="T28" fmla="*/ 852 w 1036"/>
                <a:gd name="T29" fmla="*/ 581 h 642"/>
                <a:gd name="T30" fmla="*/ 827 w 1036"/>
                <a:gd name="T31" fmla="*/ 627 h 642"/>
                <a:gd name="T32" fmla="*/ 795 w 1036"/>
                <a:gd name="T33" fmla="*/ 606 h 642"/>
                <a:gd name="T34" fmla="*/ 747 w 1036"/>
                <a:gd name="T35" fmla="*/ 595 h 642"/>
                <a:gd name="T36" fmla="*/ 677 w 1036"/>
                <a:gd name="T37" fmla="*/ 595 h 642"/>
                <a:gd name="T38" fmla="*/ 601 w 1036"/>
                <a:gd name="T39" fmla="*/ 606 h 642"/>
                <a:gd name="T40" fmla="*/ 542 w 1036"/>
                <a:gd name="T41" fmla="*/ 616 h 642"/>
                <a:gd name="T42" fmla="*/ 483 w 1036"/>
                <a:gd name="T43" fmla="*/ 631 h 642"/>
                <a:gd name="T44" fmla="*/ 456 w 1036"/>
                <a:gd name="T45" fmla="*/ 585 h 642"/>
                <a:gd name="T46" fmla="*/ 439 w 1036"/>
                <a:gd name="T47" fmla="*/ 521 h 642"/>
                <a:gd name="T48" fmla="*/ 439 w 1036"/>
                <a:gd name="T49" fmla="*/ 465 h 642"/>
                <a:gd name="T50" fmla="*/ 424 w 1036"/>
                <a:gd name="T51" fmla="*/ 420 h 642"/>
                <a:gd name="T52" fmla="*/ 407 w 1036"/>
                <a:gd name="T53" fmla="*/ 418 h 642"/>
                <a:gd name="T54" fmla="*/ 365 w 1036"/>
                <a:gd name="T55" fmla="*/ 450 h 642"/>
                <a:gd name="T56" fmla="*/ 323 w 1036"/>
                <a:gd name="T57" fmla="*/ 475 h 642"/>
                <a:gd name="T58" fmla="*/ 283 w 1036"/>
                <a:gd name="T59" fmla="*/ 498 h 642"/>
                <a:gd name="T60" fmla="*/ 251 w 1036"/>
                <a:gd name="T61" fmla="*/ 513 h 642"/>
                <a:gd name="T62" fmla="*/ 221 w 1036"/>
                <a:gd name="T63" fmla="*/ 507 h 642"/>
                <a:gd name="T64" fmla="*/ 167 w 1036"/>
                <a:gd name="T65" fmla="*/ 492 h 642"/>
                <a:gd name="T66" fmla="*/ 110 w 1036"/>
                <a:gd name="T67" fmla="*/ 475 h 642"/>
                <a:gd name="T68" fmla="*/ 59 w 1036"/>
                <a:gd name="T69" fmla="*/ 452 h 642"/>
                <a:gd name="T70" fmla="*/ 15 w 1036"/>
                <a:gd name="T71" fmla="*/ 429 h 642"/>
                <a:gd name="T72" fmla="*/ 13 w 1036"/>
                <a:gd name="T73" fmla="*/ 359 h 642"/>
                <a:gd name="T74" fmla="*/ 55 w 1036"/>
                <a:gd name="T75" fmla="*/ 361 h 642"/>
                <a:gd name="T76" fmla="*/ 97 w 1036"/>
                <a:gd name="T77" fmla="*/ 365 h 642"/>
                <a:gd name="T78" fmla="*/ 143 w 1036"/>
                <a:gd name="T79" fmla="*/ 370 h 642"/>
                <a:gd name="T80" fmla="*/ 181 w 1036"/>
                <a:gd name="T81" fmla="*/ 372 h 642"/>
                <a:gd name="T82" fmla="*/ 204 w 1036"/>
                <a:gd name="T83" fmla="*/ 367 h 642"/>
                <a:gd name="T84" fmla="*/ 261 w 1036"/>
                <a:gd name="T85" fmla="*/ 325 h 642"/>
                <a:gd name="T86" fmla="*/ 295 w 1036"/>
                <a:gd name="T87" fmla="*/ 273 h 642"/>
                <a:gd name="T88" fmla="*/ 323 w 1036"/>
                <a:gd name="T89" fmla="*/ 232 h 642"/>
                <a:gd name="T90" fmla="*/ 354 w 1036"/>
                <a:gd name="T91" fmla="*/ 186 h 642"/>
                <a:gd name="T92" fmla="*/ 386 w 1036"/>
                <a:gd name="T93" fmla="*/ 138 h 642"/>
                <a:gd name="T94" fmla="*/ 413 w 1036"/>
                <a:gd name="T95" fmla="*/ 99 h 642"/>
                <a:gd name="T96" fmla="*/ 441 w 1036"/>
                <a:gd name="T97" fmla="*/ 79 h 642"/>
                <a:gd name="T98" fmla="*/ 485 w 1036"/>
                <a:gd name="T99" fmla="*/ 66 h 642"/>
                <a:gd name="T100" fmla="*/ 523 w 1036"/>
                <a:gd name="T101" fmla="*/ 55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6" h="642">
                  <a:moveTo>
                    <a:pt x="529" y="55"/>
                  </a:moveTo>
                  <a:lnTo>
                    <a:pt x="529" y="51"/>
                  </a:lnTo>
                  <a:lnTo>
                    <a:pt x="534" y="47"/>
                  </a:lnTo>
                  <a:lnTo>
                    <a:pt x="540" y="41"/>
                  </a:lnTo>
                  <a:lnTo>
                    <a:pt x="552" y="34"/>
                  </a:lnTo>
                  <a:lnTo>
                    <a:pt x="561" y="24"/>
                  </a:lnTo>
                  <a:lnTo>
                    <a:pt x="574" y="19"/>
                  </a:lnTo>
                  <a:lnTo>
                    <a:pt x="580" y="15"/>
                  </a:lnTo>
                  <a:lnTo>
                    <a:pt x="588" y="11"/>
                  </a:lnTo>
                  <a:lnTo>
                    <a:pt x="597" y="9"/>
                  </a:lnTo>
                  <a:lnTo>
                    <a:pt x="605" y="7"/>
                  </a:lnTo>
                  <a:lnTo>
                    <a:pt x="612" y="3"/>
                  </a:lnTo>
                  <a:lnTo>
                    <a:pt x="620" y="2"/>
                  </a:lnTo>
                  <a:lnTo>
                    <a:pt x="628" y="0"/>
                  </a:lnTo>
                  <a:lnTo>
                    <a:pt x="637" y="0"/>
                  </a:lnTo>
                  <a:lnTo>
                    <a:pt x="643" y="0"/>
                  </a:lnTo>
                  <a:lnTo>
                    <a:pt x="652" y="0"/>
                  </a:lnTo>
                  <a:lnTo>
                    <a:pt x="660" y="0"/>
                  </a:lnTo>
                  <a:lnTo>
                    <a:pt x="668" y="2"/>
                  </a:lnTo>
                  <a:lnTo>
                    <a:pt x="679" y="2"/>
                  </a:lnTo>
                  <a:lnTo>
                    <a:pt x="688" y="3"/>
                  </a:lnTo>
                  <a:lnTo>
                    <a:pt x="696" y="5"/>
                  </a:lnTo>
                  <a:lnTo>
                    <a:pt x="698" y="7"/>
                  </a:lnTo>
                  <a:lnTo>
                    <a:pt x="736" y="34"/>
                  </a:lnTo>
                  <a:lnTo>
                    <a:pt x="831" y="59"/>
                  </a:lnTo>
                  <a:lnTo>
                    <a:pt x="913" y="89"/>
                  </a:lnTo>
                  <a:lnTo>
                    <a:pt x="1033" y="389"/>
                  </a:lnTo>
                  <a:lnTo>
                    <a:pt x="1033" y="391"/>
                  </a:lnTo>
                  <a:lnTo>
                    <a:pt x="1033" y="397"/>
                  </a:lnTo>
                  <a:lnTo>
                    <a:pt x="1033" y="401"/>
                  </a:lnTo>
                  <a:lnTo>
                    <a:pt x="1035" y="406"/>
                  </a:lnTo>
                  <a:lnTo>
                    <a:pt x="1035" y="412"/>
                  </a:lnTo>
                  <a:lnTo>
                    <a:pt x="1036" y="422"/>
                  </a:lnTo>
                  <a:lnTo>
                    <a:pt x="1035" y="427"/>
                  </a:lnTo>
                  <a:lnTo>
                    <a:pt x="1035" y="435"/>
                  </a:lnTo>
                  <a:lnTo>
                    <a:pt x="1035" y="444"/>
                  </a:lnTo>
                  <a:lnTo>
                    <a:pt x="1035" y="454"/>
                  </a:lnTo>
                  <a:lnTo>
                    <a:pt x="1033" y="465"/>
                  </a:lnTo>
                  <a:lnTo>
                    <a:pt x="1033" y="475"/>
                  </a:lnTo>
                  <a:lnTo>
                    <a:pt x="1033" y="488"/>
                  </a:lnTo>
                  <a:lnTo>
                    <a:pt x="1031" y="502"/>
                  </a:lnTo>
                  <a:lnTo>
                    <a:pt x="1027" y="513"/>
                  </a:lnTo>
                  <a:lnTo>
                    <a:pt x="1025" y="524"/>
                  </a:lnTo>
                  <a:lnTo>
                    <a:pt x="1021" y="536"/>
                  </a:lnTo>
                  <a:lnTo>
                    <a:pt x="1019" y="549"/>
                  </a:lnTo>
                  <a:lnTo>
                    <a:pt x="1016" y="560"/>
                  </a:lnTo>
                  <a:lnTo>
                    <a:pt x="1012" y="572"/>
                  </a:lnTo>
                  <a:lnTo>
                    <a:pt x="1008" y="583"/>
                  </a:lnTo>
                  <a:lnTo>
                    <a:pt x="1004" y="595"/>
                  </a:lnTo>
                  <a:lnTo>
                    <a:pt x="1000" y="604"/>
                  </a:lnTo>
                  <a:lnTo>
                    <a:pt x="996" y="614"/>
                  </a:lnTo>
                  <a:lnTo>
                    <a:pt x="991" y="619"/>
                  </a:lnTo>
                  <a:lnTo>
                    <a:pt x="991" y="627"/>
                  </a:lnTo>
                  <a:lnTo>
                    <a:pt x="985" y="638"/>
                  </a:lnTo>
                  <a:lnTo>
                    <a:pt x="985" y="642"/>
                  </a:lnTo>
                  <a:lnTo>
                    <a:pt x="903" y="498"/>
                  </a:lnTo>
                  <a:lnTo>
                    <a:pt x="873" y="446"/>
                  </a:lnTo>
                  <a:lnTo>
                    <a:pt x="871" y="446"/>
                  </a:lnTo>
                  <a:lnTo>
                    <a:pt x="871" y="452"/>
                  </a:lnTo>
                  <a:lnTo>
                    <a:pt x="869" y="460"/>
                  </a:lnTo>
                  <a:lnTo>
                    <a:pt x="869" y="467"/>
                  </a:lnTo>
                  <a:lnTo>
                    <a:pt x="865" y="479"/>
                  </a:lnTo>
                  <a:lnTo>
                    <a:pt x="865" y="492"/>
                  </a:lnTo>
                  <a:lnTo>
                    <a:pt x="863" y="498"/>
                  </a:lnTo>
                  <a:lnTo>
                    <a:pt x="863" y="505"/>
                  </a:lnTo>
                  <a:lnTo>
                    <a:pt x="861" y="513"/>
                  </a:lnTo>
                  <a:lnTo>
                    <a:pt x="861" y="521"/>
                  </a:lnTo>
                  <a:lnTo>
                    <a:pt x="860" y="528"/>
                  </a:lnTo>
                  <a:lnTo>
                    <a:pt x="860" y="536"/>
                  </a:lnTo>
                  <a:lnTo>
                    <a:pt x="858" y="543"/>
                  </a:lnTo>
                  <a:lnTo>
                    <a:pt x="858" y="551"/>
                  </a:lnTo>
                  <a:lnTo>
                    <a:pt x="856" y="559"/>
                  </a:lnTo>
                  <a:lnTo>
                    <a:pt x="854" y="566"/>
                  </a:lnTo>
                  <a:lnTo>
                    <a:pt x="852" y="572"/>
                  </a:lnTo>
                  <a:lnTo>
                    <a:pt x="852" y="581"/>
                  </a:lnTo>
                  <a:lnTo>
                    <a:pt x="848" y="593"/>
                  </a:lnTo>
                  <a:lnTo>
                    <a:pt x="848" y="602"/>
                  </a:lnTo>
                  <a:lnTo>
                    <a:pt x="848" y="608"/>
                  </a:lnTo>
                  <a:lnTo>
                    <a:pt x="848" y="610"/>
                  </a:lnTo>
                  <a:lnTo>
                    <a:pt x="827" y="627"/>
                  </a:lnTo>
                  <a:lnTo>
                    <a:pt x="825" y="625"/>
                  </a:lnTo>
                  <a:lnTo>
                    <a:pt x="822" y="623"/>
                  </a:lnTo>
                  <a:lnTo>
                    <a:pt x="814" y="616"/>
                  </a:lnTo>
                  <a:lnTo>
                    <a:pt x="803" y="610"/>
                  </a:lnTo>
                  <a:lnTo>
                    <a:pt x="795" y="606"/>
                  </a:lnTo>
                  <a:lnTo>
                    <a:pt x="787" y="604"/>
                  </a:lnTo>
                  <a:lnTo>
                    <a:pt x="778" y="602"/>
                  </a:lnTo>
                  <a:lnTo>
                    <a:pt x="770" y="598"/>
                  </a:lnTo>
                  <a:lnTo>
                    <a:pt x="759" y="597"/>
                  </a:lnTo>
                  <a:lnTo>
                    <a:pt x="747" y="595"/>
                  </a:lnTo>
                  <a:lnTo>
                    <a:pt x="736" y="595"/>
                  </a:lnTo>
                  <a:lnTo>
                    <a:pt x="723" y="595"/>
                  </a:lnTo>
                  <a:lnTo>
                    <a:pt x="707" y="593"/>
                  </a:lnTo>
                  <a:lnTo>
                    <a:pt x="692" y="593"/>
                  </a:lnTo>
                  <a:lnTo>
                    <a:pt x="677" y="595"/>
                  </a:lnTo>
                  <a:lnTo>
                    <a:pt x="662" y="597"/>
                  </a:lnTo>
                  <a:lnTo>
                    <a:pt x="645" y="598"/>
                  </a:lnTo>
                  <a:lnTo>
                    <a:pt x="630" y="600"/>
                  </a:lnTo>
                  <a:lnTo>
                    <a:pt x="614" y="602"/>
                  </a:lnTo>
                  <a:lnTo>
                    <a:pt x="601" y="606"/>
                  </a:lnTo>
                  <a:lnTo>
                    <a:pt x="584" y="606"/>
                  </a:lnTo>
                  <a:lnTo>
                    <a:pt x="572" y="610"/>
                  </a:lnTo>
                  <a:lnTo>
                    <a:pt x="561" y="610"/>
                  </a:lnTo>
                  <a:lnTo>
                    <a:pt x="552" y="614"/>
                  </a:lnTo>
                  <a:lnTo>
                    <a:pt x="542" y="616"/>
                  </a:lnTo>
                  <a:lnTo>
                    <a:pt x="538" y="616"/>
                  </a:lnTo>
                  <a:lnTo>
                    <a:pt x="534" y="617"/>
                  </a:lnTo>
                  <a:lnTo>
                    <a:pt x="534" y="619"/>
                  </a:lnTo>
                  <a:lnTo>
                    <a:pt x="487" y="635"/>
                  </a:lnTo>
                  <a:lnTo>
                    <a:pt x="483" y="631"/>
                  </a:lnTo>
                  <a:lnTo>
                    <a:pt x="481" y="627"/>
                  </a:lnTo>
                  <a:lnTo>
                    <a:pt x="475" y="619"/>
                  </a:lnTo>
                  <a:lnTo>
                    <a:pt x="470" y="610"/>
                  </a:lnTo>
                  <a:lnTo>
                    <a:pt x="462" y="597"/>
                  </a:lnTo>
                  <a:lnTo>
                    <a:pt x="456" y="585"/>
                  </a:lnTo>
                  <a:lnTo>
                    <a:pt x="451" y="572"/>
                  </a:lnTo>
                  <a:lnTo>
                    <a:pt x="445" y="559"/>
                  </a:lnTo>
                  <a:lnTo>
                    <a:pt x="441" y="543"/>
                  </a:lnTo>
                  <a:lnTo>
                    <a:pt x="441" y="532"/>
                  </a:lnTo>
                  <a:lnTo>
                    <a:pt x="439" y="521"/>
                  </a:lnTo>
                  <a:lnTo>
                    <a:pt x="439" y="509"/>
                  </a:lnTo>
                  <a:lnTo>
                    <a:pt x="439" y="496"/>
                  </a:lnTo>
                  <a:lnTo>
                    <a:pt x="439" y="486"/>
                  </a:lnTo>
                  <a:lnTo>
                    <a:pt x="439" y="475"/>
                  </a:lnTo>
                  <a:lnTo>
                    <a:pt x="439" y="465"/>
                  </a:lnTo>
                  <a:lnTo>
                    <a:pt x="436" y="454"/>
                  </a:lnTo>
                  <a:lnTo>
                    <a:pt x="434" y="444"/>
                  </a:lnTo>
                  <a:lnTo>
                    <a:pt x="430" y="433"/>
                  </a:lnTo>
                  <a:lnTo>
                    <a:pt x="428" y="427"/>
                  </a:lnTo>
                  <a:lnTo>
                    <a:pt x="424" y="420"/>
                  </a:lnTo>
                  <a:lnTo>
                    <a:pt x="420" y="416"/>
                  </a:lnTo>
                  <a:lnTo>
                    <a:pt x="420" y="412"/>
                  </a:lnTo>
                  <a:lnTo>
                    <a:pt x="417" y="412"/>
                  </a:lnTo>
                  <a:lnTo>
                    <a:pt x="413" y="414"/>
                  </a:lnTo>
                  <a:lnTo>
                    <a:pt x="407" y="418"/>
                  </a:lnTo>
                  <a:lnTo>
                    <a:pt x="399" y="425"/>
                  </a:lnTo>
                  <a:lnTo>
                    <a:pt x="390" y="433"/>
                  </a:lnTo>
                  <a:lnTo>
                    <a:pt x="379" y="443"/>
                  </a:lnTo>
                  <a:lnTo>
                    <a:pt x="371" y="446"/>
                  </a:lnTo>
                  <a:lnTo>
                    <a:pt x="365" y="450"/>
                  </a:lnTo>
                  <a:lnTo>
                    <a:pt x="358" y="454"/>
                  </a:lnTo>
                  <a:lnTo>
                    <a:pt x="350" y="460"/>
                  </a:lnTo>
                  <a:lnTo>
                    <a:pt x="340" y="463"/>
                  </a:lnTo>
                  <a:lnTo>
                    <a:pt x="333" y="469"/>
                  </a:lnTo>
                  <a:lnTo>
                    <a:pt x="323" y="475"/>
                  </a:lnTo>
                  <a:lnTo>
                    <a:pt x="316" y="481"/>
                  </a:lnTo>
                  <a:lnTo>
                    <a:pt x="306" y="484"/>
                  </a:lnTo>
                  <a:lnTo>
                    <a:pt x="299" y="488"/>
                  </a:lnTo>
                  <a:lnTo>
                    <a:pt x="291" y="492"/>
                  </a:lnTo>
                  <a:lnTo>
                    <a:pt x="283" y="498"/>
                  </a:lnTo>
                  <a:lnTo>
                    <a:pt x="276" y="502"/>
                  </a:lnTo>
                  <a:lnTo>
                    <a:pt x="270" y="505"/>
                  </a:lnTo>
                  <a:lnTo>
                    <a:pt x="263" y="507"/>
                  </a:lnTo>
                  <a:lnTo>
                    <a:pt x="259" y="511"/>
                  </a:lnTo>
                  <a:lnTo>
                    <a:pt x="251" y="513"/>
                  </a:lnTo>
                  <a:lnTo>
                    <a:pt x="249" y="517"/>
                  </a:lnTo>
                  <a:lnTo>
                    <a:pt x="245" y="515"/>
                  </a:lnTo>
                  <a:lnTo>
                    <a:pt x="236" y="513"/>
                  </a:lnTo>
                  <a:lnTo>
                    <a:pt x="228" y="509"/>
                  </a:lnTo>
                  <a:lnTo>
                    <a:pt x="221" y="507"/>
                  </a:lnTo>
                  <a:lnTo>
                    <a:pt x="211" y="505"/>
                  </a:lnTo>
                  <a:lnTo>
                    <a:pt x="202" y="503"/>
                  </a:lnTo>
                  <a:lnTo>
                    <a:pt x="190" y="500"/>
                  </a:lnTo>
                  <a:lnTo>
                    <a:pt x="179" y="496"/>
                  </a:lnTo>
                  <a:lnTo>
                    <a:pt x="167" y="492"/>
                  </a:lnTo>
                  <a:lnTo>
                    <a:pt x="156" y="488"/>
                  </a:lnTo>
                  <a:lnTo>
                    <a:pt x="145" y="484"/>
                  </a:lnTo>
                  <a:lnTo>
                    <a:pt x="133" y="481"/>
                  </a:lnTo>
                  <a:lnTo>
                    <a:pt x="122" y="477"/>
                  </a:lnTo>
                  <a:lnTo>
                    <a:pt x="110" y="475"/>
                  </a:lnTo>
                  <a:lnTo>
                    <a:pt x="99" y="469"/>
                  </a:lnTo>
                  <a:lnTo>
                    <a:pt x="88" y="465"/>
                  </a:lnTo>
                  <a:lnTo>
                    <a:pt x="76" y="460"/>
                  </a:lnTo>
                  <a:lnTo>
                    <a:pt x="69" y="456"/>
                  </a:lnTo>
                  <a:lnTo>
                    <a:pt x="59" y="452"/>
                  </a:lnTo>
                  <a:lnTo>
                    <a:pt x="51" y="448"/>
                  </a:lnTo>
                  <a:lnTo>
                    <a:pt x="44" y="444"/>
                  </a:lnTo>
                  <a:lnTo>
                    <a:pt x="36" y="443"/>
                  </a:lnTo>
                  <a:lnTo>
                    <a:pt x="23" y="433"/>
                  </a:lnTo>
                  <a:lnTo>
                    <a:pt x="15" y="429"/>
                  </a:lnTo>
                  <a:lnTo>
                    <a:pt x="10" y="427"/>
                  </a:lnTo>
                  <a:lnTo>
                    <a:pt x="10" y="427"/>
                  </a:lnTo>
                  <a:lnTo>
                    <a:pt x="0" y="378"/>
                  </a:lnTo>
                  <a:lnTo>
                    <a:pt x="10" y="359"/>
                  </a:lnTo>
                  <a:lnTo>
                    <a:pt x="13" y="359"/>
                  </a:lnTo>
                  <a:lnTo>
                    <a:pt x="17" y="359"/>
                  </a:lnTo>
                  <a:lnTo>
                    <a:pt x="27" y="359"/>
                  </a:lnTo>
                  <a:lnTo>
                    <a:pt x="36" y="359"/>
                  </a:lnTo>
                  <a:lnTo>
                    <a:pt x="50" y="361"/>
                  </a:lnTo>
                  <a:lnTo>
                    <a:pt x="55" y="361"/>
                  </a:lnTo>
                  <a:lnTo>
                    <a:pt x="63" y="363"/>
                  </a:lnTo>
                  <a:lnTo>
                    <a:pt x="70" y="363"/>
                  </a:lnTo>
                  <a:lnTo>
                    <a:pt x="80" y="365"/>
                  </a:lnTo>
                  <a:lnTo>
                    <a:pt x="88" y="365"/>
                  </a:lnTo>
                  <a:lnTo>
                    <a:pt x="97" y="365"/>
                  </a:lnTo>
                  <a:lnTo>
                    <a:pt x="107" y="367"/>
                  </a:lnTo>
                  <a:lnTo>
                    <a:pt x="116" y="367"/>
                  </a:lnTo>
                  <a:lnTo>
                    <a:pt x="126" y="367"/>
                  </a:lnTo>
                  <a:lnTo>
                    <a:pt x="135" y="368"/>
                  </a:lnTo>
                  <a:lnTo>
                    <a:pt x="143" y="370"/>
                  </a:lnTo>
                  <a:lnTo>
                    <a:pt x="152" y="370"/>
                  </a:lnTo>
                  <a:lnTo>
                    <a:pt x="160" y="370"/>
                  </a:lnTo>
                  <a:lnTo>
                    <a:pt x="167" y="370"/>
                  </a:lnTo>
                  <a:lnTo>
                    <a:pt x="173" y="370"/>
                  </a:lnTo>
                  <a:lnTo>
                    <a:pt x="181" y="372"/>
                  </a:lnTo>
                  <a:lnTo>
                    <a:pt x="188" y="374"/>
                  </a:lnTo>
                  <a:lnTo>
                    <a:pt x="192" y="374"/>
                  </a:lnTo>
                  <a:lnTo>
                    <a:pt x="192" y="374"/>
                  </a:lnTo>
                  <a:lnTo>
                    <a:pt x="198" y="370"/>
                  </a:lnTo>
                  <a:lnTo>
                    <a:pt x="204" y="367"/>
                  </a:lnTo>
                  <a:lnTo>
                    <a:pt x="215" y="363"/>
                  </a:lnTo>
                  <a:lnTo>
                    <a:pt x="223" y="353"/>
                  </a:lnTo>
                  <a:lnTo>
                    <a:pt x="236" y="346"/>
                  </a:lnTo>
                  <a:lnTo>
                    <a:pt x="247" y="334"/>
                  </a:lnTo>
                  <a:lnTo>
                    <a:pt x="261" y="325"/>
                  </a:lnTo>
                  <a:lnTo>
                    <a:pt x="270" y="311"/>
                  </a:lnTo>
                  <a:lnTo>
                    <a:pt x="282" y="298"/>
                  </a:lnTo>
                  <a:lnTo>
                    <a:pt x="285" y="290"/>
                  </a:lnTo>
                  <a:lnTo>
                    <a:pt x="291" y="283"/>
                  </a:lnTo>
                  <a:lnTo>
                    <a:pt x="295" y="273"/>
                  </a:lnTo>
                  <a:lnTo>
                    <a:pt x="302" y="268"/>
                  </a:lnTo>
                  <a:lnTo>
                    <a:pt x="306" y="258"/>
                  </a:lnTo>
                  <a:lnTo>
                    <a:pt x="312" y="249"/>
                  </a:lnTo>
                  <a:lnTo>
                    <a:pt x="316" y="239"/>
                  </a:lnTo>
                  <a:lnTo>
                    <a:pt x="323" y="232"/>
                  </a:lnTo>
                  <a:lnTo>
                    <a:pt x="327" y="222"/>
                  </a:lnTo>
                  <a:lnTo>
                    <a:pt x="333" y="214"/>
                  </a:lnTo>
                  <a:lnTo>
                    <a:pt x="340" y="205"/>
                  </a:lnTo>
                  <a:lnTo>
                    <a:pt x="348" y="197"/>
                  </a:lnTo>
                  <a:lnTo>
                    <a:pt x="354" y="186"/>
                  </a:lnTo>
                  <a:lnTo>
                    <a:pt x="359" y="176"/>
                  </a:lnTo>
                  <a:lnTo>
                    <a:pt x="365" y="165"/>
                  </a:lnTo>
                  <a:lnTo>
                    <a:pt x="375" y="156"/>
                  </a:lnTo>
                  <a:lnTo>
                    <a:pt x="379" y="146"/>
                  </a:lnTo>
                  <a:lnTo>
                    <a:pt x="386" y="138"/>
                  </a:lnTo>
                  <a:lnTo>
                    <a:pt x="392" y="129"/>
                  </a:lnTo>
                  <a:lnTo>
                    <a:pt x="399" y="121"/>
                  </a:lnTo>
                  <a:lnTo>
                    <a:pt x="403" y="114"/>
                  </a:lnTo>
                  <a:lnTo>
                    <a:pt x="409" y="106"/>
                  </a:lnTo>
                  <a:lnTo>
                    <a:pt x="413" y="99"/>
                  </a:lnTo>
                  <a:lnTo>
                    <a:pt x="418" y="95"/>
                  </a:lnTo>
                  <a:lnTo>
                    <a:pt x="424" y="87"/>
                  </a:lnTo>
                  <a:lnTo>
                    <a:pt x="426" y="85"/>
                  </a:lnTo>
                  <a:lnTo>
                    <a:pt x="430" y="83"/>
                  </a:lnTo>
                  <a:lnTo>
                    <a:pt x="441" y="79"/>
                  </a:lnTo>
                  <a:lnTo>
                    <a:pt x="449" y="76"/>
                  </a:lnTo>
                  <a:lnTo>
                    <a:pt x="458" y="74"/>
                  </a:lnTo>
                  <a:lnTo>
                    <a:pt x="466" y="72"/>
                  </a:lnTo>
                  <a:lnTo>
                    <a:pt x="477" y="70"/>
                  </a:lnTo>
                  <a:lnTo>
                    <a:pt x="485" y="66"/>
                  </a:lnTo>
                  <a:lnTo>
                    <a:pt x="495" y="62"/>
                  </a:lnTo>
                  <a:lnTo>
                    <a:pt x="502" y="59"/>
                  </a:lnTo>
                  <a:lnTo>
                    <a:pt x="512" y="59"/>
                  </a:lnTo>
                  <a:lnTo>
                    <a:pt x="517" y="55"/>
                  </a:lnTo>
                  <a:lnTo>
                    <a:pt x="523" y="55"/>
                  </a:lnTo>
                  <a:lnTo>
                    <a:pt x="525" y="55"/>
                  </a:lnTo>
                  <a:lnTo>
                    <a:pt x="529" y="55"/>
                  </a:lnTo>
                  <a:lnTo>
                    <a:pt x="529" y="55"/>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14" name="Freeform 62"/>
            <p:cNvSpPr>
              <a:spLocks/>
            </p:cNvSpPr>
            <p:nvPr/>
          </p:nvSpPr>
          <p:spPr bwMode="auto">
            <a:xfrm>
              <a:off x="1348" y="3296"/>
              <a:ext cx="408" cy="265"/>
            </a:xfrm>
            <a:custGeom>
              <a:avLst/>
              <a:gdLst>
                <a:gd name="T0" fmla="*/ 198 w 816"/>
                <a:gd name="T1" fmla="*/ 247 h 528"/>
                <a:gd name="T2" fmla="*/ 230 w 816"/>
                <a:gd name="T3" fmla="*/ 213 h 528"/>
                <a:gd name="T4" fmla="*/ 282 w 816"/>
                <a:gd name="T5" fmla="*/ 155 h 528"/>
                <a:gd name="T6" fmla="*/ 339 w 816"/>
                <a:gd name="T7" fmla="*/ 85 h 528"/>
                <a:gd name="T8" fmla="*/ 399 w 816"/>
                <a:gd name="T9" fmla="*/ 21 h 528"/>
                <a:gd name="T10" fmla="*/ 445 w 816"/>
                <a:gd name="T11" fmla="*/ 5 h 528"/>
                <a:gd name="T12" fmla="*/ 430 w 816"/>
                <a:gd name="T13" fmla="*/ 47 h 528"/>
                <a:gd name="T14" fmla="*/ 375 w 816"/>
                <a:gd name="T15" fmla="*/ 116 h 528"/>
                <a:gd name="T16" fmla="*/ 335 w 816"/>
                <a:gd name="T17" fmla="*/ 186 h 528"/>
                <a:gd name="T18" fmla="*/ 312 w 816"/>
                <a:gd name="T19" fmla="*/ 241 h 528"/>
                <a:gd name="T20" fmla="*/ 299 w 816"/>
                <a:gd name="T21" fmla="*/ 277 h 528"/>
                <a:gd name="T22" fmla="*/ 274 w 816"/>
                <a:gd name="T23" fmla="*/ 328 h 528"/>
                <a:gd name="T24" fmla="*/ 240 w 816"/>
                <a:gd name="T25" fmla="*/ 304 h 528"/>
                <a:gd name="T26" fmla="*/ 188 w 816"/>
                <a:gd name="T27" fmla="*/ 296 h 528"/>
                <a:gd name="T28" fmla="*/ 192 w 816"/>
                <a:gd name="T29" fmla="*/ 332 h 528"/>
                <a:gd name="T30" fmla="*/ 242 w 816"/>
                <a:gd name="T31" fmla="*/ 355 h 528"/>
                <a:gd name="T32" fmla="*/ 264 w 816"/>
                <a:gd name="T33" fmla="*/ 365 h 528"/>
                <a:gd name="T34" fmla="*/ 306 w 816"/>
                <a:gd name="T35" fmla="*/ 338 h 528"/>
                <a:gd name="T36" fmla="*/ 350 w 816"/>
                <a:gd name="T37" fmla="*/ 313 h 528"/>
                <a:gd name="T38" fmla="*/ 396 w 816"/>
                <a:gd name="T39" fmla="*/ 283 h 528"/>
                <a:gd name="T40" fmla="*/ 417 w 816"/>
                <a:gd name="T41" fmla="*/ 228 h 528"/>
                <a:gd name="T42" fmla="*/ 430 w 816"/>
                <a:gd name="T43" fmla="*/ 171 h 528"/>
                <a:gd name="T44" fmla="*/ 437 w 816"/>
                <a:gd name="T45" fmla="*/ 163 h 528"/>
                <a:gd name="T46" fmla="*/ 437 w 816"/>
                <a:gd name="T47" fmla="*/ 211 h 528"/>
                <a:gd name="T48" fmla="*/ 455 w 816"/>
                <a:gd name="T49" fmla="*/ 224 h 528"/>
                <a:gd name="T50" fmla="*/ 481 w 816"/>
                <a:gd name="T51" fmla="*/ 173 h 528"/>
                <a:gd name="T52" fmla="*/ 514 w 816"/>
                <a:gd name="T53" fmla="*/ 135 h 528"/>
                <a:gd name="T54" fmla="*/ 542 w 816"/>
                <a:gd name="T55" fmla="*/ 167 h 528"/>
                <a:gd name="T56" fmla="*/ 544 w 816"/>
                <a:gd name="T57" fmla="*/ 232 h 528"/>
                <a:gd name="T58" fmla="*/ 519 w 816"/>
                <a:gd name="T59" fmla="*/ 308 h 528"/>
                <a:gd name="T60" fmla="*/ 483 w 816"/>
                <a:gd name="T61" fmla="*/ 374 h 528"/>
                <a:gd name="T62" fmla="*/ 474 w 816"/>
                <a:gd name="T63" fmla="*/ 416 h 528"/>
                <a:gd name="T64" fmla="*/ 521 w 816"/>
                <a:gd name="T65" fmla="*/ 420 h 528"/>
                <a:gd name="T66" fmla="*/ 567 w 816"/>
                <a:gd name="T67" fmla="*/ 414 h 528"/>
                <a:gd name="T68" fmla="*/ 523 w 816"/>
                <a:gd name="T69" fmla="*/ 462 h 528"/>
                <a:gd name="T70" fmla="*/ 536 w 816"/>
                <a:gd name="T71" fmla="*/ 471 h 528"/>
                <a:gd name="T72" fmla="*/ 601 w 816"/>
                <a:gd name="T73" fmla="*/ 452 h 528"/>
                <a:gd name="T74" fmla="*/ 681 w 816"/>
                <a:gd name="T75" fmla="*/ 444 h 528"/>
                <a:gd name="T76" fmla="*/ 751 w 816"/>
                <a:gd name="T77" fmla="*/ 462 h 528"/>
                <a:gd name="T78" fmla="*/ 803 w 816"/>
                <a:gd name="T79" fmla="*/ 494 h 528"/>
                <a:gd name="T80" fmla="*/ 795 w 816"/>
                <a:gd name="T81" fmla="*/ 500 h 528"/>
                <a:gd name="T82" fmla="*/ 717 w 816"/>
                <a:gd name="T83" fmla="*/ 488 h 528"/>
                <a:gd name="T84" fmla="*/ 630 w 816"/>
                <a:gd name="T85" fmla="*/ 492 h 528"/>
                <a:gd name="T86" fmla="*/ 555 w 816"/>
                <a:gd name="T87" fmla="*/ 507 h 528"/>
                <a:gd name="T88" fmla="*/ 510 w 816"/>
                <a:gd name="T89" fmla="*/ 522 h 528"/>
                <a:gd name="T90" fmla="*/ 479 w 816"/>
                <a:gd name="T91" fmla="*/ 511 h 528"/>
                <a:gd name="T92" fmla="*/ 439 w 816"/>
                <a:gd name="T93" fmla="*/ 460 h 528"/>
                <a:gd name="T94" fmla="*/ 436 w 816"/>
                <a:gd name="T95" fmla="*/ 406 h 528"/>
                <a:gd name="T96" fmla="*/ 424 w 816"/>
                <a:gd name="T97" fmla="*/ 351 h 528"/>
                <a:gd name="T98" fmla="*/ 401 w 816"/>
                <a:gd name="T99" fmla="*/ 315 h 528"/>
                <a:gd name="T100" fmla="*/ 350 w 816"/>
                <a:gd name="T101" fmla="*/ 359 h 528"/>
                <a:gd name="T102" fmla="*/ 302 w 816"/>
                <a:gd name="T103" fmla="*/ 387 h 528"/>
                <a:gd name="T104" fmla="*/ 253 w 816"/>
                <a:gd name="T105" fmla="*/ 406 h 528"/>
                <a:gd name="T106" fmla="*/ 215 w 816"/>
                <a:gd name="T107" fmla="*/ 405 h 528"/>
                <a:gd name="T108" fmla="*/ 162 w 816"/>
                <a:gd name="T109" fmla="*/ 386 h 528"/>
                <a:gd name="T110" fmla="*/ 105 w 816"/>
                <a:gd name="T111" fmla="*/ 365 h 528"/>
                <a:gd name="T112" fmla="*/ 51 w 816"/>
                <a:gd name="T113" fmla="*/ 332 h 528"/>
                <a:gd name="T114" fmla="*/ 0 w 816"/>
                <a:gd name="T115" fmla="*/ 262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6" h="528">
                  <a:moveTo>
                    <a:pt x="0" y="262"/>
                  </a:moveTo>
                  <a:lnTo>
                    <a:pt x="31" y="262"/>
                  </a:lnTo>
                  <a:lnTo>
                    <a:pt x="38" y="289"/>
                  </a:lnTo>
                  <a:lnTo>
                    <a:pt x="55" y="264"/>
                  </a:lnTo>
                  <a:lnTo>
                    <a:pt x="34" y="243"/>
                  </a:lnTo>
                  <a:lnTo>
                    <a:pt x="198" y="247"/>
                  </a:lnTo>
                  <a:lnTo>
                    <a:pt x="200" y="243"/>
                  </a:lnTo>
                  <a:lnTo>
                    <a:pt x="207" y="237"/>
                  </a:lnTo>
                  <a:lnTo>
                    <a:pt x="211" y="230"/>
                  </a:lnTo>
                  <a:lnTo>
                    <a:pt x="215" y="226"/>
                  </a:lnTo>
                  <a:lnTo>
                    <a:pt x="223" y="218"/>
                  </a:lnTo>
                  <a:lnTo>
                    <a:pt x="230" y="213"/>
                  </a:lnTo>
                  <a:lnTo>
                    <a:pt x="236" y="203"/>
                  </a:lnTo>
                  <a:lnTo>
                    <a:pt x="244" y="195"/>
                  </a:lnTo>
                  <a:lnTo>
                    <a:pt x="253" y="186"/>
                  </a:lnTo>
                  <a:lnTo>
                    <a:pt x="263" y="176"/>
                  </a:lnTo>
                  <a:lnTo>
                    <a:pt x="270" y="167"/>
                  </a:lnTo>
                  <a:lnTo>
                    <a:pt x="282" y="155"/>
                  </a:lnTo>
                  <a:lnTo>
                    <a:pt x="291" y="146"/>
                  </a:lnTo>
                  <a:lnTo>
                    <a:pt x="301" y="135"/>
                  </a:lnTo>
                  <a:lnTo>
                    <a:pt x="308" y="123"/>
                  </a:lnTo>
                  <a:lnTo>
                    <a:pt x="320" y="112"/>
                  </a:lnTo>
                  <a:lnTo>
                    <a:pt x="329" y="98"/>
                  </a:lnTo>
                  <a:lnTo>
                    <a:pt x="339" y="85"/>
                  </a:lnTo>
                  <a:lnTo>
                    <a:pt x="350" y="74"/>
                  </a:lnTo>
                  <a:lnTo>
                    <a:pt x="359" y="60"/>
                  </a:lnTo>
                  <a:lnTo>
                    <a:pt x="371" y="49"/>
                  </a:lnTo>
                  <a:lnTo>
                    <a:pt x="380" y="40"/>
                  </a:lnTo>
                  <a:lnTo>
                    <a:pt x="390" y="28"/>
                  </a:lnTo>
                  <a:lnTo>
                    <a:pt x="399" y="21"/>
                  </a:lnTo>
                  <a:lnTo>
                    <a:pt x="409" y="11"/>
                  </a:lnTo>
                  <a:lnTo>
                    <a:pt x="418" y="5"/>
                  </a:lnTo>
                  <a:lnTo>
                    <a:pt x="426" y="2"/>
                  </a:lnTo>
                  <a:lnTo>
                    <a:pt x="434" y="0"/>
                  </a:lnTo>
                  <a:lnTo>
                    <a:pt x="439" y="0"/>
                  </a:lnTo>
                  <a:lnTo>
                    <a:pt x="445" y="5"/>
                  </a:lnTo>
                  <a:lnTo>
                    <a:pt x="447" y="9"/>
                  </a:lnTo>
                  <a:lnTo>
                    <a:pt x="449" y="15"/>
                  </a:lnTo>
                  <a:lnTo>
                    <a:pt x="445" y="21"/>
                  </a:lnTo>
                  <a:lnTo>
                    <a:pt x="443" y="28"/>
                  </a:lnTo>
                  <a:lnTo>
                    <a:pt x="437" y="36"/>
                  </a:lnTo>
                  <a:lnTo>
                    <a:pt x="430" y="47"/>
                  </a:lnTo>
                  <a:lnTo>
                    <a:pt x="422" y="57"/>
                  </a:lnTo>
                  <a:lnTo>
                    <a:pt x="415" y="70"/>
                  </a:lnTo>
                  <a:lnTo>
                    <a:pt x="403" y="79"/>
                  </a:lnTo>
                  <a:lnTo>
                    <a:pt x="394" y="91"/>
                  </a:lnTo>
                  <a:lnTo>
                    <a:pt x="382" y="102"/>
                  </a:lnTo>
                  <a:lnTo>
                    <a:pt x="375" y="116"/>
                  </a:lnTo>
                  <a:lnTo>
                    <a:pt x="365" y="129"/>
                  </a:lnTo>
                  <a:lnTo>
                    <a:pt x="358" y="140"/>
                  </a:lnTo>
                  <a:lnTo>
                    <a:pt x="350" y="154"/>
                  </a:lnTo>
                  <a:lnTo>
                    <a:pt x="344" y="167"/>
                  </a:lnTo>
                  <a:lnTo>
                    <a:pt x="339" y="176"/>
                  </a:lnTo>
                  <a:lnTo>
                    <a:pt x="335" y="186"/>
                  </a:lnTo>
                  <a:lnTo>
                    <a:pt x="329" y="195"/>
                  </a:lnTo>
                  <a:lnTo>
                    <a:pt x="325" y="205"/>
                  </a:lnTo>
                  <a:lnTo>
                    <a:pt x="321" y="214"/>
                  </a:lnTo>
                  <a:lnTo>
                    <a:pt x="318" y="224"/>
                  </a:lnTo>
                  <a:lnTo>
                    <a:pt x="314" y="232"/>
                  </a:lnTo>
                  <a:lnTo>
                    <a:pt x="312" y="241"/>
                  </a:lnTo>
                  <a:lnTo>
                    <a:pt x="308" y="247"/>
                  </a:lnTo>
                  <a:lnTo>
                    <a:pt x="304" y="254"/>
                  </a:lnTo>
                  <a:lnTo>
                    <a:pt x="302" y="258"/>
                  </a:lnTo>
                  <a:lnTo>
                    <a:pt x="301" y="266"/>
                  </a:lnTo>
                  <a:lnTo>
                    <a:pt x="297" y="273"/>
                  </a:lnTo>
                  <a:lnTo>
                    <a:pt x="299" y="277"/>
                  </a:lnTo>
                  <a:lnTo>
                    <a:pt x="295" y="283"/>
                  </a:lnTo>
                  <a:lnTo>
                    <a:pt x="293" y="292"/>
                  </a:lnTo>
                  <a:lnTo>
                    <a:pt x="289" y="304"/>
                  </a:lnTo>
                  <a:lnTo>
                    <a:pt x="285" y="315"/>
                  </a:lnTo>
                  <a:lnTo>
                    <a:pt x="278" y="323"/>
                  </a:lnTo>
                  <a:lnTo>
                    <a:pt x="274" y="328"/>
                  </a:lnTo>
                  <a:lnTo>
                    <a:pt x="266" y="328"/>
                  </a:lnTo>
                  <a:lnTo>
                    <a:pt x="263" y="323"/>
                  </a:lnTo>
                  <a:lnTo>
                    <a:pt x="257" y="315"/>
                  </a:lnTo>
                  <a:lnTo>
                    <a:pt x="253" y="309"/>
                  </a:lnTo>
                  <a:lnTo>
                    <a:pt x="245" y="306"/>
                  </a:lnTo>
                  <a:lnTo>
                    <a:pt x="240" y="304"/>
                  </a:lnTo>
                  <a:lnTo>
                    <a:pt x="230" y="300"/>
                  </a:lnTo>
                  <a:lnTo>
                    <a:pt x="223" y="298"/>
                  </a:lnTo>
                  <a:lnTo>
                    <a:pt x="213" y="296"/>
                  </a:lnTo>
                  <a:lnTo>
                    <a:pt x="205" y="296"/>
                  </a:lnTo>
                  <a:lnTo>
                    <a:pt x="196" y="296"/>
                  </a:lnTo>
                  <a:lnTo>
                    <a:pt x="188" y="296"/>
                  </a:lnTo>
                  <a:lnTo>
                    <a:pt x="181" y="296"/>
                  </a:lnTo>
                  <a:lnTo>
                    <a:pt x="177" y="300"/>
                  </a:lnTo>
                  <a:lnTo>
                    <a:pt x="169" y="304"/>
                  </a:lnTo>
                  <a:lnTo>
                    <a:pt x="171" y="311"/>
                  </a:lnTo>
                  <a:lnTo>
                    <a:pt x="183" y="323"/>
                  </a:lnTo>
                  <a:lnTo>
                    <a:pt x="192" y="332"/>
                  </a:lnTo>
                  <a:lnTo>
                    <a:pt x="196" y="336"/>
                  </a:lnTo>
                  <a:lnTo>
                    <a:pt x="204" y="340"/>
                  </a:lnTo>
                  <a:lnTo>
                    <a:pt x="213" y="344"/>
                  </a:lnTo>
                  <a:lnTo>
                    <a:pt x="224" y="349"/>
                  </a:lnTo>
                  <a:lnTo>
                    <a:pt x="234" y="351"/>
                  </a:lnTo>
                  <a:lnTo>
                    <a:pt x="242" y="355"/>
                  </a:lnTo>
                  <a:lnTo>
                    <a:pt x="245" y="359"/>
                  </a:lnTo>
                  <a:lnTo>
                    <a:pt x="251" y="365"/>
                  </a:lnTo>
                  <a:lnTo>
                    <a:pt x="253" y="368"/>
                  </a:lnTo>
                  <a:lnTo>
                    <a:pt x="253" y="372"/>
                  </a:lnTo>
                  <a:lnTo>
                    <a:pt x="257" y="368"/>
                  </a:lnTo>
                  <a:lnTo>
                    <a:pt x="264" y="365"/>
                  </a:lnTo>
                  <a:lnTo>
                    <a:pt x="268" y="359"/>
                  </a:lnTo>
                  <a:lnTo>
                    <a:pt x="274" y="355"/>
                  </a:lnTo>
                  <a:lnTo>
                    <a:pt x="282" y="351"/>
                  </a:lnTo>
                  <a:lnTo>
                    <a:pt x="291" y="347"/>
                  </a:lnTo>
                  <a:lnTo>
                    <a:pt x="299" y="342"/>
                  </a:lnTo>
                  <a:lnTo>
                    <a:pt x="306" y="338"/>
                  </a:lnTo>
                  <a:lnTo>
                    <a:pt x="314" y="332"/>
                  </a:lnTo>
                  <a:lnTo>
                    <a:pt x="321" y="328"/>
                  </a:lnTo>
                  <a:lnTo>
                    <a:pt x="329" y="323"/>
                  </a:lnTo>
                  <a:lnTo>
                    <a:pt x="337" y="319"/>
                  </a:lnTo>
                  <a:lnTo>
                    <a:pt x="344" y="315"/>
                  </a:lnTo>
                  <a:lnTo>
                    <a:pt x="350" y="313"/>
                  </a:lnTo>
                  <a:lnTo>
                    <a:pt x="361" y="308"/>
                  </a:lnTo>
                  <a:lnTo>
                    <a:pt x="371" y="304"/>
                  </a:lnTo>
                  <a:lnTo>
                    <a:pt x="377" y="300"/>
                  </a:lnTo>
                  <a:lnTo>
                    <a:pt x="384" y="296"/>
                  </a:lnTo>
                  <a:lnTo>
                    <a:pt x="390" y="290"/>
                  </a:lnTo>
                  <a:lnTo>
                    <a:pt x="396" y="283"/>
                  </a:lnTo>
                  <a:lnTo>
                    <a:pt x="399" y="275"/>
                  </a:lnTo>
                  <a:lnTo>
                    <a:pt x="405" y="264"/>
                  </a:lnTo>
                  <a:lnTo>
                    <a:pt x="407" y="254"/>
                  </a:lnTo>
                  <a:lnTo>
                    <a:pt x="409" y="247"/>
                  </a:lnTo>
                  <a:lnTo>
                    <a:pt x="413" y="237"/>
                  </a:lnTo>
                  <a:lnTo>
                    <a:pt x="417" y="228"/>
                  </a:lnTo>
                  <a:lnTo>
                    <a:pt x="417" y="216"/>
                  </a:lnTo>
                  <a:lnTo>
                    <a:pt x="420" y="209"/>
                  </a:lnTo>
                  <a:lnTo>
                    <a:pt x="422" y="197"/>
                  </a:lnTo>
                  <a:lnTo>
                    <a:pt x="426" y="190"/>
                  </a:lnTo>
                  <a:lnTo>
                    <a:pt x="428" y="178"/>
                  </a:lnTo>
                  <a:lnTo>
                    <a:pt x="430" y="171"/>
                  </a:lnTo>
                  <a:lnTo>
                    <a:pt x="430" y="163"/>
                  </a:lnTo>
                  <a:lnTo>
                    <a:pt x="434" y="157"/>
                  </a:lnTo>
                  <a:lnTo>
                    <a:pt x="436" y="150"/>
                  </a:lnTo>
                  <a:lnTo>
                    <a:pt x="439" y="148"/>
                  </a:lnTo>
                  <a:lnTo>
                    <a:pt x="437" y="152"/>
                  </a:lnTo>
                  <a:lnTo>
                    <a:pt x="437" y="163"/>
                  </a:lnTo>
                  <a:lnTo>
                    <a:pt x="437" y="169"/>
                  </a:lnTo>
                  <a:lnTo>
                    <a:pt x="437" y="176"/>
                  </a:lnTo>
                  <a:lnTo>
                    <a:pt x="437" y="186"/>
                  </a:lnTo>
                  <a:lnTo>
                    <a:pt x="437" y="195"/>
                  </a:lnTo>
                  <a:lnTo>
                    <a:pt x="437" y="203"/>
                  </a:lnTo>
                  <a:lnTo>
                    <a:pt x="437" y="211"/>
                  </a:lnTo>
                  <a:lnTo>
                    <a:pt x="437" y="218"/>
                  </a:lnTo>
                  <a:lnTo>
                    <a:pt x="437" y="226"/>
                  </a:lnTo>
                  <a:lnTo>
                    <a:pt x="439" y="235"/>
                  </a:lnTo>
                  <a:lnTo>
                    <a:pt x="443" y="239"/>
                  </a:lnTo>
                  <a:lnTo>
                    <a:pt x="447" y="233"/>
                  </a:lnTo>
                  <a:lnTo>
                    <a:pt x="455" y="224"/>
                  </a:lnTo>
                  <a:lnTo>
                    <a:pt x="458" y="216"/>
                  </a:lnTo>
                  <a:lnTo>
                    <a:pt x="462" y="209"/>
                  </a:lnTo>
                  <a:lnTo>
                    <a:pt x="466" y="199"/>
                  </a:lnTo>
                  <a:lnTo>
                    <a:pt x="472" y="192"/>
                  </a:lnTo>
                  <a:lnTo>
                    <a:pt x="475" y="180"/>
                  </a:lnTo>
                  <a:lnTo>
                    <a:pt x="481" y="173"/>
                  </a:lnTo>
                  <a:lnTo>
                    <a:pt x="487" y="163"/>
                  </a:lnTo>
                  <a:lnTo>
                    <a:pt x="493" y="155"/>
                  </a:lnTo>
                  <a:lnTo>
                    <a:pt x="496" y="148"/>
                  </a:lnTo>
                  <a:lnTo>
                    <a:pt x="502" y="140"/>
                  </a:lnTo>
                  <a:lnTo>
                    <a:pt x="506" y="136"/>
                  </a:lnTo>
                  <a:lnTo>
                    <a:pt x="514" y="135"/>
                  </a:lnTo>
                  <a:lnTo>
                    <a:pt x="521" y="133"/>
                  </a:lnTo>
                  <a:lnTo>
                    <a:pt x="529" y="138"/>
                  </a:lnTo>
                  <a:lnTo>
                    <a:pt x="531" y="142"/>
                  </a:lnTo>
                  <a:lnTo>
                    <a:pt x="534" y="150"/>
                  </a:lnTo>
                  <a:lnTo>
                    <a:pt x="538" y="157"/>
                  </a:lnTo>
                  <a:lnTo>
                    <a:pt x="542" y="167"/>
                  </a:lnTo>
                  <a:lnTo>
                    <a:pt x="542" y="174"/>
                  </a:lnTo>
                  <a:lnTo>
                    <a:pt x="544" y="184"/>
                  </a:lnTo>
                  <a:lnTo>
                    <a:pt x="544" y="195"/>
                  </a:lnTo>
                  <a:lnTo>
                    <a:pt x="546" y="209"/>
                  </a:lnTo>
                  <a:lnTo>
                    <a:pt x="544" y="220"/>
                  </a:lnTo>
                  <a:lnTo>
                    <a:pt x="544" y="232"/>
                  </a:lnTo>
                  <a:lnTo>
                    <a:pt x="542" y="245"/>
                  </a:lnTo>
                  <a:lnTo>
                    <a:pt x="540" y="258"/>
                  </a:lnTo>
                  <a:lnTo>
                    <a:pt x="534" y="270"/>
                  </a:lnTo>
                  <a:lnTo>
                    <a:pt x="531" y="283"/>
                  </a:lnTo>
                  <a:lnTo>
                    <a:pt x="525" y="294"/>
                  </a:lnTo>
                  <a:lnTo>
                    <a:pt x="519" y="308"/>
                  </a:lnTo>
                  <a:lnTo>
                    <a:pt x="512" y="319"/>
                  </a:lnTo>
                  <a:lnTo>
                    <a:pt x="506" y="330"/>
                  </a:lnTo>
                  <a:lnTo>
                    <a:pt x="500" y="344"/>
                  </a:lnTo>
                  <a:lnTo>
                    <a:pt x="495" y="355"/>
                  </a:lnTo>
                  <a:lnTo>
                    <a:pt x="487" y="365"/>
                  </a:lnTo>
                  <a:lnTo>
                    <a:pt x="483" y="374"/>
                  </a:lnTo>
                  <a:lnTo>
                    <a:pt x="479" y="382"/>
                  </a:lnTo>
                  <a:lnTo>
                    <a:pt x="475" y="391"/>
                  </a:lnTo>
                  <a:lnTo>
                    <a:pt x="472" y="397"/>
                  </a:lnTo>
                  <a:lnTo>
                    <a:pt x="472" y="406"/>
                  </a:lnTo>
                  <a:lnTo>
                    <a:pt x="472" y="410"/>
                  </a:lnTo>
                  <a:lnTo>
                    <a:pt x="474" y="416"/>
                  </a:lnTo>
                  <a:lnTo>
                    <a:pt x="479" y="420"/>
                  </a:lnTo>
                  <a:lnTo>
                    <a:pt x="491" y="422"/>
                  </a:lnTo>
                  <a:lnTo>
                    <a:pt x="496" y="420"/>
                  </a:lnTo>
                  <a:lnTo>
                    <a:pt x="504" y="420"/>
                  </a:lnTo>
                  <a:lnTo>
                    <a:pt x="514" y="420"/>
                  </a:lnTo>
                  <a:lnTo>
                    <a:pt x="521" y="420"/>
                  </a:lnTo>
                  <a:lnTo>
                    <a:pt x="527" y="416"/>
                  </a:lnTo>
                  <a:lnTo>
                    <a:pt x="534" y="414"/>
                  </a:lnTo>
                  <a:lnTo>
                    <a:pt x="542" y="412"/>
                  </a:lnTo>
                  <a:lnTo>
                    <a:pt x="550" y="412"/>
                  </a:lnTo>
                  <a:lnTo>
                    <a:pt x="559" y="410"/>
                  </a:lnTo>
                  <a:lnTo>
                    <a:pt x="567" y="414"/>
                  </a:lnTo>
                  <a:lnTo>
                    <a:pt x="565" y="416"/>
                  </a:lnTo>
                  <a:lnTo>
                    <a:pt x="559" y="424"/>
                  </a:lnTo>
                  <a:lnTo>
                    <a:pt x="552" y="431"/>
                  </a:lnTo>
                  <a:lnTo>
                    <a:pt x="542" y="444"/>
                  </a:lnTo>
                  <a:lnTo>
                    <a:pt x="531" y="452"/>
                  </a:lnTo>
                  <a:lnTo>
                    <a:pt x="523" y="462"/>
                  </a:lnTo>
                  <a:lnTo>
                    <a:pt x="517" y="469"/>
                  </a:lnTo>
                  <a:lnTo>
                    <a:pt x="517" y="473"/>
                  </a:lnTo>
                  <a:lnTo>
                    <a:pt x="519" y="473"/>
                  </a:lnTo>
                  <a:lnTo>
                    <a:pt x="523" y="473"/>
                  </a:lnTo>
                  <a:lnTo>
                    <a:pt x="529" y="473"/>
                  </a:lnTo>
                  <a:lnTo>
                    <a:pt x="536" y="471"/>
                  </a:lnTo>
                  <a:lnTo>
                    <a:pt x="544" y="469"/>
                  </a:lnTo>
                  <a:lnTo>
                    <a:pt x="555" y="465"/>
                  </a:lnTo>
                  <a:lnTo>
                    <a:pt x="565" y="463"/>
                  </a:lnTo>
                  <a:lnTo>
                    <a:pt x="578" y="462"/>
                  </a:lnTo>
                  <a:lnTo>
                    <a:pt x="590" y="456"/>
                  </a:lnTo>
                  <a:lnTo>
                    <a:pt x="601" y="452"/>
                  </a:lnTo>
                  <a:lnTo>
                    <a:pt x="614" y="450"/>
                  </a:lnTo>
                  <a:lnTo>
                    <a:pt x="630" y="448"/>
                  </a:lnTo>
                  <a:lnTo>
                    <a:pt x="641" y="444"/>
                  </a:lnTo>
                  <a:lnTo>
                    <a:pt x="654" y="444"/>
                  </a:lnTo>
                  <a:lnTo>
                    <a:pt x="668" y="444"/>
                  </a:lnTo>
                  <a:lnTo>
                    <a:pt x="681" y="444"/>
                  </a:lnTo>
                  <a:lnTo>
                    <a:pt x="692" y="444"/>
                  </a:lnTo>
                  <a:lnTo>
                    <a:pt x="704" y="446"/>
                  </a:lnTo>
                  <a:lnTo>
                    <a:pt x="715" y="448"/>
                  </a:lnTo>
                  <a:lnTo>
                    <a:pt x="728" y="452"/>
                  </a:lnTo>
                  <a:lnTo>
                    <a:pt x="740" y="456"/>
                  </a:lnTo>
                  <a:lnTo>
                    <a:pt x="751" y="462"/>
                  </a:lnTo>
                  <a:lnTo>
                    <a:pt x="761" y="467"/>
                  </a:lnTo>
                  <a:lnTo>
                    <a:pt x="772" y="473"/>
                  </a:lnTo>
                  <a:lnTo>
                    <a:pt x="780" y="477"/>
                  </a:lnTo>
                  <a:lnTo>
                    <a:pt x="789" y="482"/>
                  </a:lnTo>
                  <a:lnTo>
                    <a:pt x="795" y="488"/>
                  </a:lnTo>
                  <a:lnTo>
                    <a:pt x="803" y="494"/>
                  </a:lnTo>
                  <a:lnTo>
                    <a:pt x="812" y="500"/>
                  </a:lnTo>
                  <a:lnTo>
                    <a:pt x="816" y="503"/>
                  </a:lnTo>
                  <a:lnTo>
                    <a:pt x="814" y="501"/>
                  </a:lnTo>
                  <a:lnTo>
                    <a:pt x="810" y="500"/>
                  </a:lnTo>
                  <a:lnTo>
                    <a:pt x="803" y="500"/>
                  </a:lnTo>
                  <a:lnTo>
                    <a:pt x="795" y="500"/>
                  </a:lnTo>
                  <a:lnTo>
                    <a:pt x="785" y="496"/>
                  </a:lnTo>
                  <a:lnTo>
                    <a:pt x="774" y="494"/>
                  </a:lnTo>
                  <a:lnTo>
                    <a:pt x="761" y="492"/>
                  </a:lnTo>
                  <a:lnTo>
                    <a:pt x="747" y="492"/>
                  </a:lnTo>
                  <a:lnTo>
                    <a:pt x="732" y="490"/>
                  </a:lnTo>
                  <a:lnTo>
                    <a:pt x="717" y="488"/>
                  </a:lnTo>
                  <a:lnTo>
                    <a:pt x="702" y="488"/>
                  </a:lnTo>
                  <a:lnTo>
                    <a:pt x="687" y="488"/>
                  </a:lnTo>
                  <a:lnTo>
                    <a:pt x="671" y="486"/>
                  </a:lnTo>
                  <a:lnTo>
                    <a:pt x="656" y="488"/>
                  </a:lnTo>
                  <a:lnTo>
                    <a:pt x="641" y="488"/>
                  </a:lnTo>
                  <a:lnTo>
                    <a:pt x="630" y="492"/>
                  </a:lnTo>
                  <a:lnTo>
                    <a:pt x="614" y="494"/>
                  </a:lnTo>
                  <a:lnTo>
                    <a:pt x="601" y="496"/>
                  </a:lnTo>
                  <a:lnTo>
                    <a:pt x="590" y="500"/>
                  </a:lnTo>
                  <a:lnTo>
                    <a:pt x="578" y="503"/>
                  </a:lnTo>
                  <a:lnTo>
                    <a:pt x="567" y="505"/>
                  </a:lnTo>
                  <a:lnTo>
                    <a:pt x="555" y="507"/>
                  </a:lnTo>
                  <a:lnTo>
                    <a:pt x="546" y="511"/>
                  </a:lnTo>
                  <a:lnTo>
                    <a:pt x="538" y="515"/>
                  </a:lnTo>
                  <a:lnTo>
                    <a:pt x="529" y="515"/>
                  </a:lnTo>
                  <a:lnTo>
                    <a:pt x="521" y="519"/>
                  </a:lnTo>
                  <a:lnTo>
                    <a:pt x="514" y="520"/>
                  </a:lnTo>
                  <a:lnTo>
                    <a:pt x="510" y="522"/>
                  </a:lnTo>
                  <a:lnTo>
                    <a:pt x="500" y="524"/>
                  </a:lnTo>
                  <a:lnTo>
                    <a:pt x="500" y="528"/>
                  </a:lnTo>
                  <a:lnTo>
                    <a:pt x="496" y="524"/>
                  </a:lnTo>
                  <a:lnTo>
                    <a:pt x="493" y="522"/>
                  </a:lnTo>
                  <a:lnTo>
                    <a:pt x="487" y="517"/>
                  </a:lnTo>
                  <a:lnTo>
                    <a:pt x="479" y="511"/>
                  </a:lnTo>
                  <a:lnTo>
                    <a:pt x="472" y="501"/>
                  </a:lnTo>
                  <a:lnTo>
                    <a:pt x="462" y="494"/>
                  </a:lnTo>
                  <a:lnTo>
                    <a:pt x="455" y="484"/>
                  </a:lnTo>
                  <a:lnTo>
                    <a:pt x="449" y="477"/>
                  </a:lnTo>
                  <a:lnTo>
                    <a:pt x="441" y="467"/>
                  </a:lnTo>
                  <a:lnTo>
                    <a:pt x="439" y="460"/>
                  </a:lnTo>
                  <a:lnTo>
                    <a:pt x="436" y="450"/>
                  </a:lnTo>
                  <a:lnTo>
                    <a:pt x="436" y="443"/>
                  </a:lnTo>
                  <a:lnTo>
                    <a:pt x="436" y="433"/>
                  </a:lnTo>
                  <a:lnTo>
                    <a:pt x="436" y="424"/>
                  </a:lnTo>
                  <a:lnTo>
                    <a:pt x="436" y="414"/>
                  </a:lnTo>
                  <a:lnTo>
                    <a:pt x="436" y="406"/>
                  </a:lnTo>
                  <a:lnTo>
                    <a:pt x="434" y="397"/>
                  </a:lnTo>
                  <a:lnTo>
                    <a:pt x="432" y="387"/>
                  </a:lnTo>
                  <a:lnTo>
                    <a:pt x="430" y="376"/>
                  </a:lnTo>
                  <a:lnTo>
                    <a:pt x="430" y="368"/>
                  </a:lnTo>
                  <a:lnTo>
                    <a:pt x="426" y="359"/>
                  </a:lnTo>
                  <a:lnTo>
                    <a:pt x="424" y="351"/>
                  </a:lnTo>
                  <a:lnTo>
                    <a:pt x="420" y="344"/>
                  </a:lnTo>
                  <a:lnTo>
                    <a:pt x="420" y="338"/>
                  </a:lnTo>
                  <a:lnTo>
                    <a:pt x="413" y="327"/>
                  </a:lnTo>
                  <a:lnTo>
                    <a:pt x="409" y="319"/>
                  </a:lnTo>
                  <a:lnTo>
                    <a:pt x="403" y="315"/>
                  </a:lnTo>
                  <a:lnTo>
                    <a:pt x="401" y="315"/>
                  </a:lnTo>
                  <a:lnTo>
                    <a:pt x="398" y="321"/>
                  </a:lnTo>
                  <a:lnTo>
                    <a:pt x="390" y="327"/>
                  </a:lnTo>
                  <a:lnTo>
                    <a:pt x="382" y="336"/>
                  </a:lnTo>
                  <a:lnTo>
                    <a:pt x="369" y="346"/>
                  </a:lnTo>
                  <a:lnTo>
                    <a:pt x="358" y="355"/>
                  </a:lnTo>
                  <a:lnTo>
                    <a:pt x="350" y="359"/>
                  </a:lnTo>
                  <a:lnTo>
                    <a:pt x="342" y="365"/>
                  </a:lnTo>
                  <a:lnTo>
                    <a:pt x="335" y="370"/>
                  </a:lnTo>
                  <a:lnTo>
                    <a:pt x="329" y="376"/>
                  </a:lnTo>
                  <a:lnTo>
                    <a:pt x="320" y="380"/>
                  </a:lnTo>
                  <a:lnTo>
                    <a:pt x="312" y="384"/>
                  </a:lnTo>
                  <a:lnTo>
                    <a:pt x="302" y="387"/>
                  </a:lnTo>
                  <a:lnTo>
                    <a:pt x="295" y="391"/>
                  </a:lnTo>
                  <a:lnTo>
                    <a:pt x="287" y="393"/>
                  </a:lnTo>
                  <a:lnTo>
                    <a:pt x="278" y="397"/>
                  </a:lnTo>
                  <a:lnTo>
                    <a:pt x="272" y="399"/>
                  </a:lnTo>
                  <a:lnTo>
                    <a:pt x="264" y="403"/>
                  </a:lnTo>
                  <a:lnTo>
                    <a:pt x="253" y="406"/>
                  </a:lnTo>
                  <a:lnTo>
                    <a:pt x="244" y="410"/>
                  </a:lnTo>
                  <a:lnTo>
                    <a:pt x="238" y="410"/>
                  </a:lnTo>
                  <a:lnTo>
                    <a:pt x="236" y="412"/>
                  </a:lnTo>
                  <a:lnTo>
                    <a:pt x="232" y="410"/>
                  </a:lnTo>
                  <a:lnTo>
                    <a:pt x="223" y="406"/>
                  </a:lnTo>
                  <a:lnTo>
                    <a:pt x="215" y="405"/>
                  </a:lnTo>
                  <a:lnTo>
                    <a:pt x="209" y="403"/>
                  </a:lnTo>
                  <a:lnTo>
                    <a:pt x="200" y="399"/>
                  </a:lnTo>
                  <a:lnTo>
                    <a:pt x="192" y="397"/>
                  </a:lnTo>
                  <a:lnTo>
                    <a:pt x="183" y="393"/>
                  </a:lnTo>
                  <a:lnTo>
                    <a:pt x="173" y="389"/>
                  </a:lnTo>
                  <a:lnTo>
                    <a:pt x="162" y="386"/>
                  </a:lnTo>
                  <a:lnTo>
                    <a:pt x="152" y="384"/>
                  </a:lnTo>
                  <a:lnTo>
                    <a:pt x="141" y="380"/>
                  </a:lnTo>
                  <a:lnTo>
                    <a:pt x="131" y="376"/>
                  </a:lnTo>
                  <a:lnTo>
                    <a:pt x="122" y="372"/>
                  </a:lnTo>
                  <a:lnTo>
                    <a:pt x="114" y="368"/>
                  </a:lnTo>
                  <a:lnTo>
                    <a:pt x="105" y="365"/>
                  </a:lnTo>
                  <a:lnTo>
                    <a:pt x="97" y="359"/>
                  </a:lnTo>
                  <a:lnTo>
                    <a:pt x="89" y="355"/>
                  </a:lnTo>
                  <a:lnTo>
                    <a:pt x="82" y="351"/>
                  </a:lnTo>
                  <a:lnTo>
                    <a:pt x="69" y="344"/>
                  </a:lnTo>
                  <a:lnTo>
                    <a:pt x="61" y="338"/>
                  </a:lnTo>
                  <a:lnTo>
                    <a:pt x="51" y="332"/>
                  </a:lnTo>
                  <a:lnTo>
                    <a:pt x="48" y="330"/>
                  </a:lnTo>
                  <a:lnTo>
                    <a:pt x="44" y="327"/>
                  </a:lnTo>
                  <a:lnTo>
                    <a:pt x="31" y="328"/>
                  </a:lnTo>
                  <a:lnTo>
                    <a:pt x="0" y="313"/>
                  </a:lnTo>
                  <a:lnTo>
                    <a:pt x="0" y="262"/>
                  </a:lnTo>
                  <a:lnTo>
                    <a:pt x="0" y="26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15" name="Freeform 63"/>
            <p:cNvSpPr>
              <a:spLocks/>
            </p:cNvSpPr>
            <p:nvPr/>
          </p:nvSpPr>
          <p:spPr bwMode="auto">
            <a:xfrm>
              <a:off x="1784" y="3370"/>
              <a:ext cx="44" cy="152"/>
            </a:xfrm>
            <a:custGeom>
              <a:avLst/>
              <a:gdLst>
                <a:gd name="T0" fmla="*/ 0 w 87"/>
                <a:gd name="T1" fmla="*/ 180 h 302"/>
                <a:gd name="T2" fmla="*/ 2 w 87"/>
                <a:gd name="T3" fmla="*/ 173 h 302"/>
                <a:gd name="T4" fmla="*/ 8 w 87"/>
                <a:gd name="T5" fmla="*/ 156 h 302"/>
                <a:gd name="T6" fmla="*/ 9 w 87"/>
                <a:gd name="T7" fmla="*/ 137 h 302"/>
                <a:gd name="T8" fmla="*/ 13 w 87"/>
                <a:gd name="T9" fmla="*/ 123 h 302"/>
                <a:gd name="T10" fmla="*/ 15 w 87"/>
                <a:gd name="T11" fmla="*/ 106 h 302"/>
                <a:gd name="T12" fmla="*/ 17 w 87"/>
                <a:gd name="T13" fmla="*/ 85 h 302"/>
                <a:gd name="T14" fmla="*/ 17 w 87"/>
                <a:gd name="T15" fmla="*/ 66 h 302"/>
                <a:gd name="T16" fmla="*/ 19 w 87"/>
                <a:gd name="T17" fmla="*/ 47 h 302"/>
                <a:gd name="T18" fmla="*/ 21 w 87"/>
                <a:gd name="T19" fmla="*/ 30 h 302"/>
                <a:gd name="T20" fmla="*/ 21 w 87"/>
                <a:gd name="T21" fmla="*/ 15 h 302"/>
                <a:gd name="T22" fmla="*/ 21 w 87"/>
                <a:gd name="T23" fmla="*/ 2 h 302"/>
                <a:gd name="T24" fmla="*/ 23 w 87"/>
                <a:gd name="T25" fmla="*/ 2 h 302"/>
                <a:gd name="T26" fmla="*/ 27 w 87"/>
                <a:gd name="T27" fmla="*/ 15 h 302"/>
                <a:gd name="T28" fmla="*/ 30 w 87"/>
                <a:gd name="T29" fmla="*/ 30 h 302"/>
                <a:gd name="T30" fmla="*/ 36 w 87"/>
                <a:gd name="T31" fmla="*/ 47 h 302"/>
                <a:gd name="T32" fmla="*/ 42 w 87"/>
                <a:gd name="T33" fmla="*/ 66 h 302"/>
                <a:gd name="T34" fmla="*/ 47 w 87"/>
                <a:gd name="T35" fmla="*/ 85 h 302"/>
                <a:gd name="T36" fmla="*/ 55 w 87"/>
                <a:gd name="T37" fmla="*/ 104 h 302"/>
                <a:gd name="T38" fmla="*/ 61 w 87"/>
                <a:gd name="T39" fmla="*/ 120 h 302"/>
                <a:gd name="T40" fmla="*/ 66 w 87"/>
                <a:gd name="T41" fmla="*/ 133 h 302"/>
                <a:gd name="T42" fmla="*/ 74 w 87"/>
                <a:gd name="T43" fmla="*/ 148 h 302"/>
                <a:gd name="T44" fmla="*/ 82 w 87"/>
                <a:gd name="T45" fmla="*/ 165 h 302"/>
                <a:gd name="T46" fmla="*/ 85 w 87"/>
                <a:gd name="T47" fmla="*/ 175 h 302"/>
                <a:gd name="T48" fmla="*/ 85 w 87"/>
                <a:gd name="T49" fmla="*/ 184 h 302"/>
                <a:gd name="T50" fmla="*/ 76 w 87"/>
                <a:gd name="T51" fmla="*/ 196 h 302"/>
                <a:gd name="T52" fmla="*/ 72 w 87"/>
                <a:gd name="T53" fmla="*/ 211 h 302"/>
                <a:gd name="T54" fmla="*/ 68 w 87"/>
                <a:gd name="T55" fmla="*/ 232 h 302"/>
                <a:gd name="T56" fmla="*/ 68 w 87"/>
                <a:gd name="T57" fmla="*/ 258 h 302"/>
                <a:gd name="T58" fmla="*/ 68 w 87"/>
                <a:gd name="T59" fmla="*/ 283 h 302"/>
                <a:gd name="T60" fmla="*/ 68 w 87"/>
                <a:gd name="T61" fmla="*/ 300 h 302"/>
                <a:gd name="T62" fmla="*/ 0 w 87"/>
                <a:gd name="T63" fmla="*/ 18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302">
                  <a:moveTo>
                    <a:pt x="0" y="182"/>
                  </a:moveTo>
                  <a:lnTo>
                    <a:pt x="0" y="180"/>
                  </a:lnTo>
                  <a:lnTo>
                    <a:pt x="2" y="179"/>
                  </a:lnTo>
                  <a:lnTo>
                    <a:pt x="2" y="173"/>
                  </a:lnTo>
                  <a:lnTo>
                    <a:pt x="6" y="165"/>
                  </a:lnTo>
                  <a:lnTo>
                    <a:pt x="8" y="156"/>
                  </a:lnTo>
                  <a:lnTo>
                    <a:pt x="9" y="144"/>
                  </a:lnTo>
                  <a:lnTo>
                    <a:pt x="9" y="137"/>
                  </a:lnTo>
                  <a:lnTo>
                    <a:pt x="13" y="131"/>
                  </a:lnTo>
                  <a:lnTo>
                    <a:pt x="13" y="123"/>
                  </a:lnTo>
                  <a:lnTo>
                    <a:pt x="15" y="116"/>
                  </a:lnTo>
                  <a:lnTo>
                    <a:pt x="15" y="106"/>
                  </a:lnTo>
                  <a:lnTo>
                    <a:pt x="17" y="97"/>
                  </a:lnTo>
                  <a:lnTo>
                    <a:pt x="17" y="85"/>
                  </a:lnTo>
                  <a:lnTo>
                    <a:pt x="17" y="78"/>
                  </a:lnTo>
                  <a:lnTo>
                    <a:pt x="17" y="66"/>
                  </a:lnTo>
                  <a:lnTo>
                    <a:pt x="19" y="57"/>
                  </a:lnTo>
                  <a:lnTo>
                    <a:pt x="19" y="47"/>
                  </a:lnTo>
                  <a:lnTo>
                    <a:pt x="21" y="40"/>
                  </a:lnTo>
                  <a:lnTo>
                    <a:pt x="21" y="30"/>
                  </a:lnTo>
                  <a:lnTo>
                    <a:pt x="21" y="23"/>
                  </a:lnTo>
                  <a:lnTo>
                    <a:pt x="21" y="15"/>
                  </a:lnTo>
                  <a:lnTo>
                    <a:pt x="21" y="9"/>
                  </a:lnTo>
                  <a:lnTo>
                    <a:pt x="21" y="2"/>
                  </a:lnTo>
                  <a:lnTo>
                    <a:pt x="23" y="0"/>
                  </a:lnTo>
                  <a:lnTo>
                    <a:pt x="23" y="2"/>
                  </a:lnTo>
                  <a:lnTo>
                    <a:pt x="25" y="9"/>
                  </a:lnTo>
                  <a:lnTo>
                    <a:pt x="27" y="15"/>
                  </a:lnTo>
                  <a:lnTo>
                    <a:pt x="28" y="23"/>
                  </a:lnTo>
                  <a:lnTo>
                    <a:pt x="30" y="30"/>
                  </a:lnTo>
                  <a:lnTo>
                    <a:pt x="34" y="40"/>
                  </a:lnTo>
                  <a:lnTo>
                    <a:pt x="36" y="47"/>
                  </a:lnTo>
                  <a:lnTo>
                    <a:pt x="38" y="59"/>
                  </a:lnTo>
                  <a:lnTo>
                    <a:pt x="42" y="66"/>
                  </a:lnTo>
                  <a:lnTo>
                    <a:pt x="46" y="78"/>
                  </a:lnTo>
                  <a:lnTo>
                    <a:pt x="47" y="85"/>
                  </a:lnTo>
                  <a:lnTo>
                    <a:pt x="51" y="95"/>
                  </a:lnTo>
                  <a:lnTo>
                    <a:pt x="55" y="104"/>
                  </a:lnTo>
                  <a:lnTo>
                    <a:pt x="59" y="114"/>
                  </a:lnTo>
                  <a:lnTo>
                    <a:pt x="61" y="120"/>
                  </a:lnTo>
                  <a:lnTo>
                    <a:pt x="65" y="127"/>
                  </a:lnTo>
                  <a:lnTo>
                    <a:pt x="66" y="133"/>
                  </a:lnTo>
                  <a:lnTo>
                    <a:pt x="70" y="141"/>
                  </a:lnTo>
                  <a:lnTo>
                    <a:pt x="74" y="148"/>
                  </a:lnTo>
                  <a:lnTo>
                    <a:pt x="80" y="158"/>
                  </a:lnTo>
                  <a:lnTo>
                    <a:pt x="82" y="165"/>
                  </a:lnTo>
                  <a:lnTo>
                    <a:pt x="85" y="169"/>
                  </a:lnTo>
                  <a:lnTo>
                    <a:pt x="85" y="175"/>
                  </a:lnTo>
                  <a:lnTo>
                    <a:pt x="87" y="179"/>
                  </a:lnTo>
                  <a:lnTo>
                    <a:pt x="85" y="184"/>
                  </a:lnTo>
                  <a:lnTo>
                    <a:pt x="80" y="192"/>
                  </a:lnTo>
                  <a:lnTo>
                    <a:pt x="76" y="196"/>
                  </a:lnTo>
                  <a:lnTo>
                    <a:pt x="74" y="203"/>
                  </a:lnTo>
                  <a:lnTo>
                    <a:pt x="72" y="211"/>
                  </a:lnTo>
                  <a:lnTo>
                    <a:pt x="72" y="220"/>
                  </a:lnTo>
                  <a:lnTo>
                    <a:pt x="68" y="232"/>
                  </a:lnTo>
                  <a:lnTo>
                    <a:pt x="68" y="245"/>
                  </a:lnTo>
                  <a:lnTo>
                    <a:pt x="68" y="258"/>
                  </a:lnTo>
                  <a:lnTo>
                    <a:pt x="68" y="272"/>
                  </a:lnTo>
                  <a:lnTo>
                    <a:pt x="68" y="283"/>
                  </a:lnTo>
                  <a:lnTo>
                    <a:pt x="68" y="293"/>
                  </a:lnTo>
                  <a:lnTo>
                    <a:pt x="68" y="300"/>
                  </a:lnTo>
                  <a:lnTo>
                    <a:pt x="68" y="302"/>
                  </a:lnTo>
                  <a:lnTo>
                    <a:pt x="0" y="182"/>
                  </a:lnTo>
                  <a:lnTo>
                    <a:pt x="0" y="18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16" name="Freeform 64"/>
            <p:cNvSpPr>
              <a:spLocks/>
            </p:cNvSpPr>
            <p:nvPr/>
          </p:nvSpPr>
          <p:spPr bwMode="auto">
            <a:xfrm>
              <a:off x="1612" y="3244"/>
              <a:ext cx="71" cy="22"/>
            </a:xfrm>
            <a:custGeom>
              <a:avLst/>
              <a:gdLst>
                <a:gd name="T0" fmla="*/ 0 w 140"/>
                <a:gd name="T1" fmla="*/ 44 h 44"/>
                <a:gd name="T2" fmla="*/ 0 w 140"/>
                <a:gd name="T3" fmla="*/ 40 h 44"/>
                <a:gd name="T4" fmla="*/ 4 w 140"/>
                <a:gd name="T5" fmla="*/ 38 h 44"/>
                <a:gd name="T6" fmla="*/ 9 w 140"/>
                <a:gd name="T7" fmla="*/ 30 h 44"/>
                <a:gd name="T8" fmla="*/ 17 w 140"/>
                <a:gd name="T9" fmla="*/ 27 h 44"/>
                <a:gd name="T10" fmla="*/ 24 w 140"/>
                <a:gd name="T11" fmla="*/ 19 h 44"/>
                <a:gd name="T12" fmla="*/ 34 w 140"/>
                <a:gd name="T13" fmla="*/ 13 h 44"/>
                <a:gd name="T14" fmla="*/ 47 w 140"/>
                <a:gd name="T15" fmla="*/ 8 h 44"/>
                <a:gd name="T16" fmla="*/ 59 w 140"/>
                <a:gd name="T17" fmla="*/ 6 h 44"/>
                <a:gd name="T18" fmla="*/ 68 w 140"/>
                <a:gd name="T19" fmla="*/ 2 h 44"/>
                <a:gd name="T20" fmla="*/ 80 w 140"/>
                <a:gd name="T21" fmla="*/ 0 h 44"/>
                <a:gd name="T22" fmla="*/ 89 w 140"/>
                <a:gd name="T23" fmla="*/ 0 h 44"/>
                <a:gd name="T24" fmla="*/ 99 w 140"/>
                <a:gd name="T25" fmla="*/ 2 h 44"/>
                <a:gd name="T26" fmla="*/ 106 w 140"/>
                <a:gd name="T27" fmla="*/ 2 h 44"/>
                <a:gd name="T28" fmla="*/ 112 w 140"/>
                <a:gd name="T29" fmla="*/ 4 h 44"/>
                <a:gd name="T30" fmla="*/ 116 w 140"/>
                <a:gd name="T31" fmla="*/ 6 h 44"/>
                <a:gd name="T32" fmla="*/ 118 w 140"/>
                <a:gd name="T33" fmla="*/ 6 h 44"/>
                <a:gd name="T34" fmla="*/ 140 w 140"/>
                <a:gd name="T35" fmla="*/ 27 h 44"/>
                <a:gd name="T36" fmla="*/ 139 w 140"/>
                <a:gd name="T37" fmla="*/ 27 h 44"/>
                <a:gd name="T38" fmla="*/ 135 w 140"/>
                <a:gd name="T39" fmla="*/ 27 h 44"/>
                <a:gd name="T40" fmla="*/ 129 w 140"/>
                <a:gd name="T41" fmla="*/ 27 h 44"/>
                <a:gd name="T42" fmla="*/ 123 w 140"/>
                <a:gd name="T43" fmla="*/ 27 h 44"/>
                <a:gd name="T44" fmla="*/ 112 w 140"/>
                <a:gd name="T45" fmla="*/ 27 h 44"/>
                <a:gd name="T46" fmla="*/ 102 w 140"/>
                <a:gd name="T47" fmla="*/ 27 h 44"/>
                <a:gd name="T48" fmla="*/ 89 w 140"/>
                <a:gd name="T49" fmla="*/ 27 h 44"/>
                <a:gd name="T50" fmla="*/ 78 w 140"/>
                <a:gd name="T51" fmla="*/ 27 h 44"/>
                <a:gd name="T52" fmla="*/ 70 w 140"/>
                <a:gd name="T53" fmla="*/ 27 h 44"/>
                <a:gd name="T54" fmla="*/ 64 w 140"/>
                <a:gd name="T55" fmla="*/ 27 h 44"/>
                <a:gd name="T56" fmla="*/ 55 w 140"/>
                <a:gd name="T57" fmla="*/ 29 h 44"/>
                <a:gd name="T58" fmla="*/ 49 w 140"/>
                <a:gd name="T59" fmla="*/ 30 h 44"/>
                <a:gd name="T60" fmla="*/ 36 w 140"/>
                <a:gd name="T61" fmla="*/ 32 h 44"/>
                <a:gd name="T62" fmla="*/ 24 w 140"/>
                <a:gd name="T63" fmla="*/ 36 h 44"/>
                <a:gd name="T64" fmla="*/ 13 w 140"/>
                <a:gd name="T65" fmla="*/ 38 h 44"/>
                <a:gd name="T66" fmla="*/ 5 w 140"/>
                <a:gd name="T67" fmla="*/ 40 h 44"/>
                <a:gd name="T68" fmla="*/ 2 w 140"/>
                <a:gd name="T69" fmla="*/ 42 h 44"/>
                <a:gd name="T70" fmla="*/ 0 w 140"/>
                <a:gd name="T71" fmla="*/ 44 h 44"/>
                <a:gd name="T72" fmla="*/ 0 w 140"/>
                <a:gd name="T7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44">
                  <a:moveTo>
                    <a:pt x="0" y="44"/>
                  </a:moveTo>
                  <a:lnTo>
                    <a:pt x="0" y="40"/>
                  </a:lnTo>
                  <a:lnTo>
                    <a:pt x="4" y="38"/>
                  </a:lnTo>
                  <a:lnTo>
                    <a:pt x="9" y="30"/>
                  </a:lnTo>
                  <a:lnTo>
                    <a:pt x="17" y="27"/>
                  </a:lnTo>
                  <a:lnTo>
                    <a:pt x="24" y="19"/>
                  </a:lnTo>
                  <a:lnTo>
                    <a:pt x="34" y="13"/>
                  </a:lnTo>
                  <a:lnTo>
                    <a:pt x="47" y="8"/>
                  </a:lnTo>
                  <a:lnTo>
                    <a:pt x="59" y="6"/>
                  </a:lnTo>
                  <a:lnTo>
                    <a:pt x="68" y="2"/>
                  </a:lnTo>
                  <a:lnTo>
                    <a:pt x="80" y="0"/>
                  </a:lnTo>
                  <a:lnTo>
                    <a:pt x="89" y="0"/>
                  </a:lnTo>
                  <a:lnTo>
                    <a:pt x="99" y="2"/>
                  </a:lnTo>
                  <a:lnTo>
                    <a:pt x="106" y="2"/>
                  </a:lnTo>
                  <a:lnTo>
                    <a:pt x="112" y="4"/>
                  </a:lnTo>
                  <a:lnTo>
                    <a:pt x="116" y="6"/>
                  </a:lnTo>
                  <a:lnTo>
                    <a:pt x="118" y="6"/>
                  </a:lnTo>
                  <a:lnTo>
                    <a:pt x="140" y="27"/>
                  </a:lnTo>
                  <a:lnTo>
                    <a:pt x="139" y="27"/>
                  </a:lnTo>
                  <a:lnTo>
                    <a:pt x="135" y="27"/>
                  </a:lnTo>
                  <a:lnTo>
                    <a:pt x="129" y="27"/>
                  </a:lnTo>
                  <a:lnTo>
                    <a:pt x="123" y="27"/>
                  </a:lnTo>
                  <a:lnTo>
                    <a:pt x="112" y="27"/>
                  </a:lnTo>
                  <a:lnTo>
                    <a:pt x="102" y="27"/>
                  </a:lnTo>
                  <a:lnTo>
                    <a:pt x="89" y="27"/>
                  </a:lnTo>
                  <a:lnTo>
                    <a:pt x="78" y="27"/>
                  </a:lnTo>
                  <a:lnTo>
                    <a:pt x="70" y="27"/>
                  </a:lnTo>
                  <a:lnTo>
                    <a:pt x="64" y="27"/>
                  </a:lnTo>
                  <a:lnTo>
                    <a:pt x="55" y="29"/>
                  </a:lnTo>
                  <a:lnTo>
                    <a:pt x="49" y="30"/>
                  </a:lnTo>
                  <a:lnTo>
                    <a:pt x="36" y="32"/>
                  </a:lnTo>
                  <a:lnTo>
                    <a:pt x="24" y="36"/>
                  </a:lnTo>
                  <a:lnTo>
                    <a:pt x="13" y="38"/>
                  </a:lnTo>
                  <a:lnTo>
                    <a:pt x="5" y="40"/>
                  </a:lnTo>
                  <a:lnTo>
                    <a:pt x="2" y="42"/>
                  </a:lnTo>
                  <a:lnTo>
                    <a:pt x="0" y="44"/>
                  </a:lnTo>
                  <a:lnTo>
                    <a:pt x="0" y="44"/>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17" name="Freeform 65"/>
            <p:cNvSpPr>
              <a:spLocks/>
            </p:cNvSpPr>
            <p:nvPr/>
          </p:nvSpPr>
          <p:spPr bwMode="auto">
            <a:xfrm>
              <a:off x="541" y="3446"/>
              <a:ext cx="335" cy="473"/>
            </a:xfrm>
            <a:custGeom>
              <a:avLst/>
              <a:gdLst>
                <a:gd name="T0" fmla="*/ 118 w 671"/>
                <a:gd name="T1" fmla="*/ 2 h 945"/>
                <a:gd name="T2" fmla="*/ 112 w 671"/>
                <a:gd name="T3" fmla="*/ 19 h 945"/>
                <a:gd name="T4" fmla="*/ 106 w 671"/>
                <a:gd name="T5" fmla="*/ 38 h 945"/>
                <a:gd name="T6" fmla="*/ 101 w 671"/>
                <a:gd name="T7" fmla="*/ 65 h 945"/>
                <a:gd name="T8" fmla="*/ 93 w 671"/>
                <a:gd name="T9" fmla="*/ 91 h 945"/>
                <a:gd name="T10" fmla="*/ 87 w 671"/>
                <a:gd name="T11" fmla="*/ 124 h 945"/>
                <a:gd name="T12" fmla="*/ 83 w 671"/>
                <a:gd name="T13" fmla="*/ 156 h 945"/>
                <a:gd name="T14" fmla="*/ 80 w 671"/>
                <a:gd name="T15" fmla="*/ 194 h 945"/>
                <a:gd name="T16" fmla="*/ 80 w 671"/>
                <a:gd name="T17" fmla="*/ 232 h 945"/>
                <a:gd name="T18" fmla="*/ 80 w 671"/>
                <a:gd name="T19" fmla="*/ 270 h 945"/>
                <a:gd name="T20" fmla="*/ 82 w 671"/>
                <a:gd name="T21" fmla="*/ 310 h 945"/>
                <a:gd name="T22" fmla="*/ 83 w 671"/>
                <a:gd name="T23" fmla="*/ 350 h 945"/>
                <a:gd name="T24" fmla="*/ 83 w 671"/>
                <a:gd name="T25" fmla="*/ 386 h 945"/>
                <a:gd name="T26" fmla="*/ 82 w 671"/>
                <a:gd name="T27" fmla="*/ 422 h 945"/>
                <a:gd name="T28" fmla="*/ 80 w 671"/>
                <a:gd name="T29" fmla="*/ 456 h 945"/>
                <a:gd name="T30" fmla="*/ 76 w 671"/>
                <a:gd name="T31" fmla="*/ 487 h 945"/>
                <a:gd name="T32" fmla="*/ 70 w 671"/>
                <a:gd name="T33" fmla="*/ 515 h 945"/>
                <a:gd name="T34" fmla="*/ 62 w 671"/>
                <a:gd name="T35" fmla="*/ 540 h 945"/>
                <a:gd name="T36" fmla="*/ 55 w 671"/>
                <a:gd name="T37" fmla="*/ 565 h 945"/>
                <a:gd name="T38" fmla="*/ 45 w 671"/>
                <a:gd name="T39" fmla="*/ 591 h 945"/>
                <a:gd name="T40" fmla="*/ 38 w 671"/>
                <a:gd name="T41" fmla="*/ 616 h 945"/>
                <a:gd name="T42" fmla="*/ 28 w 671"/>
                <a:gd name="T43" fmla="*/ 644 h 945"/>
                <a:gd name="T44" fmla="*/ 21 w 671"/>
                <a:gd name="T45" fmla="*/ 675 h 945"/>
                <a:gd name="T46" fmla="*/ 15 w 671"/>
                <a:gd name="T47" fmla="*/ 709 h 945"/>
                <a:gd name="T48" fmla="*/ 7 w 671"/>
                <a:gd name="T49" fmla="*/ 749 h 945"/>
                <a:gd name="T50" fmla="*/ 4 w 671"/>
                <a:gd name="T51" fmla="*/ 787 h 945"/>
                <a:gd name="T52" fmla="*/ 2 w 671"/>
                <a:gd name="T53" fmla="*/ 825 h 945"/>
                <a:gd name="T54" fmla="*/ 0 w 671"/>
                <a:gd name="T55" fmla="*/ 859 h 945"/>
                <a:gd name="T56" fmla="*/ 0 w 671"/>
                <a:gd name="T57" fmla="*/ 890 h 945"/>
                <a:gd name="T58" fmla="*/ 0 w 671"/>
                <a:gd name="T59" fmla="*/ 911 h 945"/>
                <a:gd name="T60" fmla="*/ 0 w 671"/>
                <a:gd name="T61" fmla="*/ 922 h 945"/>
                <a:gd name="T62" fmla="*/ 118 w 671"/>
                <a:gd name="T63" fmla="*/ 920 h 945"/>
                <a:gd name="T64" fmla="*/ 431 w 671"/>
                <a:gd name="T65" fmla="*/ 633 h 945"/>
                <a:gd name="T66" fmla="*/ 671 w 671"/>
                <a:gd name="T67" fmla="*/ 918 h 945"/>
                <a:gd name="T68" fmla="*/ 641 w 671"/>
                <a:gd name="T69" fmla="*/ 506 h 945"/>
                <a:gd name="T70" fmla="*/ 633 w 671"/>
                <a:gd name="T71" fmla="*/ 492 h 945"/>
                <a:gd name="T72" fmla="*/ 625 w 671"/>
                <a:gd name="T73" fmla="*/ 471 h 945"/>
                <a:gd name="T74" fmla="*/ 612 w 671"/>
                <a:gd name="T75" fmla="*/ 441 h 945"/>
                <a:gd name="T76" fmla="*/ 597 w 671"/>
                <a:gd name="T77" fmla="*/ 405 h 945"/>
                <a:gd name="T78" fmla="*/ 580 w 671"/>
                <a:gd name="T79" fmla="*/ 365 h 945"/>
                <a:gd name="T80" fmla="*/ 563 w 671"/>
                <a:gd name="T81" fmla="*/ 325 h 945"/>
                <a:gd name="T82" fmla="*/ 547 w 671"/>
                <a:gd name="T83" fmla="*/ 283 h 945"/>
                <a:gd name="T84" fmla="*/ 530 w 671"/>
                <a:gd name="T85" fmla="*/ 243 h 945"/>
                <a:gd name="T86" fmla="*/ 515 w 671"/>
                <a:gd name="T87" fmla="*/ 207 h 945"/>
                <a:gd name="T88" fmla="*/ 504 w 671"/>
                <a:gd name="T89" fmla="*/ 175 h 945"/>
                <a:gd name="T90" fmla="*/ 492 w 671"/>
                <a:gd name="T91" fmla="*/ 148 h 945"/>
                <a:gd name="T92" fmla="*/ 483 w 671"/>
                <a:gd name="T93" fmla="*/ 124 h 945"/>
                <a:gd name="T94" fmla="*/ 477 w 671"/>
                <a:gd name="T95" fmla="*/ 106 h 945"/>
                <a:gd name="T96" fmla="*/ 471 w 671"/>
                <a:gd name="T97" fmla="*/ 91 h 945"/>
                <a:gd name="T98" fmla="*/ 426 w 671"/>
                <a:gd name="T99" fmla="*/ 34 h 945"/>
                <a:gd name="T100" fmla="*/ 120 w 671"/>
                <a:gd name="T101"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1" h="945">
                  <a:moveTo>
                    <a:pt x="120" y="0"/>
                  </a:moveTo>
                  <a:lnTo>
                    <a:pt x="118" y="2"/>
                  </a:lnTo>
                  <a:lnTo>
                    <a:pt x="114" y="13"/>
                  </a:lnTo>
                  <a:lnTo>
                    <a:pt x="112" y="19"/>
                  </a:lnTo>
                  <a:lnTo>
                    <a:pt x="108" y="28"/>
                  </a:lnTo>
                  <a:lnTo>
                    <a:pt x="106" y="38"/>
                  </a:lnTo>
                  <a:lnTo>
                    <a:pt x="104" y="51"/>
                  </a:lnTo>
                  <a:lnTo>
                    <a:pt x="101" y="65"/>
                  </a:lnTo>
                  <a:lnTo>
                    <a:pt x="97" y="76"/>
                  </a:lnTo>
                  <a:lnTo>
                    <a:pt x="93" y="91"/>
                  </a:lnTo>
                  <a:lnTo>
                    <a:pt x="91" y="106"/>
                  </a:lnTo>
                  <a:lnTo>
                    <a:pt x="87" y="124"/>
                  </a:lnTo>
                  <a:lnTo>
                    <a:pt x="85" y="139"/>
                  </a:lnTo>
                  <a:lnTo>
                    <a:pt x="83" y="156"/>
                  </a:lnTo>
                  <a:lnTo>
                    <a:pt x="83" y="177"/>
                  </a:lnTo>
                  <a:lnTo>
                    <a:pt x="80" y="194"/>
                  </a:lnTo>
                  <a:lnTo>
                    <a:pt x="80" y="213"/>
                  </a:lnTo>
                  <a:lnTo>
                    <a:pt x="80" y="232"/>
                  </a:lnTo>
                  <a:lnTo>
                    <a:pt x="80" y="251"/>
                  </a:lnTo>
                  <a:lnTo>
                    <a:pt x="80" y="270"/>
                  </a:lnTo>
                  <a:lnTo>
                    <a:pt x="80" y="291"/>
                  </a:lnTo>
                  <a:lnTo>
                    <a:pt x="82" y="310"/>
                  </a:lnTo>
                  <a:lnTo>
                    <a:pt x="83" y="331"/>
                  </a:lnTo>
                  <a:lnTo>
                    <a:pt x="83" y="350"/>
                  </a:lnTo>
                  <a:lnTo>
                    <a:pt x="83" y="367"/>
                  </a:lnTo>
                  <a:lnTo>
                    <a:pt x="83" y="386"/>
                  </a:lnTo>
                  <a:lnTo>
                    <a:pt x="83" y="405"/>
                  </a:lnTo>
                  <a:lnTo>
                    <a:pt x="82" y="422"/>
                  </a:lnTo>
                  <a:lnTo>
                    <a:pt x="82" y="439"/>
                  </a:lnTo>
                  <a:lnTo>
                    <a:pt x="80" y="456"/>
                  </a:lnTo>
                  <a:lnTo>
                    <a:pt x="80" y="473"/>
                  </a:lnTo>
                  <a:lnTo>
                    <a:pt x="76" y="487"/>
                  </a:lnTo>
                  <a:lnTo>
                    <a:pt x="74" y="502"/>
                  </a:lnTo>
                  <a:lnTo>
                    <a:pt x="70" y="515"/>
                  </a:lnTo>
                  <a:lnTo>
                    <a:pt x="66" y="527"/>
                  </a:lnTo>
                  <a:lnTo>
                    <a:pt x="62" y="540"/>
                  </a:lnTo>
                  <a:lnTo>
                    <a:pt x="59" y="553"/>
                  </a:lnTo>
                  <a:lnTo>
                    <a:pt x="55" y="565"/>
                  </a:lnTo>
                  <a:lnTo>
                    <a:pt x="51" y="578"/>
                  </a:lnTo>
                  <a:lnTo>
                    <a:pt x="45" y="591"/>
                  </a:lnTo>
                  <a:lnTo>
                    <a:pt x="42" y="603"/>
                  </a:lnTo>
                  <a:lnTo>
                    <a:pt x="38" y="616"/>
                  </a:lnTo>
                  <a:lnTo>
                    <a:pt x="34" y="629"/>
                  </a:lnTo>
                  <a:lnTo>
                    <a:pt x="28" y="644"/>
                  </a:lnTo>
                  <a:lnTo>
                    <a:pt x="24" y="658"/>
                  </a:lnTo>
                  <a:lnTo>
                    <a:pt x="21" y="675"/>
                  </a:lnTo>
                  <a:lnTo>
                    <a:pt x="19" y="692"/>
                  </a:lnTo>
                  <a:lnTo>
                    <a:pt x="15" y="709"/>
                  </a:lnTo>
                  <a:lnTo>
                    <a:pt x="11" y="730"/>
                  </a:lnTo>
                  <a:lnTo>
                    <a:pt x="7" y="749"/>
                  </a:lnTo>
                  <a:lnTo>
                    <a:pt x="7" y="768"/>
                  </a:lnTo>
                  <a:lnTo>
                    <a:pt x="4" y="787"/>
                  </a:lnTo>
                  <a:lnTo>
                    <a:pt x="4" y="806"/>
                  </a:lnTo>
                  <a:lnTo>
                    <a:pt x="2" y="825"/>
                  </a:lnTo>
                  <a:lnTo>
                    <a:pt x="2" y="844"/>
                  </a:lnTo>
                  <a:lnTo>
                    <a:pt x="0" y="859"/>
                  </a:lnTo>
                  <a:lnTo>
                    <a:pt x="0" y="876"/>
                  </a:lnTo>
                  <a:lnTo>
                    <a:pt x="0" y="890"/>
                  </a:lnTo>
                  <a:lnTo>
                    <a:pt x="0" y="903"/>
                  </a:lnTo>
                  <a:lnTo>
                    <a:pt x="0" y="911"/>
                  </a:lnTo>
                  <a:lnTo>
                    <a:pt x="0" y="918"/>
                  </a:lnTo>
                  <a:lnTo>
                    <a:pt x="0" y="922"/>
                  </a:lnTo>
                  <a:lnTo>
                    <a:pt x="0" y="926"/>
                  </a:lnTo>
                  <a:lnTo>
                    <a:pt x="118" y="920"/>
                  </a:lnTo>
                  <a:lnTo>
                    <a:pt x="312" y="464"/>
                  </a:lnTo>
                  <a:lnTo>
                    <a:pt x="431" y="633"/>
                  </a:lnTo>
                  <a:lnTo>
                    <a:pt x="507" y="945"/>
                  </a:lnTo>
                  <a:lnTo>
                    <a:pt x="671" y="918"/>
                  </a:lnTo>
                  <a:lnTo>
                    <a:pt x="642" y="509"/>
                  </a:lnTo>
                  <a:lnTo>
                    <a:pt x="641" y="506"/>
                  </a:lnTo>
                  <a:lnTo>
                    <a:pt x="637" y="502"/>
                  </a:lnTo>
                  <a:lnTo>
                    <a:pt x="633" y="492"/>
                  </a:lnTo>
                  <a:lnTo>
                    <a:pt x="631" y="485"/>
                  </a:lnTo>
                  <a:lnTo>
                    <a:pt x="625" y="471"/>
                  </a:lnTo>
                  <a:lnTo>
                    <a:pt x="620" y="458"/>
                  </a:lnTo>
                  <a:lnTo>
                    <a:pt x="612" y="441"/>
                  </a:lnTo>
                  <a:lnTo>
                    <a:pt x="606" y="426"/>
                  </a:lnTo>
                  <a:lnTo>
                    <a:pt x="597" y="405"/>
                  </a:lnTo>
                  <a:lnTo>
                    <a:pt x="589" y="386"/>
                  </a:lnTo>
                  <a:lnTo>
                    <a:pt x="580" y="365"/>
                  </a:lnTo>
                  <a:lnTo>
                    <a:pt x="572" y="346"/>
                  </a:lnTo>
                  <a:lnTo>
                    <a:pt x="563" y="325"/>
                  </a:lnTo>
                  <a:lnTo>
                    <a:pt x="555" y="304"/>
                  </a:lnTo>
                  <a:lnTo>
                    <a:pt x="547" y="283"/>
                  </a:lnTo>
                  <a:lnTo>
                    <a:pt x="540" y="264"/>
                  </a:lnTo>
                  <a:lnTo>
                    <a:pt x="530" y="243"/>
                  </a:lnTo>
                  <a:lnTo>
                    <a:pt x="523" y="224"/>
                  </a:lnTo>
                  <a:lnTo>
                    <a:pt x="515" y="207"/>
                  </a:lnTo>
                  <a:lnTo>
                    <a:pt x="509" y="190"/>
                  </a:lnTo>
                  <a:lnTo>
                    <a:pt x="504" y="175"/>
                  </a:lnTo>
                  <a:lnTo>
                    <a:pt x="498" y="162"/>
                  </a:lnTo>
                  <a:lnTo>
                    <a:pt x="492" y="148"/>
                  </a:lnTo>
                  <a:lnTo>
                    <a:pt x="488" y="135"/>
                  </a:lnTo>
                  <a:lnTo>
                    <a:pt x="483" y="124"/>
                  </a:lnTo>
                  <a:lnTo>
                    <a:pt x="479" y="114"/>
                  </a:lnTo>
                  <a:lnTo>
                    <a:pt x="477" y="106"/>
                  </a:lnTo>
                  <a:lnTo>
                    <a:pt x="475" y="101"/>
                  </a:lnTo>
                  <a:lnTo>
                    <a:pt x="471" y="91"/>
                  </a:lnTo>
                  <a:lnTo>
                    <a:pt x="471" y="89"/>
                  </a:lnTo>
                  <a:lnTo>
                    <a:pt x="426" y="34"/>
                  </a:lnTo>
                  <a:lnTo>
                    <a:pt x="120" y="0"/>
                  </a:lnTo>
                  <a:lnTo>
                    <a:pt x="12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18" name="Freeform 66"/>
            <p:cNvSpPr>
              <a:spLocks/>
            </p:cNvSpPr>
            <p:nvPr/>
          </p:nvSpPr>
          <p:spPr bwMode="auto">
            <a:xfrm>
              <a:off x="603" y="2897"/>
              <a:ext cx="53" cy="99"/>
            </a:xfrm>
            <a:custGeom>
              <a:avLst/>
              <a:gdLst>
                <a:gd name="T0" fmla="*/ 57 w 107"/>
                <a:gd name="T1" fmla="*/ 0 h 198"/>
                <a:gd name="T2" fmla="*/ 63 w 107"/>
                <a:gd name="T3" fmla="*/ 57 h 198"/>
                <a:gd name="T4" fmla="*/ 76 w 107"/>
                <a:gd name="T5" fmla="*/ 80 h 198"/>
                <a:gd name="T6" fmla="*/ 95 w 107"/>
                <a:gd name="T7" fmla="*/ 46 h 198"/>
                <a:gd name="T8" fmla="*/ 105 w 107"/>
                <a:gd name="T9" fmla="*/ 59 h 198"/>
                <a:gd name="T10" fmla="*/ 103 w 107"/>
                <a:gd name="T11" fmla="*/ 74 h 198"/>
                <a:gd name="T12" fmla="*/ 107 w 107"/>
                <a:gd name="T13" fmla="*/ 112 h 198"/>
                <a:gd name="T14" fmla="*/ 82 w 107"/>
                <a:gd name="T15" fmla="*/ 198 h 198"/>
                <a:gd name="T16" fmla="*/ 36 w 107"/>
                <a:gd name="T17" fmla="*/ 194 h 198"/>
                <a:gd name="T18" fmla="*/ 0 w 107"/>
                <a:gd name="T19" fmla="*/ 105 h 198"/>
                <a:gd name="T20" fmla="*/ 36 w 107"/>
                <a:gd name="T21" fmla="*/ 38 h 198"/>
                <a:gd name="T22" fmla="*/ 38 w 107"/>
                <a:gd name="T23" fmla="*/ 17 h 198"/>
                <a:gd name="T24" fmla="*/ 57 w 107"/>
                <a:gd name="T25" fmla="*/ 0 h 198"/>
                <a:gd name="T26" fmla="*/ 57 w 107"/>
                <a:gd name="T2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98">
                  <a:moveTo>
                    <a:pt x="57" y="0"/>
                  </a:moveTo>
                  <a:lnTo>
                    <a:pt x="63" y="57"/>
                  </a:lnTo>
                  <a:lnTo>
                    <a:pt x="76" y="80"/>
                  </a:lnTo>
                  <a:lnTo>
                    <a:pt x="95" y="46"/>
                  </a:lnTo>
                  <a:lnTo>
                    <a:pt x="105" y="59"/>
                  </a:lnTo>
                  <a:lnTo>
                    <a:pt x="103" y="74"/>
                  </a:lnTo>
                  <a:lnTo>
                    <a:pt x="107" y="112"/>
                  </a:lnTo>
                  <a:lnTo>
                    <a:pt x="82" y="198"/>
                  </a:lnTo>
                  <a:lnTo>
                    <a:pt x="36" y="194"/>
                  </a:lnTo>
                  <a:lnTo>
                    <a:pt x="0" y="105"/>
                  </a:lnTo>
                  <a:lnTo>
                    <a:pt x="36" y="38"/>
                  </a:lnTo>
                  <a:lnTo>
                    <a:pt x="38" y="17"/>
                  </a:lnTo>
                  <a:lnTo>
                    <a:pt x="57" y="0"/>
                  </a:lnTo>
                  <a:lnTo>
                    <a:pt x="57"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19" name="Freeform 67"/>
            <p:cNvSpPr>
              <a:spLocks/>
            </p:cNvSpPr>
            <p:nvPr/>
          </p:nvSpPr>
          <p:spPr bwMode="auto">
            <a:xfrm>
              <a:off x="574" y="2978"/>
              <a:ext cx="404" cy="526"/>
            </a:xfrm>
            <a:custGeom>
              <a:avLst/>
              <a:gdLst>
                <a:gd name="T0" fmla="*/ 236 w 808"/>
                <a:gd name="T1" fmla="*/ 469 h 1051"/>
                <a:gd name="T2" fmla="*/ 289 w 808"/>
                <a:gd name="T3" fmla="*/ 523 h 1051"/>
                <a:gd name="T4" fmla="*/ 316 w 808"/>
                <a:gd name="T5" fmla="*/ 523 h 1051"/>
                <a:gd name="T6" fmla="*/ 348 w 808"/>
                <a:gd name="T7" fmla="*/ 523 h 1051"/>
                <a:gd name="T8" fmla="*/ 386 w 808"/>
                <a:gd name="T9" fmla="*/ 523 h 1051"/>
                <a:gd name="T10" fmla="*/ 426 w 808"/>
                <a:gd name="T11" fmla="*/ 523 h 1051"/>
                <a:gd name="T12" fmla="*/ 459 w 808"/>
                <a:gd name="T13" fmla="*/ 523 h 1051"/>
                <a:gd name="T14" fmla="*/ 485 w 808"/>
                <a:gd name="T15" fmla="*/ 523 h 1051"/>
                <a:gd name="T16" fmla="*/ 512 w 808"/>
                <a:gd name="T17" fmla="*/ 523 h 1051"/>
                <a:gd name="T18" fmla="*/ 529 w 808"/>
                <a:gd name="T19" fmla="*/ 523 h 1051"/>
                <a:gd name="T20" fmla="*/ 537 w 808"/>
                <a:gd name="T21" fmla="*/ 521 h 1051"/>
                <a:gd name="T22" fmla="*/ 563 w 808"/>
                <a:gd name="T23" fmla="*/ 515 h 1051"/>
                <a:gd name="T24" fmla="*/ 597 w 808"/>
                <a:gd name="T25" fmla="*/ 509 h 1051"/>
                <a:gd name="T26" fmla="*/ 639 w 808"/>
                <a:gd name="T27" fmla="*/ 504 h 1051"/>
                <a:gd name="T28" fmla="*/ 681 w 808"/>
                <a:gd name="T29" fmla="*/ 496 h 1051"/>
                <a:gd name="T30" fmla="*/ 719 w 808"/>
                <a:gd name="T31" fmla="*/ 490 h 1051"/>
                <a:gd name="T32" fmla="*/ 751 w 808"/>
                <a:gd name="T33" fmla="*/ 486 h 1051"/>
                <a:gd name="T34" fmla="*/ 778 w 808"/>
                <a:gd name="T35" fmla="*/ 485 h 1051"/>
                <a:gd name="T36" fmla="*/ 807 w 808"/>
                <a:gd name="T37" fmla="*/ 483 h 1051"/>
                <a:gd name="T38" fmla="*/ 793 w 808"/>
                <a:gd name="T39" fmla="*/ 587 h 1051"/>
                <a:gd name="T40" fmla="*/ 774 w 808"/>
                <a:gd name="T41" fmla="*/ 595 h 1051"/>
                <a:gd name="T42" fmla="*/ 748 w 808"/>
                <a:gd name="T43" fmla="*/ 606 h 1051"/>
                <a:gd name="T44" fmla="*/ 710 w 808"/>
                <a:gd name="T45" fmla="*/ 627 h 1051"/>
                <a:gd name="T46" fmla="*/ 660 w 808"/>
                <a:gd name="T47" fmla="*/ 656 h 1051"/>
                <a:gd name="T48" fmla="*/ 601 w 808"/>
                <a:gd name="T49" fmla="*/ 696 h 1051"/>
                <a:gd name="T50" fmla="*/ 531 w 808"/>
                <a:gd name="T51" fmla="*/ 743 h 1051"/>
                <a:gd name="T52" fmla="*/ 468 w 808"/>
                <a:gd name="T53" fmla="*/ 791 h 1051"/>
                <a:gd name="T54" fmla="*/ 411 w 808"/>
                <a:gd name="T55" fmla="*/ 829 h 1051"/>
                <a:gd name="T56" fmla="*/ 379 w 808"/>
                <a:gd name="T57" fmla="*/ 853 h 1051"/>
                <a:gd name="T58" fmla="*/ 388 w 808"/>
                <a:gd name="T59" fmla="*/ 965 h 1051"/>
                <a:gd name="T60" fmla="*/ 369 w 808"/>
                <a:gd name="T61" fmla="*/ 983 h 1051"/>
                <a:gd name="T62" fmla="*/ 348 w 808"/>
                <a:gd name="T63" fmla="*/ 1005 h 1051"/>
                <a:gd name="T64" fmla="*/ 316 w 808"/>
                <a:gd name="T65" fmla="*/ 1026 h 1051"/>
                <a:gd name="T66" fmla="*/ 276 w 808"/>
                <a:gd name="T67" fmla="*/ 1043 h 1051"/>
                <a:gd name="T68" fmla="*/ 230 w 808"/>
                <a:gd name="T69" fmla="*/ 1049 h 1051"/>
                <a:gd name="T70" fmla="*/ 183 w 808"/>
                <a:gd name="T71" fmla="*/ 1042 h 1051"/>
                <a:gd name="T72" fmla="*/ 135 w 808"/>
                <a:gd name="T73" fmla="*/ 1024 h 1051"/>
                <a:gd name="T74" fmla="*/ 97 w 808"/>
                <a:gd name="T75" fmla="*/ 1005 h 1051"/>
                <a:gd name="T76" fmla="*/ 69 w 808"/>
                <a:gd name="T77" fmla="*/ 988 h 1051"/>
                <a:gd name="T78" fmla="*/ 59 w 808"/>
                <a:gd name="T79" fmla="*/ 981 h 1051"/>
                <a:gd name="T80" fmla="*/ 52 w 808"/>
                <a:gd name="T81" fmla="*/ 967 h 1051"/>
                <a:gd name="T82" fmla="*/ 38 w 808"/>
                <a:gd name="T83" fmla="*/ 935 h 1051"/>
                <a:gd name="T84" fmla="*/ 25 w 808"/>
                <a:gd name="T85" fmla="*/ 891 h 1051"/>
                <a:gd name="T86" fmla="*/ 12 w 808"/>
                <a:gd name="T87" fmla="*/ 836 h 1051"/>
                <a:gd name="T88" fmla="*/ 4 w 808"/>
                <a:gd name="T89" fmla="*/ 775 h 1051"/>
                <a:gd name="T90" fmla="*/ 0 w 808"/>
                <a:gd name="T91" fmla="*/ 707 h 1051"/>
                <a:gd name="T92" fmla="*/ 2 w 808"/>
                <a:gd name="T93" fmla="*/ 639 h 1051"/>
                <a:gd name="T94" fmla="*/ 6 w 808"/>
                <a:gd name="T95" fmla="*/ 578 h 1051"/>
                <a:gd name="T96" fmla="*/ 14 w 808"/>
                <a:gd name="T97" fmla="*/ 534 h 1051"/>
                <a:gd name="T98" fmla="*/ 16 w 808"/>
                <a:gd name="T99" fmla="*/ 509 h 1051"/>
                <a:gd name="T100" fmla="*/ 16 w 808"/>
                <a:gd name="T101" fmla="*/ 500 h 1051"/>
                <a:gd name="T102" fmla="*/ 14 w 808"/>
                <a:gd name="T103" fmla="*/ 466 h 1051"/>
                <a:gd name="T104" fmla="*/ 14 w 808"/>
                <a:gd name="T105" fmla="*/ 408 h 1051"/>
                <a:gd name="T106" fmla="*/ 14 w 808"/>
                <a:gd name="T107" fmla="*/ 338 h 1051"/>
                <a:gd name="T108" fmla="*/ 19 w 808"/>
                <a:gd name="T109" fmla="*/ 264 h 1051"/>
                <a:gd name="T110" fmla="*/ 25 w 808"/>
                <a:gd name="T111" fmla="*/ 192 h 1051"/>
                <a:gd name="T112" fmla="*/ 38 w 808"/>
                <a:gd name="T113" fmla="*/ 133 h 1051"/>
                <a:gd name="T114" fmla="*/ 52 w 808"/>
                <a:gd name="T115" fmla="*/ 82 h 1051"/>
                <a:gd name="T116" fmla="*/ 67 w 808"/>
                <a:gd name="T117" fmla="*/ 44 h 1051"/>
                <a:gd name="T118" fmla="*/ 80 w 808"/>
                <a:gd name="T119" fmla="*/ 15 h 1051"/>
                <a:gd name="T120" fmla="*/ 143 w 808"/>
                <a:gd name="T12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051">
                  <a:moveTo>
                    <a:pt x="143" y="0"/>
                  </a:moveTo>
                  <a:lnTo>
                    <a:pt x="173" y="150"/>
                  </a:lnTo>
                  <a:lnTo>
                    <a:pt x="236" y="469"/>
                  </a:lnTo>
                  <a:lnTo>
                    <a:pt x="276" y="523"/>
                  </a:lnTo>
                  <a:lnTo>
                    <a:pt x="278" y="523"/>
                  </a:lnTo>
                  <a:lnTo>
                    <a:pt x="289" y="523"/>
                  </a:lnTo>
                  <a:lnTo>
                    <a:pt x="295" y="523"/>
                  </a:lnTo>
                  <a:lnTo>
                    <a:pt x="305" y="523"/>
                  </a:lnTo>
                  <a:lnTo>
                    <a:pt x="316" y="523"/>
                  </a:lnTo>
                  <a:lnTo>
                    <a:pt x="327" y="523"/>
                  </a:lnTo>
                  <a:lnTo>
                    <a:pt x="337" y="523"/>
                  </a:lnTo>
                  <a:lnTo>
                    <a:pt x="348" y="523"/>
                  </a:lnTo>
                  <a:lnTo>
                    <a:pt x="362" y="523"/>
                  </a:lnTo>
                  <a:lnTo>
                    <a:pt x="375" y="523"/>
                  </a:lnTo>
                  <a:lnTo>
                    <a:pt x="386" y="523"/>
                  </a:lnTo>
                  <a:lnTo>
                    <a:pt x="400" y="523"/>
                  </a:lnTo>
                  <a:lnTo>
                    <a:pt x="413" y="523"/>
                  </a:lnTo>
                  <a:lnTo>
                    <a:pt x="426" y="523"/>
                  </a:lnTo>
                  <a:lnTo>
                    <a:pt x="438" y="523"/>
                  </a:lnTo>
                  <a:lnTo>
                    <a:pt x="447" y="523"/>
                  </a:lnTo>
                  <a:lnTo>
                    <a:pt x="459" y="523"/>
                  </a:lnTo>
                  <a:lnTo>
                    <a:pt x="468" y="523"/>
                  </a:lnTo>
                  <a:lnTo>
                    <a:pt x="476" y="523"/>
                  </a:lnTo>
                  <a:lnTo>
                    <a:pt x="485" y="523"/>
                  </a:lnTo>
                  <a:lnTo>
                    <a:pt x="493" y="523"/>
                  </a:lnTo>
                  <a:lnTo>
                    <a:pt x="500" y="523"/>
                  </a:lnTo>
                  <a:lnTo>
                    <a:pt x="512" y="523"/>
                  </a:lnTo>
                  <a:lnTo>
                    <a:pt x="521" y="523"/>
                  </a:lnTo>
                  <a:lnTo>
                    <a:pt x="525" y="523"/>
                  </a:lnTo>
                  <a:lnTo>
                    <a:pt x="529" y="523"/>
                  </a:lnTo>
                  <a:lnTo>
                    <a:pt x="529" y="521"/>
                  </a:lnTo>
                  <a:lnTo>
                    <a:pt x="533" y="521"/>
                  </a:lnTo>
                  <a:lnTo>
                    <a:pt x="537" y="521"/>
                  </a:lnTo>
                  <a:lnTo>
                    <a:pt x="544" y="519"/>
                  </a:lnTo>
                  <a:lnTo>
                    <a:pt x="552" y="517"/>
                  </a:lnTo>
                  <a:lnTo>
                    <a:pt x="563" y="515"/>
                  </a:lnTo>
                  <a:lnTo>
                    <a:pt x="573" y="513"/>
                  </a:lnTo>
                  <a:lnTo>
                    <a:pt x="586" y="513"/>
                  </a:lnTo>
                  <a:lnTo>
                    <a:pt x="597" y="509"/>
                  </a:lnTo>
                  <a:lnTo>
                    <a:pt x="611" y="507"/>
                  </a:lnTo>
                  <a:lnTo>
                    <a:pt x="624" y="504"/>
                  </a:lnTo>
                  <a:lnTo>
                    <a:pt x="639" y="504"/>
                  </a:lnTo>
                  <a:lnTo>
                    <a:pt x="653" y="500"/>
                  </a:lnTo>
                  <a:lnTo>
                    <a:pt x="668" y="498"/>
                  </a:lnTo>
                  <a:lnTo>
                    <a:pt x="681" y="496"/>
                  </a:lnTo>
                  <a:lnTo>
                    <a:pt x="696" y="494"/>
                  </a:lnTo>
                  <a:lnTo>
                    <a:pt x="708" y="490"/>
                  </a:lnTo>
                  <a:lnTo>
                    <a:pt x="719" y="490"/>
                  </a:lnTo>
                  <a:lnTo>
                    <a:pt x="730" y="486"/>
                  </a:lnTo>
                  <a:lnTo>
                    <a:pt x="742" y="486"/>
                  </a:lnTo>
                  <a:lnTo>
                    <a:pt x="751" y="486"/>
                  </a:lnTo>
                  <a:lnTo>
                    <a:pt x="761" y="485"/>
                  </a:lnTo>
                  <a:lnTo>
                    <a:pt x="769" y="485"/>
                  </a:lnTo>
                  <a:lnTo>
                    <a:pt x="778" y="485"/>
                  </a:lnTo>
                  <a:lnTo>
                    <a:pt x="789" y="483"/>
                  </a:lnTo>
                  <a:lnTo>
                    <a:pt x="799" y="483"/>
                  </a:lnTo>
                  <a:lnTo>
                    <a:pt x="807" y="483"/>
                  </a:lnTo>
                  <a:lnTo>
                    <a:pt x="808" y="483"/>
                  </a:lnTo>
                  <a:lnTo>
                    <a:pt x="797" y="587"/>
                  </a:lnTo>
                  <a:lnTo>
                    <a:pt x="793" y="587"/>
                  </a:lnTo>
                  <a:lnTo>
                    <a:pt x="788" y="591"/>
                  </a:lnTo>
                  <a:lnTo>
                    <a:pt x="782" y="591"/>
                  </a:lnTo>
                  <a:lnTo>
                    <a:pt x="774" y="595"/>
                  </a:lnTo>
                  <a:lnTo>
                    <a:pt x="767" y="597"/>
                  </a:lnTo>
                  <a:lnTo>
                    <a:pt x="759" y="602"/>
                  </a:lnTo>
                  <a:lnTo>
                    <a:pt x="748" y="606"/>
                  </a:lnTo>
                  <a:lnTo>
                    <a:pt x="736" y="612"/>
                  </a:lnTo>
                  <a:lnTo>
                    <a:pt x="723" y="618"/>
                  </a:lnTo>
                  <a:lnTo>
                    <a:pt x="710" y="627"/>
                  </a:lnTo>
                  <a:lnTo>
                    <a:pt x="694" y="635"/>
                  </a:lnTo>
                  <a:lnTo>
                    <a:pt x="679" y="644"/>
                  </a:lnTo>
                  <a:lnTo>
                    <a:pt x="660" y="656"/>
                  </a:lnTo>
                  <a:lnTo>
                    <a:pt x="643" y="669"/>
                  </a:lnTo>
                  <a:lnTo>
                    <a:pt x="622" y="680"/>
                  </a:lnTo>
                  <a:lnTo>
                    <a:pt x="601" y="696"/>
                  </a:lnTo>
                  <a:lnTo>
                    <a:pt x="576" y="711"/>
                  </a:lnTo>
                  <a:lnTo>
                    <a:pt x="556" y="728"/>
                  </a:lnTo>
                  <a:lnTo>
                    <a:pt x="531" y="743"/>
                  </a:lnTo>
                  <a:lnTo>
                    <a:pt x="508" y="758"/>
                  </a:lnTo>
                  <a:lnTo>
                    <a:pt x="487" y="773"/>
                  </a:lnTo>
                  <a:lnTo>
                    <a:pt x="468" y="791"/>
                  </a:lnTo>
                  <a:lnTo>
                    <a:pt x="447" y="804"/>
                  </a:lnTo>
                  <a:lnTo>
                    <a:pt x="428" y="815"/>
                  </a:lnTo>
                  <a:lnTo>
                    <a:pt x="411" y="829"/>
                  </a:lnTo>
                  <a:lnTo>
                    <a:pt x="400" y="840"/>
                  </a:lnTo>
                  <a:lnTo>
                    <a:pt x="386" y="848"/>
                  </a:lnTo>
                  <a:lnTo>
                    <a:pt x="379" y="853"/>
                  </a:lnTo>
                  <a:lnTo>
                    <a:pt x="373" y="857"/>
                  </a:lnTo>
                  <a:lnTo>
                    <a:pt x="373" y="861"/>
                  </a:lnTo>
                  <a:lnTo>
                    <a:pt x="388" y="965"/>
                  </a:lnTo>
                  <a:lnTo>
                    <a:pt x="384" y="967"/>
                  </a:lnTo>
                  <a:lnTo>
                    <a:pt x="377" y="977"/>
                  </a:lnTo>
                  <a:lnTo>
                    <a:pt x="369" y="983"/>
                  </a:lnTo>
                  <a:lnTo>
                    <a:pt x="363" y="990"/>
                  </a:lnTo>
                  <a:lnTo>
                    <a:pt x="356" y="998"/>
                  </a:lnTo>
                  <a:lnTo>
                    <a:pt x="348" y="1005"/>
                  </a:lnTo>
                  <a:lnTo>
                    <a:pt x="337" y="1013"/>
                  </a:lnTo>
                  <a:lnTo>
                    <a:pt x="327" y="1021"/>
                  </a:lnTo>
                  <a:lnTo>
                    <a:pt x="316" y="1026"/>
                  </a:lnTo>
                  <a:lnTo>
                    <a:pt x="303" y="1034"/>
                  </a:lnTo>
                  <a:lnTo>
                    <a:pt x="289" y="1040"/>
                  </a:lnTo>
                  <a:lnTo>
                    <a:pt x="276" y="1043"/>
                  </a:lnTo>
                  <a:lnTo>
                    <a:pt x="261" y="1047"/>
                  </a:lnTo>
                  <a:lnTo>
                    <a:pt x="247" y="1051"/>
                  </a:lnTo>
                  <a:lnTo>
                    <a:pt x="230" y="1049"/>
                  </a:lnTo>
                  <a:lnTo>
                    <a:pt x="215" y="1047"/>
                  </a:lnTo>
                  <a:lnTo>
                    <a:pt x="198" y="1043"/>
                  </a:lnTo>
                  <a:lnTo>
                    <a:pt x="183" y="1042"/>
                  </a:lnTo>
                  <a:lnTo>
                    <a:pt x="168" y="1036"/>
                  </a:lnTo>
                  <a:lnTo>
                    <a:pt x="152" y="1030"/>
                  </a:lnTo>
                  <a:lnTo>
                    <a:pt x="135" y="1024"/>
                  </a:lnTo>
                  <a:lnTo>
                    <a:pt x="122" y="1019"/>
                  </a:lnTo>
                  <a:lnTo>
                    <a:pt x="109" y="1011"/>
                  </a:lnTo>
                  <a:lnTo>
                    <a:pt x="97" y="1005"/>
                  </a:lnTo>
                  <a:lnTo>
                    <a:pt x="84" y="998"/>
                  </a:lnTo>
                  <a:lnTo>
                    <a:pt x="76" y="994"/>
                  </a:lnTo>
                  <a:lnTo>
                    <a:pt x="69" y="988"/>
                  </a:lnTo>
                  <a:lnTo>
                    <a:pt x="63" y="986"/>
                  </a:lnTo>
                  <a:lnTo>
                    <a:pt x="59" y="984"/>
                  </a:lnTo>
                  <a:lnTo>
                    <a:pt x="59" y="981"/>
                  </a:lnTo>
                  <a:lnTo>
                    <a:pt x="57" y="979"/>
                  </a:lnTo>
                  <a:lnTo>
                    <a:pt x="55" y="973"/>
                  </a:lnTo>
                  <a:lnTo>
                    <a:pt x="52" y="967"/>
                  </a:lnTo>
                  <a:lnTo>
                    <a:pt x="46" y="958"/>
                  </a:lnTo>
                  <a:lnTo>
                    <a:pt x="42" y="948"/>
                  </a:lnTo>
                  <a:lnTo>
                    <a:pt x="38" y="935"/>
                  </a:lnTo>
                  <a:lnTo>
                    <a:pt x="35" y="924"/>
                  </a:lnTo>
                  <a:lnTo>
                    <a:pt x="29" y="908"/>
                  </a:lnTo>
                  <a:lnTo>
                    <a:pt x="25" y="891"/>
                  </a:lnTo>
                  <a:lnTo>
                    <a:pt x="19" y="874"/>
                  </a:lnTo>
                  <a:lnTo>
                    <a:pt x="16" y="857"/>
                  </a:lnTo>
                  <a:lnTo>
                    <a:pt x="12" y="836"/>
                  </a:lnTo>
                  <a:lnTo>
                    <a:pt x="8" y="817"/>
                  </a:lnTo>
                  <a:lnTo>
                    <a:pt x="4" y="796"/>
                  </a:lnTo>
                  <a:lnTo>
                    <a:pt x="4" y="775"/>
                  </a:lnTo>
                  <a:lnTo>
                    <a:pt x="0" y="753"/>
                  </a:lnTo>
                  <a:lnTo>
                    <a:pt x="0" y="730"/>
                  </a:lnTo>
                  <a:lnTo>
                    <a:pt x="0" y="707"/>
                  </a:lnTo>
                  <a:lnTo>
                    <a:pt x="0" y="684"/>
                  </a:lnTo>
                  <a:lnTo>
                    <a:pt x="0" y="659"/>
                  </a:lnTo>
                  <a:lnTo>
                    <a:pt x="2" y="639"/>
                  </a:lnTo>
                  <a:lnTo>
                    <a:pt x="4" y="618"/>
                  </a:lnTo>
                  <a:lnTo>
                    <a:pt x="6" y="597"/>
                  </a:lnTo>
                  <a:lnTo>
                    <a:pt x="6" y="578"/>
                  </a:lnTo>
                  <a:lnTo>
                    <a:pt x="10" y="561"/>
                  </a:lnTo>
                  <a:lnTo>
                    <a:pt x="10" y="545"/>
                  </a:lnTo>
                  <a:lnTo>
                    <a:pt x="14" y="534"/>
                  </a:lnTo>
                  <a:lnTo>
                    <a:pt x="14" y="523"/>
                  </a:lnTo>
                  <a:lnTo>
                    <a:pt x="14" y="515"/>
                  </a:lnTo>
                  <a:lnTo>
                    <a:pt x="16" y="509"/>
                  </a:lnTo>
                  <a:lnTo>
                    <a:pt x="17" y="509"/>
                  </a:lnTo>
                  <a:lnTo>
                    <a:pt x="16" y="507"/>
                  </a:lnTo>
                  <a:lnTo>
                    <a:pt x="16" y="500"/>
                  </a:lnTo>
                  <a:lnTo>
                    <a:pt x="16" y="490"/>
                  </a:lnTo>
                  <a:lnTo>
                    <a:pt x="16" y="481"/>
                  </a:lnTo>
                  <a:lnTo>
                    <a:pt x="14" y="466"/>
                  </a:lnTo>
                  <a:lnTo>
                    <a:pt x="14" y="448"/>
                  </a:lnTo>
                  <a:lnTo>
                    <a:pt x="14" y="428"/>
                  </a:lnTo>
                  <a:lnTo>
                    <a:pt x="14" y="408"/>
                  </a:lnTo>
                  <a:lnTo>
                    <a:pt x="14" y="386"/>
                  </a:lnTo>
                  <a:lnTo>
                    <a:pt x="14" y="363"/>
                  </a:lnTo>
                  <a:lnTo>
                    <a:pt x="14" y="338"/>
                  </a:lnTo>
                  <a:lnTo>
                    <a:pt x="16" y="313"/>
                  </a:lnTo>
                  <a:lnTo>
                    <a:pt x="17" y="287"/>
                  </a:lnTo>
                  <a:lnTo>
                    <a:pt x="19" y="264"/>
                  </a:lnTo>
                  <a:lnTo>
                    <a:pt x="21" y="239"/>
                  </a:lnTo>
                  <a:lnTo>
                    <a:pt x="25" y="216"/>
                  </a:lnTo>
                  <a:lnTo>
                    <a:pt x="25" y="192"/>
                  </a:lnTo>
                  <a:lnTo>
                    <a:pt x="29" y="171"/>
                  </a:lnTo>
                  <a:lnTo>
                    <a:pt x="35" y="150"/>
                  </a:lnTo>
                  <a:lnTo>
                    <a:pt x="38" y="133"/>
                  </a:lnTo>
                  <a:lnTo>
                    <a:pt x="42" y="112"/>
                  </a:lnTo>
                  <a:lnTo>
                    <a:pt x="48" y="97"/>
                  </a:lnTo>
                  <a:lnTo>
                    <a:pt x="52" y="82"/>
                  </a:lnTo>
                  <a:lnTo>
                    <a:pt x="59" y="68"/>
                  </a:lnTo>
                  <a:lnTo>
                    <a:pt x="63" y="55"/>
                  </a:lnTo>
                  <a:lnTo>
                    <a:pt x="67" y="44"/>
                  </a:lnTo>
                  <a:lnTo>
                    <a:pt x="71" y="34"/>
                  </a:lnTo>
                  <a:lnTo>
                    <a:pt x="74" y="26"/>
                  </a:lnTo>
                  <a:lnTo>
                    <a:pt x="80" y="15"/>
                  </a:lnTo>
                  <a:lnTo>
                    <a:pt x="82" y="13"/>
                  </a:lnTo>
                  <a:lnTo>
                    <a:pt x="143" y="0"/>
                  </a:lnTo>
                  <a:lnTo>
                    <a:pt x="143"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20" name="Freeform 68"/>
            <p:cNvSpPr>
              <a:spLocks/>
            </p:cNvSpPr>
            <p:nvPr/>
          </p:nvSpPr>
          <p:spPr bwMode="auto">
            <a:xfrm>
              <a:off x="716" y="3247"/>
              <a:ext cx="257" cy="255"/>
            </a:xfrm>
            <a:custGeom>
              <a:avLst/>
              <a:gdLst>
                <a:gd name="T0" fmla="*/ 465 w 513"/>
                <a:gd name="T1" fmla="*/ 62 h 509"/>
                <a:gd name="T2" fmla="*/ 418 w 513"/>
                <a:gd name="T3" fmla="*/ 49 h 509"/>
                <a:gd name="T4" fmla="*/ 405 w 513"/>
                <a:gd name="T5" fmla="*/ 59 h 509"/>
                <a:gd name="T6" fmla="*/ 389 w 513"/>
                <a:gd name="T7" fmla="*/ 66 h 509"/>
                <a:gd name="T8" fmla="*/ 370 w 513"/>
                <a:gd name="T9" fmla="*/ 80 h 509"/>
                <a:gd name="T10" fmla="*/ 344 w 513"/>
                <a:gd name="T11" fmla="*/ 91 h 509"/>
                <a:gd name="T12" fmla="*/ 315 w 513"/>
                <a:gd name="T13" fmla="*/ 106 h 509"/>
                <a:gd name="T14" fmla="*/ 281 w 513"/>
                <a:gd name="T15" fmla="*/ 121 h 509"/>
                <a:gd name="T16" fmla="*/ 245 w 513"/>
                <a:gd name="T17" fmla="*/ 137 h 509"/>
                <a:gd name="T18" fmla="*/ 203 w 513"/>
                <a:gd name="T19" fmla="*/ 150 h 509"/>
                <a:gd name="T20" fmla="*/ 161 w 513"/>
                <a:gd name="T21" fmla="*/ 163 h 509"/>
                <a:gd name="T22" fmla="*/ 119 w 513"/>
                <a:gd name="T23" fmla="*/ 177 h 509"/>
                <a:gd name="T24" fmla="*/ 81 w 513"/>
                <a:gd name="T25" fmla="*/ 188 h 509"/>
                <a:gd name="T26" fmla="*/ 49 w 513"/>
                <a:gd name="T27" fmla="*/ 196 h 509"/>
                <a:gd name="T28" fmla="*/ 22 w 513"/>
                <a:gd name="T29" fmla="*/ 201 h 509"/>
                <a:gd name="T30" fmla="*/ 5 w 513"/>
                <a:gd name="T31" fmla="*/ 205 h 509"/>
                <a:gd name="T32" fmla="*/ 0 w 513"/>
                <a:gd name="T33" fmla="*/ 209 h 509"/>
                <a:gd name="T34" fmla="*/ 95 w 513"/>
                <a:gd name="T35" fmla="*/ 243 h 509"/>
                <a:gd name="T36" fmla="*/ 53 w 513"/>
                <a:gd name="T37" fmla="*/ 325 h 509"/>
                <a:gd name="T38" fmla="*/ 57 w 513"/>
                <a:gd name="T39" fmla="*/ 338 h 509"/>
                <a:gd name="T40" fmla="*/ 59 w 513"/>
                <a:gd name="T41" fmla="*/ 355 h 509"/>
                <a:gd name="T42" fmla="*/ 60 w 513"/>
                <a:gd name="T43" fmla="*/ 376 h 509"/>
                <a:gd name="T44" fmla="*/ 60 w 513"/>
                <a:gd name="T45" fmla="*/ 391 h 509"/>
                <a:gd name="T46" fmla="*/ 59 w 513"/>
                <a:gd name="T47" fmla="*/ 408 h 509"/>
                <a:gd name="T48" fmla="*/ 53 w 513"/>
                <a:gd name="T49" fmla="*/ 426 h 509"/>
                <a:gd name="T50" fmla="*/ 45 w 513"/>
                <a:gd name="T51" fmla="*/ 446 h 509"/>
                <a:gd name="T52" fmla="*/ 32 w 513"/>
                <a:gd name="T53" fmla="*/ 465 h 509"/>
                <a:gd name="T54" fmla="*/ 19 w 513"/>
                <a:gd name="T55" fmla="*/ 486 h 509"/>
                <a:gd name="T56" fmla="*/ 7 w 513"/>
                <a:gd name="T57" fmla="*/ 502 h 509"/>
                <a:gd name="T58" fmla="*/ 3 w 513"/>
                <a:gd name="T59" fmla="*/ 509 h 509"/>
                <a:gd name="T60" fmla="*/ 9 w 513"/>
                <a:gd name="T61" fmla="*/ 505 h 509"/>
                <a:gd name="T62" fmla="*/ 26 w 513"/>
                <a:gd name="T63" fmla="*/ 496 h 509"/>
                <a:gd name="T64" fmla="*/ 47 w 513"/>
                <a:gd name="T65" fmla="*/ 485 h 509"/>
                <a:gd name="T66" fmla="*/ 68 w 513"/>
                <a:gd name="T67" fmla="*/ 471 h 509"/>
                <a:gd name="T68" fmla="*/ 83 w 513"/>
                <a:gd name="T69" fmla="*/ 454 h 509"/>
                <a:gd name="T70" fmla="*/ 95 w 513"/>
                <a:gd name="T71" fmla="*/ 441 h 509"/>
                <a:gd name="T72" fmla="*/ 104 w 513"/>
                <a:gd name="T73" fmla="*/ 427 h 509"/>
                <a:gd name="T74" fmla="*/ 114 w 513"/>
                <a:gd name="T75" fmla="*/ 329 h 509"/>
                <a:gd name="T76" fmla="*/ 129 w 513"/>
                <a:gd name="T77" fmla="*/ 315 h 509"/>
                <a:gd name="T78" fmla="*/ 146 w 513"/>
                <a:gd name="T79" fmla="*/ 304 h 509"/>
                <a:gd name="T80" fmla="*/ 167 w 513"/>
                <a:gd name="T81" fmla="*/ 291 h 509"/>
                <a:gd name="T82" fmla="*/ 192 w 513"/>
                <a:gd name="T83" fmla="*/ 273 h 509"/>
                <a:gd name="T84" fmla="*/ 214 w 513"/>
                <a:gd name="T85" fmla="*/ 258 h 509"/>
                <a:gd name="T86" fmla="*/ 237 w 513"/>
                <a:gd name="T87" fmla="*/ 243 h 509"/>
                <a:gd name="T88" fmla="*/ 258 w 513"/>
                <a:gd name="T89" fmla="*/ 228 h 509"/>
                <a:gd name="T90" fmla="*/ 279 w 513"/>
                <a:gd name="T91" fmla="*/ 213 h 509"/>
                <a:gd name="T92" fmla="*/ 296 w 513"/>
                <a:gd name="T93" fmla="*/ 197 h 509"/>
                <a:gd name="T94" fmla="*/ 313 w 513"/>
                <a:gd name="T95" fmla="*/ 186 h 509"/>
                <a:gd name="T96" fmla="*/ 330 w 513"/>
                <a:gd name="T97" fmla="*/ 173 h 509"/>
                <a:gd name="T98" fmla="*/ 346 w 513"/>
                <a:gd name="T99" fmla="*/ 159 h 509"/>
                <a:gd name="T100" fmla="*/ 363 w 513"/>
                <a:gd name="T101" fmla="*/ 148 h 509"/>
                <a:gd name="T102" fmla="*/ 382 w 513"/>
                <a:gd name="T103" fmla="*/ 135 h 509"/>
                <a:gd name="T104" fmla="*/ 401 w 513"/>
                <a:gd name="T105" fmla="*/ 121 h 509"/>
                <a:gd name="T106" fmla="*/ 422 w 513"/>
                <a:gd name="T107" fmla="*/ 108 h 509"/>
                <a:gd name="T108" fmla="*/ 441 w 513"/>
                <a:gd name="T109" fmla="*/ 93 h 509"/>
                <a:gd name="T110" fmla="*/ 460 w 513"/>
                <a:gd name="T111" fmla="*/ 82 h 509"/>
                <a:gd name="T112" fmla="*/ 479 w 513"/>
                <a:gd name="T113" fmla="*/ 70 h 509"/>
                <a:gd name="T114" fmla="*/ 494 w 513"/>
                <a:gd name="T115" fmla="*/ 61 h 509"/>
                <a:gd name="T116" fmla="*/ 509 w 513"/>
                <a:gd name="T117" fmla="*/ 51 h 509"/>
                <a:gd name="T118" fmla="*/ 513 w 513"/>
                <a:gd name="T119" fmla="*/ 4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509">
                  <a:moveTo>
                    <a:pt x="513" y="49"/>
                  </a:moveTo>
                  <a:lnTo>
                    <a:pt x="465" y="62"/>
                  </a:lnTo>
                  <a:lnTo>
                    <a:pt x="437" y="0"/>
                  </a:lnTo>
                  <a:lnTo>
                    <a:pt x="418" y="49"/>
                  </a:lnTo>
                  <a:lnTo>
                    <a:pt x="414" y="51"/>
                  </a:lnTo>
                  <a:lnTo>
                    <a:pt x="405" y="59"/>
                  </a:lnTo>
                  <a:lnTo>
                    <a:pt x="397" y="62"/>
                  </a:lnTo>
                  <a:lnTo>
                    <a:pt x="389" y="66"/>
                  </a:lnTo>
                  <a:lnTo>
                    <a:pt x="380" y="72"/>
                  </a:lnTo>
                  <a:lnTo>
                    <a:pt x="370" y="80"/>
                  </a:lnTo>
                  <a:lnTo>
                    <a:pt x="357" y="83"/>
                  </a:lnTo>
                  <a:lnTo>
                    <a:pt x="344" y="91"/>
                  </a:lnTo>
                  <a:lnTo>
                    <a:pt x="329" y="99"/>
                  </a:lnTo>
                  <a:lnTo>
                    <a:pt x="315" y="106"/>
                  </a:lnTo>
                  <a:lnTo>
                    <a:pt x="298" y="114"/>
                  </a:lnTo>
                  <a:lnTo>
                    <a:pt x="281" y="121"/>
                  </a:lnTo>
                  <a:lnTo>
                    <a:pt x="262" y="129"/>
                  </a:lnTo>
                  <a:lnTo>
                    <a:pt x="245" y="137"/>
                  </a:lnTo>
                  <a:lnTo>
                    <a:pt x="224" y="142"/>
                  </a:lnTo>
                  <a:lnTo>
                    <a:pt x="203" y="150"/>
                  </a:lnTo>
                  <a:lnTo>
                    <a:pt x="182" y="156"/>
                  </a:lnTo>
                  <a:lnTo>
                    <a:pt x="161" y="163"/>
                  </a:lnTo>
                  <a:lnTo>
                    <a:pt x="140" y="169"/>
                  </a:lnTo>
                  <a:lnTo>
                    <a:pt x="119" y="177"/>
                  </a:lnTo>
                  <a:lnTo>
                    <a:pt x="98" y="180"/>
                  </a:lnTo>
                  <a:lnTo>
                    <a:pt x="81" y="188"/>
                  </a:lnTo>
                  <a:lnTo>
                    <a:pt x="62" y="192"/>
                  </a:lnTo>
                  <a:lnTo>
                    <a:pt x="49" y="196"/>
                  </a:lnTo>
                  <a:lnTo>
                    <a:pt x="32" y="197"/>
                  </a:lnTo>
                  <a:lnTo>
                    <a:pt x="22" y="201"/>
                  </a:lnTo>
                  <a:lnTo>
                    <a:pt x="11" y="203"/>
                  </a:lnTo>
                  <a:lnTo>
                    <a:pt x="5" y="205"/>
                  </a:lnTo>
                  <a:lnTo>
                    <a:pt x="0" y="207"/>
                  </a:lnTo>
                  <a:lnTo>
                    <a:pt x="0" y="209"/>
                  </a:lnTo>
                  <a:lnTo>
                    <a:pt x="11" y="249"/>
                  </a:lnTo>
                  <a:lnTo>
                    <a:pt x="95" y="243"/>
                  </a:lnTo>
                  <a:lnTo>
                    <a:pt x="53" y="319"/>
                  </a:lnTo>
                  <a:lnTo>
                    <a:pt x="53" y="325"/>
                  </a:lnTo>
                  <a:lnTo>
                    <a:pt x="55" y="331"/>
                  </a:lnTo>
                  <a:lnTo>
                    <a:pt x="57" y="338"/>
                  </a:lnTo>
                  <a:lnTo>
                    <a:pt x="57" y="346"/>
                  </a:lnTo>
                  <a:lnTo>
                    <a:pt x="59" y="355"/>
                  </a:lnTo>
                  <a:lnTo>
                    <a:pt x="60" y="367"/>
                  </a:lnTo>
                  <a:lnTo>
                    <a:pt x="60" y="376"/>
                  </a:lnTo>
                  <a:lnTo>
                    <a:pt x="60" y="384"/>
                  </a:lnTo>
                  <a:lnTo>
                    <a:pt x="60" y="391"/>
                  </a:lnTo>
                  <a:lnTo>
                    <a:pt x="59" y="399"/>
                  </a:lnTo>
                  <a:lnTo>
                    <a:pt x="59" y="408"/>
                  </a:lnTo>
                  <a:lnTo>
                    <a:pt x="57" y="416"/>
                  </a:lnTo>
                  <a:lnTo>
                    <a:pt x="53" y="426"/>
                  </a:lnTo>
                  <a:lnTo>
                    <a:pt x="49" y="433"/>
                  </a:lnTo>
                  <a:lnTo>
                    <a:pt x="45" y="446"/>
                  </a:lnTo>
                  <a:lnTo>
                    <a:pt x="40" y="454"/>
                  </a:lnTo>
                  <a:lnTo>
                    <a:pt x="32" y="465"/>
                  </a:lnTo>
                  <a:lnTo>
                    <a:pt x="26" y="475"/>
                  </a:lnTo>
                  <a:lnTo>
                    <a:pt x="19" y="486"/>
                  </a:lnTo>
                  <a:lnTo>
                    <a:pt x="11" y="494"/>
                  </a:lnTo>
                  <a:lnTo>
                    <a:pt x="7" y="502"/>
                  </a:lnTo>
                  <a:lnTo>
                    <a:pt x="3" y="505"/>
                  </a:lnTo>
                  <a:lnTo>
                    <a:pt x="3" y="509"/>
                  </a:lnTo>
                  <a:lnTo>
                    <a:pt x="3" y="507"/>
                  </a:lnTo>
                  <a:lnTo>
                    <a:pt x="9" y="505"/>
                  </a:lnTo>
                  <a:lnTo>
                    <a:pt x="15" y="502"/>
                  </a:lnTo>
                  <a:lnTo>
                    <a:pt x="26" y="496"/>
                  </a:lnTo>
                  <a:lnTo>
                    <a:pt x="36" y="490"/>
                  </a:lnTo>
                  <a:lnTo>
                    <a:pt x="47" y="485"/>
                  </a:lnTo>
                  <a:lnTo>
                    <a:pt x="57" y="477"/>
                  </a:lnTo>
                  <a:lnTo>
                    <a:pt x="68" y="471"/>
                  </a:lnTo>
                  <a:lnTo>
                    <a:pt x="76" y="462"/>
                  </a:lnTo>
                  <a:lnTo>
                    <a:pt x="83" y="454"/>
                  </a:lnTo>
                  <a:lnTo>
                    <a:pt x="89" y="446"/>
                  </a:lnTo>
                  <a:lnTo>
                    <a:pt x="95" y="441"/>
                  </a:lnTo>
                  <a:lnTo>
                    <a:pt x="102" y="429"/>
                  </a:lnTo>
                  <a:lnTo>
                    <a:pt x="104" y="427"/>
                  </a:lnTo>
                  <a:lnTo>
                    <a:pt x="112" y="332"/>
                  </a:lnTo>
                  <a:lnTo>
                    <a:pt x="114" y="329"/>
                  </a:lnTo>
                  <a:lnTo>
                    <a:pt x="123" y="321"/>
                  </a:lnTo>
                  <a:lnTo>
                    <a:pt x="129" y="315"/>
                  </a:lnTo>
                  <a:lnTo>
                    <a:pt x="138" y="312"/>
                  </a:lnTo>
                  <a:lnTo>
                    <a:pt x="146" y="304"/>
                  </a:lnTo>
                  <a:lnTo>
                    <a:pt x="157" y="298"/>
                  </a:lnTo>
                  <a:lnTo>
                    <a:pt x="167" y="291"/>
                  </a:lnTo>
                  <a:lnTo>
                    <a:pt x="178" y="281"/>
                  </a:lnTo>
                  <a:lnTo>
                    <a:pt x="192" y="273"/>
                  </a:lnTo>
                  <a:lnTo>
                    <a:pt x="203" y="266"/>
                  </a:lnTo>
                  <a:lnTo>
                    <a:pt x="214" y="258"/>
                  </a:lnTo>
                  <a:lnTo>
                    <a:pt x="226" y="251"/>
                  </a:lnTo>
                  <a:lnTo>
                    <a:pt x="237" y="243"/>
                  </a:lnTo>
                  <a:lnTo>
                    <a:pt x="249" y="235"/>
                  </a:lnTo>
                  <a:lnTo>
                    <a:pt x="258" y="228"/>
                  </a:lnTo>
                  <a:lnTo>
                    <a:pt x="270" y="218"/>
                  </a:lnTo>
                  <a:lnTo>
                    <a:pt x="279" y="213"/>
                  </a:lnTo>
                  <a:lnTo>
                    <a:pt x="287" y="205"/>
                  </a:lnTo>
                  <a:lnTo>
                    <a:pt x="296" y="197"/>
                  </a:lnTo>
                  <a:lnTo>
                    <a:pt x="304" y="194"/>
                  </a:lnTo>
                  <a:lnTo>
                    <a:pt x="313" y="186"/>
                  </a:lnTo>
                  <a:lnTo>
                    <a:pt x="323" y="180"/>
                  </a:lnTo>
                  <a:lnTo>
                    <a:pt x="330" y="173"/>
                  </a:lnTo>
                  <a:lnTo>
                    <a:pt x="338" y="169"/>
                  </a:lnTo>
                  <a:lnTo>
                    <a:pt x="346" y="159"/>
                  </a:lnTo>
                  <a:lnTo>
                    <a:pt x="355" y="156"/>
                  </a:lnTo>
                  <a:lnTo>
                    <a:pt x="363" y="148"/>
                  </a:lnTo>
                  <a:lnTo>
                    <a:pt x="372" y="142"/>
                  </a:lnTo>
                  <a:lnTo>
                    <a:pt x="382" y="135"/>
                  </a:lnTo>
                  <a:lnTo>
                    <a:pt x="393" y="131"/>
                  </a:lnTo>
                  <a:lnTo>
                    <a:pt x="401" y="121"/>
                  </a:lnTo>
                  <a:lnTo>
                    <a:pt x="410" y="116"/>
                  </a:lnTo>
                  <a:lnTo>
                    <a:pt x="422" y="108"/>
                  </a:lnTo>
                  <a:lnTo>
                    <a:pt x="431" y="101"/>
                  </a:lnTo>
                  <a:lnTo>
                    <a:pt x="441" y="93"/>
                  </a:lnTo>
                  <a:lnTo>
                    <a:pt x="450" y="89"/>
                  </a:lnTo>
                  <a:lnTo>
                    <a:pt x="460" y="82"/>
                  </a:lnTo>
                  <a:lnTo>
                    <a:pt x="471" y="76"/>
                  </a:lnTo>
                  <a:lnTo>
                    <a:pt x="479" y="70"/>
                  </a:lnTo>
                  <a:lnTo>
                    <a:pt x="486" y="64"/>
                  </a:lnTo>
                  <a:lnTo>
                    <a:pt x="494" y="61"/>
                  </a:lnTo>
                  <a:lnTo>
                    <a:pt x="500" y="57"/>
                  </a:lnTo>
                  <a:lnTo>
                    <a:pt x="509" y="51"/>
                  </a:lnTo>
                  <a:lnTo>
                    <a:pt x="513" y="49"/>
                  </a:lnTo>
                  <a:lnTo>
                    <a:pt x="513" y="49"/>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21" name="Freeform 69"/>
            <p:cNvSpPr>
              <a:spLocks/>
            </p:cNvSpPr>
            <p:nvPr/>
          </p:nvSpPr>
          <p:spPr bwMode="auto">
            <a:xfrm>
              <a:off x="606" y="3005"/>
              <a:ext cx="55" cy="208"/>
            </a:xfrm>
            <a:custGeom>
              <a:avLst/>
              <a:gdLst>
                <a:gd name="T0" fmla="*/ 89 w 110"/>
                <a:gd name="T1" fmla="*/ 0 h 416"/>
                <a:gd name="T2" fmla="*/ 19 w 110"/>
                <a:gd name="T3" fmla="*/ 13 h 416"/>
                <a:gd name="T4" fmla="*/ 51 w 110"/>
                <a:gd name="T5" fmla="*/ 36 h 416"/>
                <a:gd name="T6" fmla="*/ 51 w 110"/>
                <a:gd name="T7" fmla="*/ 42 h 416"/>
                <a:gd name="T8" fmla="*/ 51 w 110"/>
                <a:gd name="T9" fmla="*/ 48 h 416"/>
                <a:gd name="T10" fmla="*/ 55 w 110"/>
                <a:gd name="T11" fmla="*/ 55 h 416"/>
                <a:gd name="T12" fmla="*/ 55 w 110"/>
                <a:gd name="T13" fmla="*/ 65 h 416"/>
                <a:gd name="T14" fmla="*/ 55 w 110"/>
                <a:gd name="T15" fmla="*/ 78 h 416"/>
                <a:gd name="T16" fmla="*/ 53 w 110"/>
                <a:gd name="T17" fmla="*/ 84 h 416"/>
                <a:gd name="T18" fmla="*/ 53 w 110"/>
                <a:gd name="T19" fmla="*/ 89 h 416"/>
                <a:gd name="T20" fmla="*/ 51 w 110"/>
                <a:gd name="T21" fmla="*/ 97 h 416"/>
                <a:gd name="T22" fmla="*/ 51 w 110"/>
                <a:gd name="T23" fmla="*/ 105 h 416"/>
                <a:gd name="T24" fmla="*/ 48 w 110"/>
                <a:gd name="T25" fmla="*/ 112 h 416"/>
                <a:gd name="T26" fmla="*/ 44 w 110"/>
                <a:gd name="T27" fmla="*/ 120 h 416"/>
                <a:gd name="T28" fmla="*/ 40 w 110"/>
                <a:gd name="T29" fmla="*/ 127 h 416"/>
                <a:gd name="T30" fmla="*/ 38 w 110"/>
                <a:gd name="T31" fmla="*/ 135 h 416"/>
                <a:gd name="T32" fmla="*/ 34 w 110"/>
                <a:gd name="T33" fmla="*/ 144 h 416"/>
                <a:gd name="T34" fmla="*/ 30 w 110"/>
                <a:gd name="T35" fmla="*/ 152 h 416"/>
                <a:gd name="T36" fmla="*/ 27 w 110"/>
                <a:gd name="T37" fmla="*/ 160 h 416"/>
                <a:gd name="T38" fmla="*/ 21 w 110"/>
                <a:gd name="T39" fmla="*/ 167 h 416"/>
                <a:gd name="T40" fmla="*/ 17 w 110"/>
                <a:gd name="T41" fmla="*/ 173 h 416"/>
                <a:gd name="T42" fmla="*/ 13 w 110"/>
                <a:gd name="T43" fmla="*/ 181 h 416"/>
                <a:gd name="T44" fmla="*/ 10 w 110"/>
                <a:gd name="T45" fmla="*/ 190 h 416"/>
                <a:gd name="T46" fmla="*/ 10 w 110"/>
                <a:gd name="T47" fmla="*/ 198 h 416"/>
                <a:gd name="T48" fmla="*/ 4 w 110"/>
                <a:gd name="T49" fmla="*/ 211 h 416"/>
                <a:gd name="T50" fmla="*/ 4 w 110"/>
                <a:gd name="T51" fmla="*/ 224 h 416"/>
                <a:gd name="T52" fmla="*/ 4 w 110"/>
                <a:gd name="T53" fmla="*/ 236 h 416"/>
                <a:gd name="T54" fmla="*/ 10 w 110"/>
                <a:gd name="T55" fmla="*/ 245 h 416"/>
                <a:gd name="T56" fmla="*/ 13 w 110"/>
                <a:gd name="T57" fmla="*/ 257 h 416"/>
                <a:gd name="T58" fmla="*/ 21 w 110"/>
                <a:gd name="T59" fmla="*/ 266 h 416"/>
                <a:gd name="T60" fmla="*/ 27 w 110"/>
                <a:gd name="T61" fmla="*/ 276 h 416"/>
                <a:gd name="T62" fmla="*/ 34 w 110"/>
                <a:gd name="T63" fmla="*/ 287 h 416"/>
                <a:gd name="T64" fmla="*/ 38 w 110"/>
                <a:gd name="T65" fmla="*/ 295 h 416"/>
                <a:gd name="T66" fmla="*/ 38 w 110"/>
                <a:gd name="T67" fmla="*/ 308 h 416"/>
                <a:gd name="T68" fmla="*/ 36 w 110"/>
                <a:gd name="T69" fmla="*/ 317 h 416"/>
                <a:gd name="T70" fmla="*/ 32 w 110"/>
                <a:gd name="T71" fmla="*/ 329 h 416"/>
                <a:gd name="T72" fmla="*/ 27 w 110"/>
                <a:gd name="T73" fmla="*/ 338 h 416"/>
                <a:gd name="T74" fmla="*/ 19 w 110"/>
                <a:gd name="T75" fmla="*/ 350 h 416"/>
                <a:gd name="T76" fmla="*/ 11 w 110"/>
                <a:gd name="T77" fmla="*/ 357 h 416"/>
                <a:gd name="T78" fmla="*/ 6 w 110"/>
                <a:gd name="T79" fmla="*/ 367 h 416"/>
                <a:gd name="T80" fmla="*/ 0 w 110"/>
                <a:gd name="T81" fmla="*/ 371 h 416"/>
                <a:gd name="T82" fmla="*/ 0 w 110"/>
                <a:gd name="T83" fmla="*/ 375 h 416"/>
                <a:gd name="T84" fmla="*/ 10 w 110"/>
                <a:gd name="T85" fmla="*/ 416 h 416"/>
                <a:gd name="T86" fmla="*/ 46 w 110"/>
                <a:gd name="T87" fmla="*/ 352 h 416"/>
                <a:gd name="T88" fmla="*/ 97 w 110"/>
                <a:gd name="T89" fmla="*/ 361 h 416"/>
                <a:gd name="T90" fmla="*/ 105 w 110"/>
                <a:gd name="T91" fmla="*/ 219 h 416"/>
                <a:gd name="T92" fmla="*/ 110 w 110"/>
                <a:gd name="T93" fmla="*/ 97 h 416"/>
                <a:gd name="T94" fmla="*/ 89 w 110"/>
                <a:gd name="T95" fmla="*/ 0 h 416"/>
                <a:gd name="T96" fmla="*/ 89 w 110"/>
                <a:gd name="T9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416">
                  <a:moveTo>
                    <a:pt x="89" y="0"/>
                  </a:moveTo>
                  <a:lnTo>
                    <a:pt x="19" y="13"/>
                  </a:lnTo>
                  <a:lnTo>
                    <a:pt x="51" y="36"/>
                  </a:lnTo>
                  <a:lnTo>
                    <a:pt x="51" y="42"/>
                  </a:lnTo>
                  <a:lnTo>
                    <a:pt x="51" y="48"/>
                  </a:lnTo>
                  <a:lnTo>
                    <a:pt x="55" y="55"/>
                  </a:lnTo>
                  <a:lnTo>
                    <a:pt x="55" y="65"/>
                  </a:lnTo>
                  <a:lnTo>
                    <a:pt x="55" y="78"/>
                  </a:lnTo>
                  <a:lnTo>
                    <a:pt x="53" y="84"/>
                  </a:lnTo>
                  <a:lnTo>
                    <a:pt x="53" y="89"/>
                  </a:lnTo>
                  <a:lnTo>
                    <a:pt x="51" y="97"/>
                  </a:lnTo>
                  <a:lnTo>
                    <a:pt x="51" y="105"/>
                  </a:lnTo>
                  <a:lnTo>
                    <a:pt x="48" y="112"/>
                  </a:lnTo>
                  <a:lnTo>
                    <a:pt x="44" y="120"/>
                  </a:lnTo>
                  <a:lnTo>
                    <a:pt x="40" y="127"/>
                  </a:lnTo>
                  <a:lnTo>
                    <a:pt x="38" y="135"/>
                  </a:lnTo>
                  <a:lnTo>
                    <a:pt x="34" y="144"/>
                  </a:lnTo>
                  <a:lnTo>
                    <a:pt x="30" y="152"/>
                  </a:lnTo>
                  <a:lnTo>
                    <a:pt x="27" y="160"/>
                  </a:lnTo>
                  <a:lnTo>
                    <a:pt x="21" y="167"/>
                  </a:lnTo>
                  <a:lnTo>
                    <a:pt x="17" y="173"/>
                  </a:lnTo>
                  <a:lnTo>
                    <a:pt x="13" y="181"/>
                  </a:lnTo>
                  <a:lnTo>
                    <a:pt x="10" y="190"/>
                  </a:lnTo>
                  <a:lnTo>
                    <a:pt x="10" y="198"/>
                  </a:lnTo>
                  <a:lnTo>
                    <a:pt x="4" y="211"/>
                  </a:lnTo>
                  <a:lnTo>
                    <a:pt x="4" y="224"/>
                  </a:lnTo>
                  <a:lnTo>
                    <a:pt x="4" y="236"/>
                  </a:lnTo>
                  <a:lnTo>
                    <a:pt x="10" y="245"/>
                  </a:lnTo>
                  <a:lnTo>
                    <a:pt x="13" y="257"/>
                  </a:lnTo>
                  <a:lnTo>
                    <a:pt x="21" y="266"/>
                  </a:lnTo>
                  <a:lnTo>
                    <a:pt x="27" y="276"/>
                  </a:lnTo>
                  <a:lnTo>
                    <a:pt x="34" y="287"/>
                  </a:lnTo>
                  <a:lnTo>
                    <a:pt x="38" y="295"/>
                  </a:lnTo>
                  <a:lnTo>
                    <a:pt x="38" y="308"/>
                  </a:lnTo>
                  <a:lnTo>
                    <a:pt x="36" y="317"/>
                  </a:lnTo>
                  <a:lnTo>
                    <a:pt x="32" y="329"/>
                  </a:lnTo>
                  <a:lnTo>
                    <a:pt x="27" y="338"/>
                  </a:lnTo>
                  <a:lnTo>
                    <a:pt x="19" y="350"/>
                  </a:lnTo>
                  <a:lnTo>
                    <a:pt x="11" y="357"/>
                  </a:lnTo>
                  <a:lnTo>
                    <a:pt x="6" y="367"/>
                  </a:lnTo>
                  <a:lnTo>
                    <a:pt x="0" y="371"/>
                  </a:lnTo>
                  <a:lnTo>
                    <a:pt x="0" y="375"/>
                  </a:lnTo>
                  <a:lnTo>
                    <a:pt x="10" y="416"/>
                  </a:lnTo>
                  <a:lnTo>
                    <a:pt x="46" y="352"/>
                  </a:lnTo>
                  <a:lnTo>
                    <a:pt x="97" y="361"/>
                  </a:lnTo>
                  <a:lnTo>
                    <a:pt x="105" y="219"/>
                  </a:lnTo>
                  <a:lnTo>
                    <a:pt x="110" y="97"/>
                  </a:lnTo>
                  <a:lnTo>
                    <a:pt x="89" y="0"/>
                  </a:lnTo>
                  <a:lnTo>
                    <a:pt x="89" y="0"/>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22" name="Freeform 70"/>
            <p:cNvSpPr>
              <a:spLocks/>
            </p:cNvSpPr>
            <p:nvPr/>
          </p:nvSpPr>
          <p:spPr bwMode="auto">
            <a:xfrm>
              <a:off x="585" y="3609"/>
              <a:ext cx="218" cy="300"/>
            </a:xfrm>
            <a:custGeom>
              <a:avLst/>
              <a:gdLst>
                <a:gd name="T0" fmla="*/ 48 w 438"/>
                <a:gd name="T1" fmla="*/ 194 h 601"/>
                <a:gd name="T2" fmla="*/ 53 w 438"/>
                <a:gd name="T3" fmla="*/ 207 h 601"/>
                <a:gd name="T4" fmla="*/ 59 w 438"/>
                <a:gd name="T5" fmla="*/ 222 h 601"/>
                <a:gd name="T6" fmla="*/ 69 w 438"/>
                <a:gd name="T7" fmla="*/ 245 h 601"/>
                <a:gd name="T8" fmla="*/ 72 w 438"/>
                <a:gd name="T9" fmla="*/ 272 h 601"/>
                <a:gd name="T10" fmla="*/ 76 w 438"/>
                <a:gd name="T11" fmla="*/ 304 h 601"/>
                <a:gd name="T12" fmla="*/ 76 w 438"/>
                <a:gd name="T13" fmla="*/ 336 h 601"/>
                <a:gd name="T14" fmla="*/ 74 w 438"/>
                <a:gd name="T15" fmla="*/ 376 h 601"/>
                <a:gd name="T16" fmla="*/ 65 w 438"/>
                <a:gd name="T17" fmla="*/ 414 h 601"/>
                <a:gd name="T18" fmla="*/ 55 w 438"/>
                <a:gd name="T19" fmla="*/ 454 h 601"/>
                <a:gd name="T20" fmla="*/ 42 w 438"/>
                <a:gd name="T21" fmla="*/ 490 h 601"/>
                <a:gd name="T22" fmla="*/ 31 w 438"/>
                <a:gd name="T23" fmla="*/ 525 h 601"/>
                <a:gd name="T24" fmla="*/ 17 w 438"/>
                <a:gd name="T25" fmla="*/ 551 h 601"/>
                <a:gd name="T26" fmla="*/ 8 w 438"/>
                <a:gd name="T27" fmla="*/ 576 h 601"/>
                <a:gd name="T28" fmla="*/ 2 w 438"/>
                <a:gd name="T29" fmla="*/ 589 h 601"/>
                <a:gd name="T30" fmla="*/ 0 w 438"/>
                <a:gd name="T31" fmla="*/ 595 h 601"/>
                <a:gd name="T32" fmla="*/ 42 w 438"/>
                <a:gd name="T33" fmla="*/ 593 h 601"/>
                <a:gd name="T34" fmla="*/ 50 w 438"/>
                <a:gd name="T35" fmla="*/ 580 h 601"/>
                <a:gd name="T36" fmla="*/ 61 w 438"/>
                <a:gd name="T37" fmla="*/ 555 h 601"/>
                <a:gd name="T38" fmla="*/ 78 w 438"/>
                <a:gd name="T39" fmla="*/ 523 h 601"/>
                <a:gd name="T40" fmla="*/ 97 w 438"/>
                <a:gd name="T41" fmla="*/ 485 h 601"/>
                <a:gd name="T42" fmla="*/ 120 w 438"/>
                <a:gd name="T43" fmla="*/ 443 h 601"/>
                <a:gd name="T44" fmla="*/ 143 w 438"/>
                <a:gd name="T45" fmla="*/ 399 h 601"/>
                <a:gd name="T46" fmla="*/ 164 w 438"/>
                <a:gd name="T47" fmla="*/ 359 h 601"/>
                <a:gd name="T48" fmla="*/ 183 w 438"/>
                <a:gd name="T49" fmla="*/ 321 h 601"/>
                <a:gd name="T50" fmla="*/ 198 w 438"/>
                <a:gd name="T51" fmla="*/ 291 h 601"/>
                <a:gd name="T52" fmla="*/ 211 w 438"/>
                <a:gd name="T53" fmla="*/ 264 h 601"/>
                <a:gd name="T54" fmla="*/ 223 w 438"/>
                <a:gd name="T55" fmla="*/ 241 h 601"/>
                <a:gd name="T56" fmla="*/ 230 w 438"/>
                <a:gd name="T57" fmla="*/ 224 h 601"/>
                <a:gd name="T58" fmla="*/ 236 w 438"/>
                <a:gd name="T59" fmla="*/ 213 h 601"/>
                <a:gd name="T60" fmla="*/ 244 w 438"/>
                <a:gd name="T61" fmla="*/ 203 h 601"/>
                <a:gd name="T62" fmla="*/ 352 w 438"/>
                <a:gd name="T63" fmla="*/ 367 h 601"/>
                <a:gd name="T64" fmla="*/ 390 w 438"/>
                <a:gd name="T65" fmla="*/ 367 h 601"/>
                <a:gd name="T66" fmla="*/ 358 w 438"/>
                <a:gd name="T67" fmla="*/ 238 h 601"/>
                <a:gd name="T68" fmla="*/ 282 w 438"/>
                <a:gd name="T69" fmla="*/ 124 h 601"/>
                <a:gd name="T70" fmla="*/ 263 w 438"/>
                <a:gd name="T71" fmla="*/ 118 h 601"/>
                <a:gd name="T72" fmla="*/ 244 w 438"/>
                <a:gd name="T73" fmla="*/ 110 h 601"/>
                <a:gd name="T74" fmla="*/ 226 w 438"/>
                <a:gd name="T75" fmla="*/ 103 h 601"/>
                <a:gd name="T76" fmla="*/ 213 w 438"/>
                <a:gd name="T77" fmla="*/ 97 h 601"/>
                <a:gd name="T78" fmla="*/ 198 w 438"/>
                <a:gd name="T79" fmla="*/ 91 h 601"/>
                <a:gd name="T80" fmla="*/ 181 w 438"/>
                <a:gd name="T81" fmla="*/ 78 h 601"/>
                <a:gd name="T82" fmla="*/ 162 w 438"/>
                <a:gd name="T83" fmla="*/ 59 h 601"/>
                <a:gd name="T84" fmla="*/ 149 w 438"/>
                <a:gd name="T85" fmla="*/ 44 h 601"/>
                <a:gd name="T86" fmla="*/ 135 w 438"/>
                <a:gd name="T87" fmla="*/ 30 h 601"/>
                <a:gd name="T88" fmla="*/ 126 w 438"/>
                <a:gd name="T89" fmla="*/ 15 h 601"/>
                <a:gd name="T90" fmla="*/ 116 w 438"/>
                <a:gd name="T91" fmla="*/ 4 h 601"/>
                <a:gd name="T92" fmla="*/ 114 w 438"/>
                <a:gd name="T93"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8" h="601">
                  <a:moveTo>
                    <a:pt x="114" y="0"/>
                  </a:moveTo>
                  <a:lnTo>
                    <a:pt x="48" y="194"/>
                  </a:lnTo>
                  <a:lnTo>
                    <a:pt x="50" y="196"/>
                  </a:lnTo>
                  <a:lnTo>
                    <a:pt x="53" y="207"/>
                  </a:lnTo>
                  <a:lnTo>
                    <a:pt x="55" y="213"/>
                  </a:lnTo>
                  <a:lnTo>
                    <a:pt x="59" y="222"/>
                  </a:lnTo>
                  <a:lnTo>
                    <a:pt x="63" y="232"/>
                  </a:lnTo>
                  <a:lnTo>
                    <a:pt x="69" y="245"/>
                  </a:lnTo>
                  <a:lnTo>
                    <a:pt x="71" y="257"/>
                  </a:lnTo>
                  <a:lnTo>
                    <a:pt x="72" y="272"/>
                  </a:lnTo>
                  <a:lnTo>
                    <a:pt x="74" y="287"/>
                  </a:lnTo>
                  <a:lnTo>
                    <a:pt x="76" y="304"/>
                  </a:lnTo>
                  <a:lnTo>
                    <a:pt x="76" y="319"/>
                  </a:lnTo>
                  <a:lnTo>
                    <a:pt x="76" y="336"/>
                  </a:lnTo>
                  <a:lnTo>
                    <a:pt x="76" y="357"/>
                  </a:lnTo>
                  <a:lnTo>
                    <a:pt x="74" y="376"/>
                  </a:lnTo>
                  <a:lnTo>
                    <a:pt x="69" y="395"/>
                  </a:lnTo>
                  <a:lnTo>
                    <a:pt x="65" y="414"/>
                  </a:lnTo>
                  <a:lnTo>
                    <a:pt x="59" y="433"/>
                  </a:lnTo>
                  <a:lnTo>
                    <a:pt x="55" y="454"/>
                  </a:lnTo>
                  <a:lnTo>
                    <a:pt x="48" y="471"/>
                  </a:lnTo>
                  <a:lnTo>
                    <a:pt x="42" y="490"/>
                  </a:lnTo>
                  <a:lnTo>
                    <a:pt x="34" y="508"/>
                  </a:lnTo>
                  <a:lnTo>
                    <a:pt x="31" y="525"/>
                  </a:lnTo>
                  <a:lnTo>
                    <a:pt x="23" y="540"/>
                  </a:lnTo>
                  <a:lnTo>
                    <a:pt x="17" y="551"/>
                  </a:lnTo>
                  <a:lnTo>
                    <a:pt x="14" y="565"/>
                  </a:lnTo>
                  <a:lnTo>
                    <a:pt x="8" y="576"/>
                  </a:lnTo>
                  <a:lnTo>
                    <a:pt x="4" y="582"/>
                  </a:lnTo>
                  <a:lnTo>
                    <a:pt x="2" y="589"/>
                  </a:lnTo>
                  <a:lnTo>
                    <a:pt x="0" y="593"/>
                  </a:lnTo>
                  <a:lnTo>
                    <a:pt x="0" y="595"/>
                  </a:lnTo>
                  <a:lnTo>
                    <a:pt x="42" y="595"/>
                  </a:lnTo>
                  <a:lnTo>
                    <a:pt x="42" y="593"/>
                  </a:lnTo>
                  <a:lnTo>
                    <a:pt x="46" y="587"/>
                  </a:lnTo>
                  <a:lnTo>
                    <a:pt x="50" y="580"/>
                  </a:lnTo>
                  <a:lnTo>
                    <a:pt x="55" y="568"/>
                  </a:lnTo>
                  <a:lnTo>
                    <a:pt x="61" y="555"/>
                  </a:lnTo>
                  <a:lnTo>
                    <a:pt x="71" y="540"/>
                  </a:lnTo>
                  <a:lnTo>
                    <a:pt x="78" y="523"/>
                  </a:lnTo>
                  <a:lnTo>
                    <a:pt x="90" y="506"/>
                  </a:lnTo>
                  <a:lnTo>
                    <a:pt x="97" y="485"/>
                  </a:lnTo>
                  <a:lnTo>
                    <a:pt x="111" y="464"/>
                  </a:lnTo>
                  <a:lnTo>
                    <a:pt x="120" y="443"/>
                  </a:lnTo>
                  <a:lnTo>
                    <a:pt x="131" y="420"/>
                  </a:lnTo>
                  <a:lnTo>
                    <a:pt x="143" y="399"/>
                  </a:lnTo>
                  <a:lnTo>
                    <a:pt x="152" y="380"/>
                  </a:lnTo>
                  <a:lnTo>
                    <a:pt x="164" y="359"/>
                  </a:lnTo>
                  <a:lnTo>
                    <a:pt x="175" y="340"/>
                  </a:lnTo>
                  <a:lnTo>
                    <a:pt x="183" y="321"/>
                  </a:lnTo>
                  <a:lnTo>
                    <a:pt x="190" y="306"/>
                  </a:lnTo>
                  <a:lnTo>
                    <a:pt x="198" y="291"/>
                  </a:lnTo>
                  <a:lnTo>
                    <a:pt x="206" y="278"/>
                  </a:lnTo>
                  <a:lnTo>
                    <a:pt x="211" y="264"/>
                  </a:lnTo>
                  <a:lnTo>
                    <a:pt x="217" y="253"/>
                  </a:lnTo>
                  <a:lnTo>
                    <a:pt x="223" y="241"/>
                  </a:lnTo>
                  <a:lnTo>
                    <a:pt x="226" y="234"/>
                  </a:lnTo>
                  <a:lnTo>
                    <a:pt x="230" y="224"/>
                  </a:lnTo>
                  <a:lnTo>
                    <a:pt x="234" y="219"/>
                  </a:lnTo>
                  <a:lnTo>
                    <a:pt x="236" y="213"/>
                  </a:lnTo>
                  <a:lnTo>
                    <a:pt x="240" y="209"/>
                  </a:lnTo>
                  <a:lnTo>
                    <a:pt x="244" y="203"/>
                  </a:lnTo>
                  <a:lnTo>
                    <a:pt x="244" y="202"/>
                  </a:lnTo>
                  <a:lnTo>
                    <a:pt x="352" y="367"/>
                  </a:lnTo>
                  <a:lnTo>
                    <a:pt x="420" y="601"/>
                  </a:lnTo>
                  <a:lnTo>
                    <a:pt x="390" y="367"/>
                  </a:lnTo>
                  <a:lnTo>
                    <a:pt x="438" y="285"/>
                  </a:lnTo>
                  <a:lnTo>
                    <a:pt x="358" y="238"/>
                  </a:lnTo>
                  <a:lnTo>
                    <a:pt x="285" y="127"/>
                  </a:lnTo>
                  <a:lnTo>
                    <a:pt x="282" y="124"/>
                  </a:lnTo>
                  <a:lnTo>
                    <a:pt x="274" y="122"/>
                  </a:lnTo>
                  <a:lnTo>
                    <a:pt x="263" y="118"/>
                  </a:lnTo>
                  <a:lnTo>
                    <a:pt x="251" y="114"/>
                  </a:lnTo>
                  <a:lnTo>
                    <a:pt x="244" y="110"/>
                  </a:lnTo>
                  <a:lnTo>
                    <a:pt x="236" y="106"/>
                  </a:lnTo>
                  <a:lnTo>
                    <a:pt x="226" y="103"/>
                  </a:lnTo>
                  <a:lnTo>
                    <a:pt x="221" y="101"/>
                  </a:lnTo>
                  <a:lnTo>
                    <a:pt x="213" y="97"/>
                  </a:lnTo>
                  <a:lnTo>
                    <a:pt x="206" y="93"/>
                  </a:lnTo>
                  <a:lnTo>
                    <a:pt x="198" y="91"/>
                  </a:lnTo>
                  <a:lnTo>
                    <a:pt x="194" y="87"/>
                  </a:lnTo>
                  <a:lnTo>
                    <a:pt x="181" y="78"/>
                  </a:lnTo>
                  <a:lnTo>
                    <a:pt x="169" y="67"/>
                  </a:lnTo>
                  <a:lnTo>
                    <a:pt x="162" y="59"/>
                  </a:lnTo>
                  <a:lnTo>
                    <a:pt x="156" y="51"/>
                  </a:lnTo>
                  <a:lnTo>
                    <a:pt x="149" y="44"/>
                  </a:lnTo>
                  <a:lnTo>
                    <a:pt x="143" y="38"/>
                  </a:lnTo>
                  <a:lnTo>
                    <a:pt x="135" y="30"/>
                  </a:lnTo>
                  <a:lnTo>
                    <a:pt x="131" y="21"/>
                  </a:lnTo>
                  <a:lnTo>
                    <a:pt x="126" y="15"/>
                  </a:lnTo>
                  <a:lnTo>
                    <a:pt x="122" y="11"/>
                  </a:lnTo>
                  <a:lnTo>
                    <a:pt x="116" y="4"/>
                  </a:lnTo>
                  <a:lnTo>
                    <a:pt x="114" y="0"/>
                  </a:lnTo>
                  <a:lnTo>
                    <a:pt x="11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23" name="Freeform 71"/>
            <p:cNvSpPr>
              <a:spLocks/>
            </p:cNvSpPr>
            <p:nvPr/>
          </p:nvSpPr>
          <p:spPr bwMode="auto">
            <a:xfrm>
              <a:off x="639" y="3062"/>
              <a:ext cx="124" cy="168"/>
            </a:xfrm>
            <a:custGeom>
              <a:avLst/>
              <a:gdLst>
                <a:gd name="T0" fmla="*/ 237 w 249"/>
                <a:gd name="T1" fmla="*/ 21 h 337"/>
                <a:gd name="T2" fmla="*/ 245 w 249"/>
                <a:gd name="T3" fmla="*/ 93 h 337"/>
                <a:gd name="T4" fmla="*/ 237 w 249"/>
                <a:gd name="T5" fmla="*/ 101 h 337"/>
                <a:gd name="T6" fmla="*/ 249 w 249"/>
                <a:gd name="T7" fmla="*/ 156 h 337"/>
                <a:gd name="T8" fmla="*/ 232 w 249"/>
                <a:gd name="T9" fmla="*/ 169 h 337"/>
                <a:gd name="T10" fmla="*/ 214 w 249"/>
                <a:gd name="T11" fmla="*/ 240 h 337"/>
                <a:gd name="T12" fmla="*/ 211 w 249"/>
                <a:gd name="T13" fmla="*/ 240 h 337"/>
                <a:gd name="T14" fmla="*/ 205 w 249"/>
                <a:gd name="T15" fmla="*/ 241 h 337"/>
                <a:gd name="T16" fmla="*/ 194 w 249"/>
                <a:gd name="T17" fmla="*/ 243 h 337"/>
                <a:gd name="T18" fmla="*/ 182 w 249"/>
                <a:gd name="T19" fmla="*/ 249 h 337"/>
                <a:gd name="T20" fmla="*/ 169 w 249"/>
                <a:gd name="T21" fmla="*/ 251 h 337"/>
                <a:gd name="T22" fmla="*/ 159 w 249"/>
                <a:gd name="T23" fmla="*/ 255 h 337"/>
                <a:gd name="T24" fmla="*/ 152 w 249"/>
                <a:gd name="T25" fmla="*/ 259 h 337"/>
                <a:gd name="T26" fmla="*/ 148 w 249"/>
                <a:gd name="T27" fmla="*/ 264 h 337"/>
                <a:gd name="T28" fmla="*/ 146 w 249"/>
                <a:gd name="T29" fmla="*/ 270 h 337"/>
                <a:gd name="T30" fmla="*/ 144 w 249"/>
                <a:gd name="T31" fmla="*/ 280 h 337"/>
                <a:gd name="T32" fmla="*/ 138 w 249"/>
                <a:gd name="T33" fmla="*/ 291 h 337"/>
                <a:gd name="T34" fmla="*/ 135 w 249"/>
                <a:gd name="T35" fmla="*/ 304 h 337"/>
                <a:gd name="T36" fmla="*/ 131 w 249"/>
                <a:gd name="T37" fmla="*/ 314 h 337"/>
                <a:gd name="T38" fmla="*/ 127 w 249"/>
                <a:gd name="T39" fmla="*/ 325 h 337"/>
                <a:gd name="T40" fmla="*/ 123 w 249"/>
                <a:gd name="T41" fmla="*/ 333 h 337"/>
                <a:gd name="T42" fmla="*/ 123 w 249"/>
                <a:gd name="T43" fmla="*/ 337 h 337"/>
                <a:gd name="T44" fmla="*/ 0 w 249"/>
                <a:gd name="T45" fmla="*/ 253 h 337"/>
                <a:gd name="T46" fmla="*/ 22 w 249"/>
                <a:gd name="T47" fmla="*/ 146 h 337"/>
                <a:gd name="T48" fmla="*/ 76 w 249"/>
                <a:gd name="T49" fmla="*/ 0 h 337"/>
                <a:gd name="T50" fmla="*/ 237 w 249"/>
                <a:gd name="T51" fmla="*/ 21 h 337"/>
                <a:gd name="T52" fmla="*/ 237 w 249"/>
                <a:gd name="T53" fmla="*/ 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337">
                  <a:moveTo>
                    <a:pt x="237" y="21"/>
                  </a:moveTo>
                  <a:lnTo>
                    <a:pt x="245" y="93"/>
                  </a:lnTo>
                  <a:lnTo>
                    <a:pt x="237" y="101"/>
                  </a:lnTo>
                  <a:lnTo>
                    <a:pt x="249" y="156"/>
                  </a:lnTo>
                  <a:lnTo>
                    <a:pt x="232" y="169"/>
                  </a:lnTo>
                  <a:lnTo>
                    <a:pt x="214" y="240"/>
                  </a:lnTo>
                  <a:lnTo>
                    <a:pt x="211" y="240"/>
                  </a:lnTo>
                  <a:lnTo>
                    <a:pt x="205" y="241"/>
                  </a:lnTo>
                  <a:lnTo>
                    <a:pt x="194" y="243"/>
                  </a:lnTo>
                  <a:lnTo>
                    <a:pt x="182" y="249"/>
                  </a:lnTo>
                  <a:lnTo>
                    <a:pt x="169" y="251"/>
                  </a:lnTo>
                  <a:lnTo>
                    <a:pt x="159" y="255"/>
                  </a:lnTo>
                  <a:lnTo>
                    <a:pt x="152" y="259"/>
                  </a:lnTo>
                  <a:lnTo>
                    <a:pt x="148" y="264"/>
                  </a:lnTo>
                  <a:lnTo>
                    <a:pt x="146" y="270"/>
                  </a:lnTo>
                  <a:lnTo>
                    <a:pt x="144" y="280"/>
                  </a:lnTo>
                  <a:lnTo>
                    <a:pt x="138" y="291"/>
                  </a:lnTo>
                  <a:lnTo>
                    <a:pt x="135" y="304"/>
                  </a:lnTo>
                  <a:lnTo>
                    <a:pt x="131" y="314"/>
                  </a:lnTo>
                  <a:lnTo>
                    <a:pt x="127" y="325"/>
                  </a:lnTo>
                  <a:lnTo>
                    <a:pt x="123" y="333"/>
                  </a:lnTo>
                  <a:lnTo>
                    <a:pt x="123" y="337"/>
                  </a:lnTo>
                  <a:lnTo>
                    <a:pt x="0" y="253"/>
                  </a:lnTo>
                  <a:lnTo>
                    <a:pt x="22" y="146"/>
                  </a:lnTo>
                  <a:lnTo>
                    <a:pt x="76" y="0"/>
                  </a:lnTo>
                  <a:lnTo>
                    <a:pt x="237" y="21"/>
                  </a:lnTo>
                  <a:lnTo>
                    <a:pt x="237" y="21"/>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24" name="Freeform 72"/>
            <p:cNvSpPr>
              <a:spLocks/>
            </p:cNvSpPr>
            <p:nvPr/>
          </p:nvSpPr>
          <p:spPr bwMode="auto">
            <a:xfrm>
              <a:off x="637" y="3216"/>
              <a:ext cx="75" cy="31"/>
            </a:xfrm>
            <a:custGeom>
              <a:avLst/>
              <a:gdLst>
                <a:gd name="T0" fmla="*/ 30 w 150"/>
                <a:gd name="T1" fmla="*/ 0 h 61"/>
                <a:gd name="T2" fmla="*/ 127 w 150"/>
                <a:gd name="T3" fmla="*/ 27 h 61"/>
                <a:gd name="T4" fmla="*/ 150 w 150"/>
                <a:gd name="T5" fmla="*/ 46 h 61"/>
                <a:gd name="T6" fmla="*/ 146 w 150"/>
                <a:gd name="T7" fmla="*/ 46 h 61"/>
                <a:gd name="T8" fmla="*/ 139 w 150"/>
                <a:gd name="T9" fmla="*/ 47 h 61"/>
                <a:gd name="T10" fmla="*/ 129 w 150"/>
                <a:gd name="T11" fmla="*/ 49 h 61"/>
                <a:gd name="T12" fmla="*/ 118 w 150"/>
                <a:gd name="T13" fmla="*/ 53 h 61"/>
                <a:gd name="T14" fmla="*/ 110 w 150"/>
                <a:gd name="T15" fmla="*/ 53 h 61"/>
                <a:gd name="T16" fmla="*/ 101 w 150"/>
                <a:gd name="T17" fmla="*/ 57 h 61"/>
                <a:gd name="T18" fmla="*/ 93 w 150"/>
                <a:gd name="T19" fmla="*/ 57 h 61"/>
                <a:gd name="T20" fmla="*/ 87 w 150"/>
                <a:gd name="T21" fmla="*/ 59 h 61"/>
                <a:gd name="T22" fmla="*/ 80 w 150"/>
                <a:gd name="T23" fmla="*/ 59 h 61"/>
                <a:gd name="T24" fmla="*/ 72 w 150"/>
                <a:gd name="T25" fmla="*/ 59 h 61"/>
                <a:gd name="T26" fmla="*/ 64 w 150"/>
                <a:gd name="T27" fmla="*/ 59 h 61"/>
                <a:gd name="T28" fmla="*/ 59 w 150"/>
                <a:gd name="T29" fmla="*/ 61 h 61"/>
                <a:gd name="T30" fmla="*/ 51 w 150"/>
                <a:gd name="T31" fmla="*/ 57 h 61"/>
                <a:gd name="T32" fmla="*/ 44 w 150"/>
                <a:gd name="T33" fmla="*/ 57 h 61"/>
                <a:gd name="T34" fmla="*/ 38 w 150"/>
                <a:gd name="T35" fmla="*/ 53 h 61"/>
                <a:gd name="T36" fmla="*/ 32 w 150"/>
                <a:gd name="T37" fmla="*/ 53 h 61"/>
                <a:gd name="T38" fmla="*/ 21 w 150"/>
                <a:gd name="T39" fmla="*/ 47 h 61"/>
                <a:gd name="T40" fmla="*/ 15 w 150"/>
                <a:gd name="T41" fmla="*/ 42 h 61"/>
                <a:gd name="T42" fmla="*/ 7 w 150"/>
                <a:gd name="T43" fmla="*/ 36 h 61"/>
                <a:gd name="T44" fmla="*/ 4 w 150"/>
                <a:gd name="T45" fmla="*/ 32 h 61"/>
                <a:gd name="T46" fmla="*/ 0 w 150"/>
                <a:gd name="T47" fmla="*/ 28 h 61"/>
                <a:gd name="T48" fmla="*/ 30 w 150"/>
                <a:gd name="T49" fmla="*/ 0 h 61"/>
                <a:gd name="T50" fmla="*/ 30 w 150"/>
                <a:gd name="T5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61">
                  <a:moveTo>
                    <a:pt x="30" y="0"/>
                  </a:moveTo>
                  <a:lnTo>
                    <a:pt x="127" y="27"/>
                  </a:lnTo>
                  <a:lnTo>
                    <a:pt x="150" y="46"/>
                  </a:lnTo>
                  <a:lnTo>
                    <a:pt x="146" y="46"/>
                  </a:lnTo>
                  <a:lnTo>
                    <a:pt x="139" y="47"/>
                  </a:lnTo>
                  <a:lnTo>
                    <a:pt x="129" y="49"/>
                  </a:lnTo>
                  <a:lnTo>
                    <a:pt x="118" y="53"/>
                  </a:lnTo>
                  <a:lnTo>
                    <a:pt x="110" y="53"/>
                  </a:lnTo>
                  <a:lnTo>
                    <a:pt x="101" y="57"/>
                  </a:lnTo>
                  <a:lnTo>
                    <a:pt x="93" y="57"/>
                  </a:lnTo>
                  <a:lnTo>
                    <a:pt x="87" y="59"/>
                  </a:lnTo>
                  <a:lnTo>
                    <a:pt x="80" y="59"/>
                  </a:lnTo>
                  <a:lnTo>
                    <a:pt x="72" y="59"/>
                  </a:lnTo>
                  <a:lnTo>
                    <a:pt x="64" y="59"/>
                  </a:lnTo>
                  <a:lnTo>
                    <a:pt x="59" y="61"/>
                  </a:lnTo>
                  <a:lnTo>
                    <a:pt x="51" y="57"/>
                  </a:lnTo>
                  <a:lnTo>
                    <a:pt x="44" y="57"/>
                  </a:lnTo>
                  <a:lnTo>
                    <a:pt x="38" y="53"/>
                  </a:lnTo>
                  <a:lnTo>
                    <a:pt x="32" y="53"/>
                  </a:lnTo>
                  <a:lnTo>
                    <a:pt x="21" y="47"/>
                  </a:lnTo>
                  <a:lnTo>
                    <a:pt x="15" y="42"/>
                  </a:lnTo>
                  <a:lnTo>
                    <a:pt x="7" y="36"/>
                  </a:lnTo>
                  <a:lnTo>
                    <a:pt x="4" y="32"/>
                  </a:lnTo>
                  <a:lnTo>
                    <a:pt x="0" y="28"/>
                  </a:lnTo>
                  <a:lnTo>
                    <a:pt x="30" y="0"/>
                  </a:lnTo>
                  <a:lnTo>
                    <a:pt x="30" y="0"/>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25" name="Freeform 73"/>
            <p:cNvSpPr>
              <a:spLocks/>
            </p:cNvSpPr>
            <p:nvPr/>
          </p:nvSpPr>
          <p:spPr bwMode="auto">
            <a:xfrm>
              <a:off x="971" y="3195"/>
              <a:ext cx="94" cy="63"/>
            </a:xfrm>
            <a:custGeom>
              <a:avLst/>
              <a:gdLst>
                <a:gd name="T0" fmla="*/ 0 w 188"/>
                <a:gd name="T1" fmla="*/ 52 h 128"/>
                <a:gd name="T2" fmla="*/ 59 w 188"/>
                <a:gd name="T3" fmla="*/ 19 h 128"/>
                <a:gd name="T4" fmla="*/ 90 w 188"/>
                <a:gd name="T5" fmla="*/ 23 h 128"/>
                <a:gd name="T6" fmla="*/ 188 w 188"/>
                <a:gd name="T7" fmla="*/ 0 h 128"/>
                <a:gd name="T8" fmla="*/ 188 w 188"/>
                <a:gd name="T9" fmla="*/ 17 h 128"/>
                <a:gd name="T10" fmla="*/ 147 w 188"/>
                <a:gd name="T11" fmla="*/ 34 h 128"/>
                <a:gd name="T12" fmla="*/ 154 w 188"/>
                <a:gd name="T13" fmla="*/ 71 h 128"/>
                <a:gd name="T14" fmla="*/ 95 w 188"/>
                <a:gd name="T15" fmla="*/ 126 h 128"/>
                <a:gd name="T16" fmla="*/ 69 w 188"/>
                <a:gd name="T17" fmla="*/ 118 h 128"/>
                <a:gd name="T18" fmla="*/ 46 w 188"/>
                <a:gd name="T19" fmla="*/ 88 h 128"/>
                <a:gd name="T20" fmla="*/ 0 w 188"/>
                <a:gd name="T21" fmla="*/ 128 h 128"/>
                <a:gd name="T22" fmla="*/ 0 w 188"/>
                <a:gd name="T23" fmla="*/ 52 h 128"/>
                <a:gd name="T24" fmla="*/ 0 w 188"/>
                <a:gd name="T25"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28">
                  <a:moveTo>
                    <a:pt x="0" y="52"/>
                  </a:moveTo>
                  <a:lnTo>
                    <a:pt x="59" y="19"/>
                  </a:lnTo>
                  <a:lnTo>
                    <a:pt x="90" y="23"/>
                  </a:lnTo>
                  <a:lnTo>
                    <a:pt x="188" y="0"/>
                  </a:lnTo>
                  <a:lnTo>
                    <a:pt x="188" y="17"/>
                  </a:lnTo>
                  <a:lnTo>
                    <a:pt x="147" y="34"/>
                  </a:lnTo>
                  <a:lnTo>
                    <a:pt x="154" y="71"/>
                  </a:lnTo>
                  <a:lnTo>
                    <a:pt x="95" y="126"/>
                  </a:lnTo>
                  <a:lnTo>
                    <a:pt x="69" y="118"/>
                  </a:lnTo>
                  <a:lnTo>
                    <a:pt x="46" y="88"/>
                  </a:lnTo>
                  <a:lnTo>
                    <a:pt x="0" y="128"/>
                  </a:lnTo>
                  <a:lnTo>
                    <a:pt x="0" y="52"/>
                  </a:lnTo>
                  <a:lnTo>
                    <a:pt x="0" y="5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26" name="Freeform 74"/>
            <p:cNvSpPr>
              <a:spLocks/>
            </p:cNvSpPr>
            <p:nvPr/>
          </p:nvSpPr>
          <p:spPr bwMode="auto">
            <a:xfrm>
              <a:off x="638" y="3032"/>
              <a:ext cx="138" cy="130"/>
            </a:xfrm>
            <a:custGeom>
              <a:avLst/>
              <a:gdLst>
                <a:gd name="T0" fmla="*/ 131 w 275"/>
                <a:gd name="T1" fmla="*/ 154 h 261"/>
                <a:gd name="T2" fmla="*/ 144 w 275"/>
                <a:gd name="T3" fmla="*/ 156 h 261"/>
                <a:gd name="T4" fmla="*/ 161 w 275"/>
                <a:gd name="T5" fmla="*/ 152 h 261"/>
                <a:gd name="T6" fmla="*/ 178 w 275"/>
                <a:gd name="T7" fmla="*/ 148 h 261"/>
                <a:gd name="T8" fmla="*/ 190 w 275"/>
                <a:gd name="T9" fmla="*/ 131 h 261"/>
                <a:gd name="T10" fmla="*/ 197 w 275"/>
                <a:gd name="T11" fmla="*/ 116 h 261"/>
                <a:gd name="T12" fmla="*/ 201 w 275"/>
                <a:gd name="T13" fmla="*/ 103 h 261"/>
                <a:gd name="T14" fmla="*/ 205 w 275"/>
                <a:gd name="T15" fmla="*/ 97 h 261"/>
                <a:gd name="T16" fmla="*/ 220 w 275"/>
                <a:gd name="T17" fmla="*/ 97 h 261"/>
                <a:gd name="T18" fmla="*/ 237 w 275"/>
                <a:gd name="T19" fmla="*/ 93 h 261"/>
                <a:gd name="T20" fmla="*/ 254 w 275"/>
                <a:gd name="T21" fmla="*/ 89 h 261"/>
                <a:gd name="T22" fmla="*/ 262 w 275"/>
                <a:gd name="T23" fmla="*/ 76 h 261"/>
                <a:gd name="T24" fmla="*/ 272 w 275"/>
                <a:gd name="T25" fmla="*/ 61 h 261"/>
                <a:gd name="T26" fmla="*/ 275 w 275"/>
                <a:gd name="T27" fmla="*/ 44 h 261"/>
                <a:gd name="T28" fmla="*/ 272 w 275"/>
                <a:gd name="T29" fmla="*/ 38 h 261"/>
                <a:gd name="T30" fmla="*/ 260 w 275"/>
                <a:gd name="T31" fmla="*/ 29 h 261"/>
                <a:gd name="T32" fmla="*/ 239 w 275"/>
                <a:gd name="T33" fmla="*/ 21 h 261"/>
                <a:gd name="T34" fmla="*/ 224 w 275"/>
                <a:gd name="T35" fmla="*/ 17 h 261"/>
                <a:gd name="T36" fmla="*/ 205 w 275"/>
                <a:gd name="T37" fmla="*/ 13 h 261"/>
                <a:gd name="T38" fmla="*/ 184 w 275"/>
                <a:gd name="T39" fmla="*/ 8 h 261"/>
                <a:gd name="T40" fmla="*/ 165 w 275"/>
                <a:gd name="T41" fmla="*/ 6 h 261"/>
                <a:gd name="T42" fmla="*/ 142 w 275"/>
                <a:gd name="T43" fmla="*/ 2 h 261"/>
                <a:gd name="T44" fmla="*/ 121 w 275"/>
                <a:gd name="T45" fmla="*/ 0 h 261"/>
                <a:gd name="T46" fmla="*/ 102 w 275"/>
                <a:gd name="T47" fmla="*/ 0 h 261"/>
                <a:gd name="T48" fmla="*/ 87 w 275"/>
                <a:gd name="T49" fmla="*/ 0 h 261"/>
                <a:gd name="T50" fmla="*/ 74 w 275"/>
                <a:gd name="T51" fmla="*/ 0 h 261"/>
                <a:gd name="T52" fmla="*/ 62 w 275"/>
                <a:gd name="T53" fmla="*/ 0 h 261"/>
                <a:gd name="T54" fmla="*/ 49 w 275"/>
                <a:gd name="T55" fmla="*/ 4 h 261"/>
                <a:gd name="T56" fmla="*/ 43 w 275"/>
                <a:gd name="T57" fmla="*/ 10 h 261"/>
                <a:gd name="T58" fmla="*/ 30 w 275"/>
                <a:gd name="T59" fmla="*/ 15 h 261"/>
                <a:gd name="T60" fmla="*/ 19 w 275"/>
                <a:gd name="T61" fmla="*/ 23 h 261"/>
                <a:gd name="T62" fmla="*/ 11 w 275"/>
                <a:gd name="T63" fmla="*/ 38 h 261"/>
                <a:gd name="T64" fmla="*/ 5 w 275"/>
                <a:gd name="T65" fmla="*/ 55 h 261"/>
                <a:gd name="T66" fmla="*/ 4 w 275"/>
                <a:gd name="T67" fmla="*/ 80 h 261"/>
                <a:gd name="T68" fmla="*/ 2 w 275"/>
                <a:gd name="T69" fmla="*/ 93 h 261"/>
                <a:gd name="T70" fmla="*/ 2 w 275"/>
                <a:gd name="T71" fmla="*/ 110 h 261"/>
                <a:gd name="T72" fmla="*/ 2 w 275"/>
                <a:gd name="T73" fmla="*/ 126 h 261"/>
                <a:gd name="T74" fmla="*/ 2 w 275"/>
                <a:gd name="T75" fmla="*/ 143 h 261"/>
                <a:gd name="T76" fmla="*/ 0 w 275"/>
                <a:gd name="T77" fmla="*/ 156 h 261"/>
                <a:gd name="T78" fmla="*/ 0 w 275"/>
                <a:gd name="T79" fmla="*/ 173 h 261"/>
                <a:gd name="T80" fmla="*/ 0 w 275"/>
                <a:gd name="T81" fmla="*/ 186 h 261"/>
                <a:gd name="T82" fmla="*/ 2 w 275"/>
                <a:gd name="T83" fmla="*/ 202 h 261"/>
                <a:gd name="T84" fmla="*/ 4 w 275"/>
                <a:gd name="T85" fmla="*/ 226 h 261"/>
                <a:gd name="T86" fmla="*/ 11 w 275"/>
                <a:gd name="T87" fmla="*/ 245 h 261"/>
                <a:gd name="T88" fmla="*/ 28 w 275"/>
                <a:gd name="T89" fmla="*/ 261 h 261"/>
                <a:gd name="T90" fmla="*/ 53 w 275"/>
                <a:gd name="T91" fmla="*/ 249 h 261"/>
                <a:gd name="T92" fmla="*/ 66 w 275"/>
                <a:gd name="T93" fmla="*/ 234 h 261"/>
                <a:gd name="T94" fmla="*/ 80 w 275"/>
                <a:gd name="T95" fmla="*/ 219 h 261"/>
                <a:gd name="T96" fmla="*/ 89 w 275"/>
                <a:gd name="T97" fmla="*/ 205 h 261"/>
                <a:gd name="T98" fmla="*/ 95 w 275"/>
                <a:gd name="T99" fmla="*/ 200 h 261"/>
                <a:gd name="T100" fmla="*/ 91 w 275"/>
                <a:gd name="T101" fmla="*/ 194 h 261"/>
                <a:gd name="T102" fmla="*/ 87 w 275"/>
                <a:gd name="T103" fmla="*/ 181 h 261"/>
                <a:gd name="T104" fmla="*/ 83 w 275"/>
                <a:gd name="T105" fmla="*/ 166 h 261"/>
                <a:gd name="T106" fmla="*/ 83 w 275"/>
                <a:gd name="T107" fmla="*/ 152 h 261"/>
                <a:gd name="T108" fmla="*/ 87 w 275"/>
                <a:gd name="T109" fmla="*/ 139 h 261"/>
                <a:gd name="T110" fmla="*/ 95 w 275"/>
                <a:gd name="T111" fmla="*/ 131 h 261"/>
                <a:gd name="T112" fmla="*/ 110 w 275"/>
                <a:gd name="T113" fmla="*/ 131 h 261"/>
                <a:gd name="T114" fmla="*/ 121 w 275"/>
                <a:gd name="T115" fmla="*/ 143 h 261"/>
                <a:gd name="T116" fmla="*/ 125 w 275"/>
                <a:gd name="T117" fmla="*/ 1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5" h="261">
                  <a:moveTo>
                    <a:pt x="125" y="154"/>
                  </a:moveTo>
                  <a:lnTo>
                    <a:pt x="131" y="154"/>
                  </a:lnTo>
                  <a:lnTo>
                    <a:pt x="137" y="154"/>
                  </a:lnTo>
                  <a:lnTo>
                    <a:pt x="144" y="156"/>
                  </a:lnTo>
                  <a:lnTo>
                    <a:pt x="152" y="154"/>
                  </a:lnTo>
                  <a:lnTo>
                    <a:pt x="161" y="152"/>
                  </a:lnTo>
                  <a:lnTo>
                    <a:pt x="169" y="150"/>
                  </a:lnTo>
                  <a:lnTo>
                    <a:pt x="178" y="148"/>
                  </a:lnTo>
                  <a:lnTo>
                    <a:pt x="184" y="139"/>
                  </a:lnTo>
                  <a:lnTo>
                    <a:pt x="190" y="131"/>
                  </a:lnTo>
                  <a:lnTo>
                    <a:pt x="194" y="124"/>
                  </a:lnTo>
                  <a:lnTo>
                    <a:pt x="197" y="116"/>
                  </a:lnTo>
                  <a:lnTo>
                    <a:pt x="199" y="108"/>
                  </a:lnTo>
                  <a:lnTo>
                    <a:pt x="201" y="103"/>
                  </a:lnTo>
                  <a:lnTo>
                    <a:pt x="203" y="97"/>
                  </a:lnTo>
                  <a:lnTo>
                    <a:pt x="205" y="97"/>
                  </a:lnTo>
                  <a:lnTo>
                    <a:pt x="209" y="97"/>
                  </a:lnTo>
                  <a:lnTo>
                    <a:pt x="220" y="97"/>
                  </a:lnTo>
                  <a:lnTo>
                    <a:pt x="230" y="95"/>
                  </a:lnTo>
                  <a:lnTo>
                    <a:pt x="237" y="93"/>
                  </a:lnTo>
                  <a:lnTo>
                    <a:pt x="245" y="91"/>
                  </a:lnTo>
                  <a:lnTo>
                    <a:pt x="254" y="89"/>
                  </a:lnTo>
                  <a:lnTo>
                    <a:pt x="258" y="82"/>
                  </a:lnTo>
                  <a:lnTo>
                    <a:pt x="262" y="76"/>
                  </a:lnTo>
                  <a:lnTo>
                    <a:pt x="268" y="67"/>
                  </a:lnTo>
                  <a:lnTo>
                    <a:pt x="272" y="61"/>
                  </a:lnTo>
                  <a:lnTo>
                    <a:pt x="275" y="48"/>
                  </a:lnTo>
                  <a:lnTo>
                    <a:pt x="275" y="44"/>
                  </a:lnTo>
                  <a:lnTo>
                    <a:pt x="275" y="42"/>
                  </a:lnTo>
                  <a:lnTo>
                    <a:pt x="272" y="38"/>
                  </a:lnTo>
                  <a:lnTo>
                    <a:pt x="266" y="34"/>
                  </a:lnTo>
                  <a:lnTo>
                    <a:pt x="260" y="29"/>
                  </a:lnTo>
                  <a:lnTo>
                    <a:pt x="251" y="25"/>
                  </a:lnTo>
                  <a:lnTo>
                    <a:pt x="239" y="21"/>
                  </a:lnTo>
                  <a:lnTo>
                    <a:pt x="232" y="17"/>
                  </a:lnTo>
                  <a:lnTo>
                    <a:pt x="224" y="17"/>
                  </a:lnTo>
                  <a:lnTo>
                    <a:pt x="215" y="13"/>
                  </a:lnTo>
                  <a:lnTo>
                    <a:pt x="205" y="13"/>
                  </a:lnTo>
                  <a:lnTo>
                    <a:pt x="196" y="10"/>
                  </a:lnTo>
                  <a:lnTo>
                    <a:pt x="184" y="8"/>
                  </a:lnTo>
                  <a:lnTo>
                    <a:pt x="175" y="6"/>
                  </a:lnTo>
                  <a:lnTo>
                    <a:pt x="165" y="6"/>
                  </a:lnTo>
                  <a:lnTo>
                    <a:pt x="154" y="4"/>
                  </a:lnTo>
                  <a:lnTo>
                    <a:pt x="142" y="2"/>
                  </a:lnTo>
                  <a:lnTo>
                    <a:pt x="133" y="0"/>
                  </a:lnTo>
                  <a:lnTo>
                    <a:pt x="121" y="0"/>
                  </a:lnTo>
                  <a:lnTo>
                    <a:pt x="112" y="0"/>
                  </a:lnTo>
                  <a:lnTo>
                    <a:pt x="102" y="0"/>
                  </a:lnTo>
                  <a:lnTo>
                    <a:pt x="95" y="0"/>
                  </a:lnTo>
                  <a:lnTo>
                    <a:pt x="87" y="0"/>
                  </a:lnTo>
                  <a:lnTo>
                    <a:pt x="80" y="0"/>
                  </a:lnTo>
                  <a:lnTo>
                    <a:pt x="74" y="0"/>
                  </a:lnTo>
                  <a:lnTo>
                    <a:pt x="66" y="0"/>
                  </a:lnTo>
                  <a:lnTo>
                    <a:pt x="62" y="0"/>
                  </a:lnTo>
                  <a:lnTo>
                    <a:pt x="55" y="2"/>
                  </a:lnTo>
                  <a:lnTo>
                    <a:pt x="49" y="4"/>
                  </a:lnTo>
                  <a:lnTo>
                    <a:pt x="45" y="8"/>
                  </a:lnTo>
                  <a:lnTo>
                    <a:pt x="43" y="10"/>
                  </a:lnTo>
                  <a:lnTo>
                    <a:pt x="38" y="10"/>
                  </a:lnTo>
                  <a:lnTo>
                    <a:pt x="30" y="15"/>
                  </a:lnTo>
                  <a:lnTo>
                    <a:pt x="24" y="17"/>
                  </a:lnTo>
                  <a:lnTo>
                    <a:pt x="19" y="23"/>
                  </a:lnTo>
                  <a:lnTo>
                    <a:pt x="15" y="29"/>
                  </a:lnTo>
                  <a:lnTo>
                    <a:pt x="11" y="38"/>
                  </a:lnTo>
                  <a:lnTo>
                    <a:pt x="7" y="44"/>
                  </a:lnTo>
                  <a:lnTo>
                    <a:pt x="5" y="55"/>
                  </a:lnTo>
                  <a:lnTo>
                    <a:pt x="4" y="67"/>
                  </a:lnTo>
                  <a:lnTo>
                    <a:pt x="4" y="80"/>
                  </a:lnTo>
                  <a:lnTo>
                    <a:pt x="2" y="88"/>
                  </a:lnTo>
                  <a:lnTo>
                    <a:pt x="2" y="93"/>
                  </a:lnTo>
                  <a:lnTo>
                    <a:pt x="2" y="101"/>
                  </a:lnTo>
                  <a:lnTo>
                    <a:pt x="2" y="110"/>
                  </a:lnTo>
                  <a:lnTo>
                    <a:pt x="2" y="118"/>
                  </a:lnTo>
                  <a:lnTo>
                    <a:pt x="2" y="126"/>
                  </a:lnTo>
                  <a:lnTo>
                    <a:pt x="2" y="133"/>
                  </a:lnTo>
                  <a:lnTo>
                    <a:pt x="2" y="143"/>
                  </a:lnTo>
                  <a:lnTo>
                    <a:pt x="0" y="148"/>
                  </a:lnTo>
                  <a:lnTo>
                    <a:pt x="0" y="156"/>
                  </a:lnTo>
                  <a:lnTo>
                    <a:pt x="0" y="164"/>
                  </a:lnTo>
                  <a:lnTo>
                    <a:pt x="0" y="173"/>
                  </a:lnTo>
                  <a:lnTo>
                    <a:pt x="0" y="179"/>
                  </a:lnTo>
                  <a:lnTo>
                    <a:pt x="0" y="186"/>
                  </a:lnTo>
                  <a:lnTo>
                    <a:pt x="0" y="194"/>
                  </a:lnTo>
                  <a:lnTo>
                    <a:pt x="2" y="202"/>
                  </a:lnTo>
                  <a:lnTo>
                    <a:pt x="2" y="213"/>
                  </a:lnTo>
                  <a:lnTo>
                    <a:pt x="4" y="226"/>
                  </a:lnTo>
                  <a:lnTo>
                    <a:pt x="7" y="236"/>
                  </a:lnTo>
                  <a:lnTo>
                    <a:pt x="11" y="245"/>
                  </a:lnTo>
                  <a:lnTo>
                    <a:pt x="17" y="257"/>
                  </a:lnTo>
                  <a:lnTo>
                    <a:pt x="28" y="261"/>
                  </a:lnTo>
                  <a:lnTo>
                    <a:pt x="38" y="257"/>
                  </a:lnTo>
                  <a:lnTo>
                    <a:pt x="53" y="249"/>
                  </a:lnTo>
                  <a:lnTo>
                    <a:pt x="59" y="242"/>
                  </a:lnTo>
                  <a:lnTo>
                    <a:pt x="66" y="234"/>
                  </a:lnTo>
                  <a:lnTo>
                    <a:pt x="72" y="226"/>
                  </a:lnTo>
                  <a:lnTo>
                    <a:pt x="80" y="219"/>
                  </a:lnTo>
                  <a:lnTo>
                    <a:pt x="83" y="211"/>
                  </a:lnTo>
                  <a:lnTo>
                    <a:pt x="89" y="205"/>
                  </a:lnTo>
                  <a:lnTo>
                    <a:pt x="91" y="200"/>
                  </a:lnTo>
                  <a:lnTo>
                    <a:pt x="95" y="200"/>
                  </a:lnTo>
                  <a:lnTo>
                    <a:pt x="93" y="198"/>
                  </a:lnTo>
                  <a:lnTo>
                    <a:pt x="91" y="194"/>
                  </a:lnTo>
                  <a:lnTo>
                    <a:pt x="89" y="188"/>
                  </a:lnTo>
                  <a:lnTo>
                    <a:pt x="87" y="181"/>
                  </a:lnTo>
                  <a:lnTo>
                    <a:pt x="85" y="173"/>
                  </a:lnTo>
                  <a:lnTo>
                    <a:pt x="83" y="166"/>
                  </a:lnTo>
                  <a:lnTo>
                    <a:pt x="83" y="158"/>
                  </a:lnTo>
                  <a:lnTo>
                    <a:pt x="83" y="152"/>
                  </a:lnTo>
                  <a:lnTo>
                    <a:pt x="83" y="143"/>
                  </a:lnTo>
                  <a:lnTo>
                    <a:pt x="87" y="139"/>
                  </a:lnTo>
                  <a:lnTo>
                    <a:pt x="91" y="133"/>
                  </a:lnTo>
                  <a:lnTo>
                    <a:pt x="95" y="131"/>
                  </a:lnTo>
                  <a:lnTo>
                    <a:pt x="102" y="128"/>
                  </a:lnTo>
                  <a:lnTo>
                    <a:pt x="110" y="131"/>
                  </a:lnTo>
                  <a:lnTo>
                    <a:pt x="116" y="135"/>
                  </a:lnTo>
                  <a:lnTo>
                    <a:pt x="121" y="143"/>
                  </a:lnTo>
                  <a:lnTo>
                    <a:pt x="123" y="150"/>
                  </a:lnTo>
                  <a:lnTo>
                    <a:pt x="125" y="154"/>
                  </a:lnTo>
                  <a:lnTo>
                    <a:pt x="125" y="15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27" name="Freeform 75"/>
            <p:cNvSpPr>
              <a:spLocks/>
            </p:cNvSpPr>
            <p:nvPr/>
          </p:nvSpPr>
          <p:spPr bwMode="auto">
            <a:xfrm>
              <a:off x="1802" y="3522"/>
              <a:ext cx="20" cy="27"/>
            </a:xfrm>
            <a:custGeom>
              <a:avLst/>
              <a:gdLst>
                <a:gd name="T0" fmla="*/ 10 w 42"/>
                <a:gd name="T1" fmla="*/ 0 h 55"/>
                <a:gd name="T2" fmla="*/ 0 w 42"/>
                <a:gd name="T3" fmla="*/ 29 h 55"/>
                <a:gd name="T4" fmla="*/ 38 w 42"/>
                <a:gd name="T5" fmla="*/ 55 h 55"/>
                <a:gd name="T6" fmla="*/ 42 w 42"/>
                <a:gd name="T7" fmla="*/ 38 h 55"/>
                <a:gd name="T8" fmla="*/ 25 w 42"/>
                <a:gd name="T9" fmla="*/ 13 h 55"/>
                <a:gd name="T10" fmla="*/ 10 w 42"/>
                <a:gd name="T11" fmla="*/ 0 h 55"/>
                <a:gd name="T12" fmla="*/ 10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10" y="0"/>
                  </a:moveTo>
                  <a:lnTo>
                    <a:pt x="0" y="29"/>
                  </a:lnTo>
                  <a:lnTo>
                    <a:pt x="38" y="55"/>
                  </a:lnTo>
                  <a:lnTo>
                    <a:pt x="42" y="38"/>
                  </a:lnTo>
                  <a:lnTo>
                    <a:pt x="25" y="13"/>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28" name="Freeform 76"/>
            <p:cNvSpPr>
              <a:spLocks/>
            </p:cNvSpPr>
            <p:nvPr/>
          </p:nvSpPr>
          <p:spPr bwMode="auto">
            <a:xfrm>
              <a:off x="1818" y="3555"/>
              <a:ext cx="20" cy="27"/>
            </a:xfrm>
            <a:custGeom>
              <a:avLst/>
              <a:gdLst>
                <a:gd name="T0" fmla="*/ 10 w 40"/>
                <a:gd name="T1" fmla="*/ 0 h 55"/>
                <a:gd name="T2" fmla="*/ 0 w 40"/>
                <a:gd name="T3" fmla="*/ 26 h 55"/>
                <a:gd name="T4" fmla="*/ 37 w 40"/>
                <a:gd name="T5" fmla="*/ 55 h 55"/>
                <a:gd name="T6" fmla="*/ 40 w 40"/>
                <a:gd name="T7" fmla="*/ 38 h 55"/>
                <a:gd name="T8" fmla="*/ 25 w 40"/>
                <a:gd name="T9" fmla="*/ 11 h 55"/>
                <a:gd name="T10" fmla="*/ 10 w 40"/>
                <a:gd name="T11" fmla="*/ 0 h 55"/>
                <a:gd name="T12" fmla="*/ 1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10" y="0"/>
                  </a:moveTo>
                  <a:lnTo>
                    <a:pt x="0" y="26"/>
                  </a:lnTo>
                  <a:lnTo>
                    <a:pt x="37" y="55"/>
                  </a:lnTo>
                  <a:lnTo>
                    <a:pt x="40" y="38"/>
                  </a:lnTo>
                  <a:lnTo>
                    <a:pt x="25" y="11"/>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29" name="Freeform 77"/>
            <p:cNvSpPr>
              <a:spLocks/>
            </p:cNvSpPr>
            <p:nvPr/>
          </p:nvSpPr>
          <p:spPr bwMode="auto">
            <a:xfrm>
              <a:off x="1833" y="3588"/>
              <a:ext cx="21" cy="28"/>
            </a:xfrm>
            <a:custGeom>
              <a:avLst/>
              <a:gdLst>
                <a:gd name="T0" fmla="*/ 9 w 42"/>
                <a:gd name="T1" fmla="*/ 0 h 55"/>
                <a:gd name="T2" fmla="*/ 0 w 42"/>
                <a:gd name="T3" fmla="*/ 27 h 55"/>
                <a:gd name="T4" fmla="*/ 38 w 42"/>
                <a:gd name="T5" fmla="*/ 55 h 55"/>
                <a:gd name="T6" fmla="*/ 42 w 42"/>
                <a:gd name="T7" fmla="*/ 38 h 55"/>
                <a:gd name="T8" fmla="*/ 26 w 42"/>
                <a:gd name="T9" fmla="*/ 12 h 55"/>
                <a:gd name="T10" fmla="*/ 9 w 42"/>
                <a:gd name="T11" fmla="*/ 0 h 55"/>
                <a:gd name="T12" fmla="*/ 9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9" y="0"/>
                  </a:moveTo>
                  <a:lnTo>
                    <a:pt x="0" y="27"/>
                  </a:lnTo>
                  <a:lnTo>
                    <a:pt x="38" y="55"/>
                  </a:lnTo>
                  <a:lnTo>
                    <a:pt x="42" y="38"/>
                  </a:lnTo>
                  <a:lnTo>
                    <a:pt x="26" y="12"/>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30" name="Freeform 78"/>
            <p:cNvSpPr>
              <a:spLocks/>
            </p:cNvSpPr>
            <p:nvPr/>
          </p:nvSpPr>
          <p:spPr bwMode="auto">
            <a:xfrm>
              <a:off x="1850" y="3621"/>
              <a:ext cx="19" cy="28"/>
            </a:xfrm>
            <a:custGeom>
              <a:avLst/>
              <a:gdLst>
                <a:gd name="T0" fmla="*/ 10 w 38"/>
                <a:gd name="T1" fmla="*/ 0 h 55"/>
                <a:gd name="T2" fmla="*/ 0 w 38"/>
                <a:gd name="T3" fmla="*/ 28 h 55"/>
                <a:gd name="T4" fmla="*/ 36 w 38"/>
                <a:gd name="T5" fmla="*/ 55 h 55"/>
                <a:gd name="T6" fmla="*/ 38 w 38"/>
                <a:gd name="T7" fmla="*/ 38 h 55"/>
                <a:gd name="T8" fmla="*/ 23 w 38"/>
                <a:gd name="T9" fmla="*/ 13 h 55"/>
                <a:gd name="T10" fmla="*/ 10 w 38"/>
                <a:gd name="T11" fmla="*/ 0 h 55"/>
                <a:gd name="T12" fmla="*/ 10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10" y="0"/>
                  </a:moveTo>
                  <a:lnTo>
                    <a:pt x="0" y="28"/>
                  </a:lnTo>
                  <a:lnTo>
                    <a:pt x="36" y="55"/>
                  </a:lnTo>
                  <a:lnTo>
                    <a:pt x="38" y="38"/>
                  </a:lnTo>
                  <a:lnTo>
                    <a:pt x="23" y="13"/>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31" name="Freeform 79"/>
            <p:cNvSpPr>
              <a:spLocks/>
            </p:cNvSpPr>
            <p:nvPr/>
          </p:nvSpPr>
          <p:spPr bwMode="auto">
            <a:xfrm>
              <a:off x="1866" y="3656"/>
              <a:ext cx="20" cy="26"/>
            </a:xfrm>
            <a:custGeom>
              <a:avLst/>
              <a:gdLst>
                <a:gd name="T0" fmla="*/ 10 w 40"/>
                <a:gd name="T1" fmla="*/ 0 h 53"/>
                <a:gd name="T2" fmla="*/ 0 w 40"/>
                <a:gd name="T3" fmla="*/ 27 h 53"/>
                <a:gd name="T4" fmla="*/ 35 w 40"/>
                <a:gd name="T5" fmla="*/ 53 h 53"/>
                <a:gd name="T6" fmla="*/ 40 w 40"/>
                <a:gd name="T7" fmla="*/ 36 h 53"/>
                <a:gd name="T8" fmla="*/ 21 w 40"/>
                <a:gd name="T9" fmla="*/ 12 h 53"/>
                <a:gd name="T10" fmla="*/ 10 w 40"/>
                <a:gd name="T11" fmla="*/ 0 h 53"/>
                <a:gd name="T12" fmla="*/ 10 w 40"/>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40" h="53">
                  <a:moveTo>
                    <a:pt x="10" y="0"/>
                  </a:moveTo>
                  <a:lnTo>
                    <a:pt x="0" y="27"/>
                  </a:lnTo>
                  <a:lnTo>
                    <a:pt x="35" y="53"/>
                  </a:lnTo>
                  <a:lnTo>
                    <a:pt x="40" y="36"/>
                  </a:lnTo>
                  <a:lnTo>
                    <a:pt x="21" y="12"/>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32" name="Freeform 80"/>
            <p:cNvSpPr>
              <a:spLocks/>
            </p:cNvSpPr>
            <p:nvPr/>
          </p:nvSpPr>
          <p:spPr bwMode="auto">
            <a:xfrm>
              <a:off x="1881" y="3688"/>
              <a:ext cx="20" cy="28"/>
            </a:xfrm>
            <a:custGeom>
              <a:avLst/>
              <a:gdLst>
                <a:gd name="T0" fmla="*/ 9 w 40"/>
                <a:gd name="T1" fmla="*/ 0 h 57"/>
                <a:gd name="T2" fmla="*/ 0 w 40"/>
                <a:gd name="T3" fmla="*/ 28 h 57"/>
                <a:gd name="T4" fmla="*/ 36 w 40"/>
                <a:gd name="T5" fmla="*/ 57 h 57"/>
                <a:gd name="T6" fmla="*/ 40 w 40"/>
                <a:gd name="T7" fmla="*/ 38 h 57"/>
                <a:gd name="T8" fmla="*/ 25 w 40"/>
                <a:gd name="T9" fmla="*/ 13 h 57"/>
                <a:gd name="T10" fmla="*/ 9 w 40"/>
                <a:gd name="T11" fmla="*/ 0 h 57"/>
                <a:gd name="T12" fmla="*/ 9 w 4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0" h="57">
                  <a:moveTo>
                    <a:pt x="9" y="0"/>
                  </a:moveTo>
                  <a:lnTo>
                    <a:pt x="0" y="28"/>
                  </a:lnTo>
                  <a:lnTo>
                    <a:pt x="36" y="57"/>
                  </a:lnTo>
                  <a:lnTo>
                    <a:pt x="40" y="38"/>
                  </a:lnTo>
                  <a:lnTo>
                    <a:pt x="25" y="13"/>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33" name="Freeform 81"/>
            <p:cNvSpPr>
              <a:spLocks/>
            </p:cNvSpPr>
            <p:nvPr/>
          </p:nvSpPr>
          <p:spPr bwMode="auto">
            <a:xfrm>
              <a:off x="1898" y="3721"/>
              <a:ext cx="20" cy="29"/>
            </a:xfrm>
            <a:custGeom>
              <a:avLst/>
              <a:gdLst>
                <a:gd name="T0" fmla="*/ 8 w 40"/>
                <a:gd name="T1" fmla="*/ 0 h 57"/>
                <a:gd name="T2" fmla="*/ 0 w 40"/>
                <a:gd name="T3" fmla="*/ 29 h 57"/>
                <a:gd name="T4" fmla="*/ 34 w 40"/>
                <a:gd name="T5" fmla="*/ 57 h 57"/>
                <a:gd name="T6" fmla="*/ 40 w 40"/>
                <a:gd name="T7" fmla="*/ 38 h 57"/>
                <a:gd name="T8" fmla="*/ 23 w 40"/>
                <a:gd name="T9" fmla="*/ 14 h 57"/>
                <a:gd name="T10" fmla="*/ 8 w 40"/>
                <a:gd name="T11" fmla="*/ 0 h 57"/>
                <a:gd name="T12" fmla="*/ 8 w 4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0" h="57">
                  <a:moveTo>
                    <a:pt x="8" y="0"/>
                  </a:moveTo>
                  <a:lnTo>
                    <a:pt x="0" y="29"/>
                  </a:lnTo>
                  <a:lnTo>
                    <a:pt x="34" y="57"/>
                  </a:lnTo>
                  <a:lnTo>
                    <a:pt x="40" y="38"/>
                  </a:lnTo>
                  <a:lnTo>
                    <a:pt x="23" y="14"/>
                  </a:lnTo>
                  <a:lnTo>
                    <a:pt x="8" y="0"/>
                  </a:lnTo>
                  <a:lnTo>
                    <a:pt x="8"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34" name="Freeform 82"/>
            <p:cNvSpPr>
              <a:spLocks/>
            </p:cNvSpPr>
            <p:nvPr/>
          </p:nvSpPr>
          <p:spPr bwMode="auto">
            <a:xfrm>
              <a:off x="1914" y="3754"/>
              <a:ext cx="19" cy="29"/>
            </a:xfrm>
            <a:custGeom>
              <a:avLst/>
              <a:gdLst>
                <a:gd name="T0" fmla="*/ 9 w 38"/>
                <a:gd name="T1" fmla="*/ 0 h 57"/>
                <a:gd name="T2" fmla="*/ 0 w 38"/>
                <a:gd name="T3" fmla="*/ 28 h 57"/>
                <a:gd name="T4" fmla="*/ 36 w 38"/>
                <a:gd name="T5" fmla="*/ 57 h 57"/>
                <a:gd name="T6" fmla="*/ 38 w 38"/>
                <a:gd name="T7" fmla="*/ 38 h 57"/>
                <a:gd name="T8" fmla="*/ 22 w 38"/>
                <a:gd name="T9" fmla="*/ 13 h 57"/>
                <a:gd name="T10" fmla="*/ 9 w 38"/>
                <a:gd name="T11" fmla="*/ 0 h 57"/>
                <a:gd name="T12" fmla="*/ 9 w 3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 h="57">
                  <a:moveTo>
                    <a:pt x="9" y="0"/>
                  </a:moveTo>
                  <a:lnTo>
                    <a:pt x="0" y="28"/>
                  </a:lnTo>
                  <a:lnTo>
                    <a:pt x="36" y="57"/>
                  </a:lnTo>
                  <a:lnTo>
                    <a:pt x="38" y="38"/>
                  </a:lnTo>
                  <a:lnTo>
                    <a:pt x="22" y="13"/>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35" name="Freeform 83"/>
            <p:cNvSpPr>
              <a:spLocks/>
            </p:cNvSpPr>
            <p:nvPr/>
          </p:nvSpPr>
          <p:spPr bwMode="auto">
            <a:xfrm>
              <a:off x="1793" y="3547"/>
              <a:ext cx="21" cy="24"/>
            </a:xfrm>
            <a:custGeom>
              <a:avLst/>
              <a:gdLst>
                <a:gd name="T0" fmla="*/ 11 w 42"/>
                <a:gd name="T1" fmla="*/ 0 h 48"/>
                <a:gd name="T2" fmla="*/ 42 w 42"/>
                <a:gd name="T3" fmla="*/ 23 h 48"/>
                <a:gd name="T4" fmla="*/ 30 w 42"/>
                <a:gd name="T5" fmla="*/ 48 h 48"/>
                <a:gd name="T6" fmla="*/ 0 w 42"/>
                <a:gd name="T7" fmla="*/ 31 h 48"/>
                <a:gd name="T8" fmla="*/ 11 w 42"/>
                <a:gd name="T9" fmla="*/ 0 h 48"/>
                <a:gd name="T10" fmla="*/ 11 w 42"/>
                <a:gd name="T11" fmla="*/ 0 h 48"/>
              </a:gdLst>
              <a:ahLst/>
              <a:cxnLst>
                <a:cxn ang="0">
                  <a:pos x="T0" y="T1"/>
                </a:cxn>
                <a:cxn ang="0">
                  <a:pos x="T2" y="T3"/>
                </a:cxn>
                <a:cxn ang="0">
                  <a:pos x="T4" y="T5"/>
                </a:cxn>
                <a:cxn ang="0">
                  <a:pos x="T6" y="T7"/>
                </a:cxn>
                <a:cxn ang="0">
                  <a:pos x="T8" y="T9"/>
                </a:cxn>
                <a:cxn ang="0">
                  <a:pos x="T10" y="T11"/>
                </a:cxn>
              </a:cxnLst>
              <a:rect l="0" t="0" r="r" b="b"/>
              <a:pathLst>
                <a:path w="42" h="48">
                  <a:moveTo>
                    <a:pt x="11" y="0"/>
                  </a:moveTo>
                  <a:lnTo>
                    <a:pt x="42" y="23"/>
                  </a:lnTo>
                  <a:lnTo>
                    <a:pt x="30" y="48"/>
                  </a:lnTo>
                  <a:lnTo>
                    <a:pt x="0" y="31"/>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36" name="Freeform 84"/>
            <p:cNvSpPr>
              <a:spLocks/>
            </p:cNvSpPr>
            <p:nvPr/>
          </p:nvSpPr>
          <p:spPr bwMode="auto">
            <a:xfrm>
              <a:off x="1809" y="3580"/>
              <a:ext cx="20" cy="22"/>
            </a:xfrm>
            <a:custGeom>
              <a:avLst/>
              <a:gdLst>
                <a:gd name="T0" fmla="*/ 10 w 40"/>
                <a:gd name="T1" fmla="*/ 0 h 44"/>
                <a:gd name="T2" fmla="*/ 40 w 40"/>
                <a:gd name="T3" fmla="*/ 19 h 44"/>
                <a:gd name="T4" fmla="*/ 29 w 40"/>
                <a:gd name="T5" fmla="*/ 44 h 44"/>
                <a:gd name="T6" fmla="*/ 0 w 40"/>
                <a:gd name="T7" fmla="*/ 29 h 44"/>
                <a:gd name="T8" fmla="*/ 10 w 40"/>
                <a:gd name="T9" fmla="*/ 0 h 44"/>
                <a:gd name="T10" fmla="*/ 10 w 40"/>
                <a:gd name="T11" fmla="*/ 0 h 44"/>
              </a:gdLst>
              <a:ahLst/>
              <a:cxnLst>
                <a:cxn ang="0">
                  <a:pos x="T0" y="T1"/>
                </a:cxn>
                <a:cxn ang="0">
                  <a:pos x="T2" y="T3"/>
                </a:cxn>
                <a:cxn ang="0">
                  <a:pos x="T4" y="T5"/>
                </a:cxn>
                <a:cxn ang="0">
                  <a:pos x="T6" y="T7"/>
                </a:cxn>
                <a:cxn ang="0">
                  <a:pos x="T8" y="T9"/>
                </a:cxn>
                <a:cxn ang="0">
                  <a:pos x="T10" y="T11"/>
                </a:cxn>
              </a:cxnLst>
              <a:rect l="0" t="0" r="r" b="b"/>
              <a:pathLst>
                <a:path w="40" h="44">
                  <a:moveTo>
                    <a:pt x="10" y="0"/>
                  </a:moveTo>
                  <a:lnTo>
                    <a:pt x="40" y="19"/>
                  </a:lnTo>
                  <a:lnTo>
                    <a:pt x="29" y="44"/>
                  </a:lnTo>
                  <a:lnTo>
                    <a:pt x="0" y="29"/>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37" name="Freeform 85"/>
            <p:cNvSpPr>
              <a:spLocks/>
            </p:cNvSpPr>
            <p:nvPr/>
          </p:nvSpPr>
          <p:spPr bwMode="auto">
            <a:xfrm>
              <a:off x="1824" y="3613"/>
              <a:ext cx="20" cy="23"/>
            </a:xfrm>
            <a:custGeom>
              <a:avLst/>
              <a:gdLst>
                <a:gd name="T0" fmla="*/ 11 w 40"/>
                <a:gd name="T1" fmla="*/ 0 h 45"/>
                <a:gd name="T2" fmla="*/ 40 w 40"/>
                <a:gd name="T3" fmla="*/ 21 h 45"/>
                <a:gd name="T4" fmla="*/ 30 w 40"/>
                <a:gd name="T5" fmla="*/ 45 h 45"/>
                <a:gd name="T6" fmla="*/ 0 w 40"/>
                <a:gd name="T7" fmla="*/ 30 h 45"/>
                <a:gd name="T8" fmla="*/ 11 w 40"/>
                <a:gd name="T9" fmla="*/ 0 h 45"/>
                <a:gd name="T10" fmla="*/ 11 w 40"/>
                <a:gd name="T11" fmla="*/ 0 h 45"/>
              </a:gdLst>
              <a:ahLst/>
              <a:cxnLst>
                <a:cxn ang="0">
                  <a:pos x="T0" y="T1"/>
                </a:cxn>
                <a:cxn ang="0">
                  <a:pos x="T2" y="T3"/>
                </a:cxn>
                <a:cxn ang="0">
                  <a:pos x="T4" y="T5"/>
                </a:cxn>
                <a:cxn ang="0">
                  <a:pos x="T6" y="T7"/>
                </a:cxn>
                <a:cxn ang="0">
                  <a:pos x="T8" y="T9"/>
                </a:cxn>
                <a:cxn ang="0">
                  <a:pos x="T10" y="T11"/>
                </a:cxn>
              </a:cxnLst>
              <a:rect l="0" t="0" r="r" b="b"/>
              <a:pathLst>
                <a:path w="40" h="45">
                  <a:moveTo>
                    <a:pt x="11" y="0"/>
                  </a:moveTo>
                  <a:lnTo>
                    <a:pt x="40" y="21"/>
                  </a:lnTo>
                  <a:lnTo>
                    <a:pt x="30" y="45"/>
                  </a:lnTo>
                  <a:lnTo>
                    <a:pt x="0" y="30"/>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38" name="Freeform 86"/>
            <p:cNvSpPr>
              <a:spLocks/>
            </p:cNvSpPr>
            <p:nvPr/>
          </p:nvSpPr>
          <p:spPr bwMode="auto">
            <a:xfrm>
              <a:off x="1841" y="3645"/>
              <a:ext cx="20" cy="24"/>
            </a:xfrm>
            <a:custGeom>
              <a:avLst/>
              <a:gdLst>
                <a:gd name="T0" fmla="*/ 11 w 40"/>
                <a:gd name="T1" fmla="*/ 0 h 48"/>
                <a:gd name="T2" fmla="*/ 40 w 40"/>
                <a:gd name="T3" fmla="*/ 23 h 48"/>
                <a:gd name="T4" fmla="*/ 29 w 40"/>
                <a:gd name="T5" fmla="*/ 48 h 48"/>
                <a:gd name="T6" fmla="*/ 0 w 40"/>
                <a:gd name="T7" fmla="*/ 33 h 48"/>
                <a:gd name="T8" fmla="*/ 11 w 40"/>
                <a:gd name="T9" fmla="*/ 0 h 48"/>
                <a:gd name="T10" fmla="*/ 11 w 40"/>
                <a:gd name="T11" fmla="*/ 0 h 48"/>
              </a:gdLst>
              <a:ahLst/>
              <a:cxnLst>
                <a:cxn ang="0">
                  <a:pos x="T0" y="T1"/>
                </a:cxn>
                <a:cxn ang="0">
                  <a:pos x="T2" y="T3"/>
                </a:cxn>
                <a:cxn ang="0">
                  <a:pos x="T4" y="T5"/>
                </a:cxn>
                <a:cxn ang="0">
                  <a:pos x="T6" y="T7"/>
                </a:cxn>
                <a:cxn ang="0">
                  <a:pos x="T8" y="T9"/>
                </a:cxn>
                <a:cxn ang="0">
                  <a:pos x="T10" y="T11"/>
                </a:cxn>
              </a:cxnLst>
              <a:rect l="0" t="0" r="r" b="b"/>
              <a:pathLst>
                <a:path w="40" h="48">
                  <a:moveTo>
                    <a:pt x="11" y="0"/>
                  </a:moveTo>
                  <a:lnTo>
                    <a:pt x="40" y="23"/>
                  </a:lnTo>
                  <a:lnTo>
                    <a:pt x="29" y="48"/>
                  </a:lnTo>
                  <a:lnTo>
                    <a:pt x="0" y="33"/>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39" name="Freeform 87"/>
            <p:cNvSpPr>
              <a:spLocks/>
            </p:cNvSpPr>
            <p:nvPr/>
          </p:nvSpPr>
          <p:spPr bwMode="auto">
            <a:xfrm>
              <a:off x="1856" y="3678"/>
              <a:ext cx="21" cy="23"/>
            </a:xfrm>
            <a:custGeom>
              <a:avLst/>
              <a:gdLst>
                <a:gd name="T0" fmla="*/ 11 w 41"/>
                <a:gd name="T1" fmla="*/ 0 h 45"/>
                <a:gd name="T2" fmla="*/ 41 w 41"/>
                <a:gd name="T3" fmla="*/ 21 h 45"/>
                <a:gd name="T4" fmla="*/ 30 w 41"/>
                <a:gd name="T5" fmla="*/ 45 h 45"/>
                <a:gd name="T6" fmla="*/ 0 w 41"/>
                <a:gd name="T7" fmla="*/ 28 h 45"/>
                <a:gd name="T8" fmla="*/ 11 w 41"/>
                <a:gd name="T9" fmla="*/ 0 h 45"/>
                <a:gd name="T10" fmla="*/ 11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11" y="0"/>
                  </a:moveTo>
                  <a:lnTo>
                    <a:pt x="41" y="21"/>
                  </a:lnTo>
                  <a:lnTo>
                    <a:pt x="30" y="45"/>
                  </a:lnTo>
                  <a:lnTo>
                    <a:pt x="0" y="28"/>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40" name="Freeform 88"/>
            <p:cNvSpPr>
              <a:spLocks/>
            </p:cNvSpPr>
            <p:nvPr/>
          </p:nvSpPr>
          <p:spPr bwMode="auto">
            <a:xfrm>
              <a:off x="1871" y="3712"/>
              <a:ext cx="22" cy="23"/>
            </a:xfrm>
            <a:custGeom>
              <a:avLst/>
              <a:gdLst>
                <a:gd name="T0" fmla="*/ 11 w 44"/>
                <a:gd name="T1" fmla="*/ 0 h 48"/>
                <a:gd name="T2" fmla="*/ 44 w 44"/>
                <a:gd name="T3" fmla="*/ 23 h 48"/>
                <a:gd name="T4" fmla="*/ 32 w 44"/>
                <a:gd name="T5" fmla="*/ 48 h 48"/>
                <a:gd name="T6" fmla="*/ 0 w 44"/>
                <a:gd name="T7" fmla="*/ 31 h 48"/>
                <a:gd name="T8" fmla="*/ 11 w 44"/>
                <a:gd name="T9" fmla="*/ 0 h 48"/>
                <a:gd name="T10" fmla="*/ 11 w 44"/>
                <a:gd name="T11" fmla="*/ 0 h 48"/>
              </a:gdLst>
              <a:ahLst/>
              <a:cxnLst>
                <a:cxn ang="0">
                  <a:pos x="T0" y="T1"/>
                </a:cxn>
                <a:cxn ang="0">
                  <a:pos x="T2" y="T3"/>
                </a:cxn>
                <a:cxn ang="0">
                  <a:pos x="T4" y="T5"/>
                </a:cxn>
                <a:cxn ang="0">
                  <a:pos x="T6" y="T7"/>
                </a:cxn>
                <a:cxn ang="0">
                  <a:pos x="T8" y="T9"/>
                </a:cxn>
                <a:cxn ang="0">
                  <a:pos x="T10" y="T11"/>
                </a:cxn>
              </a:cxnLst>
              <a:rect l="0" t="0" r="r" b="b"/>
              <a:pathLst>
                <a:path w="44" h="48">
                  <a:moveTo>
                    <a:pt x="11" y="0"/>
                  </a:moveTo>
                  <a:lnTo>
                    <a:pt x="44" y="23"/>
                  </a:lnTo>
                  <a:lnTo>
                    <a:pt x="32" y="48"/>
                  </a:lnTo>
                  <a:lnTo>
                    <a:pt x="0" y="31"/>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41" name="Freeform 89"/>
            <p:cNvSpPr>
              <a:spLocks/>
            </p:cNvSpPr>
            <p:nvPr/>
          </p:nvSpPr>
          <p:spPr bwMode="auto">
            <a:xfrm>
              <a:off x="1887" y="3744"/>
              <a:ext cx="22" cy="23"/>
            </a:xfrm>
            <a:custGeom>
              <a:avLst/>
              <a:gdLst>
                <a:gd name="T0" fmla="*/ 12 w 44"/>
                <a:gd name="T1" fmla="*/ 0 h 46"/>
                <a:gd name="T2" fmla="*/ 44 w 44"/>
                <a:gd name="T3" fmla="*/ 21 h 46"/>
                <a:gd name="T4" fmla="*/ 31 w 44"/>
                <a:gd name="T5" fmla="*/ 46 h 46"/>
                <a:gd name="T6" fmla="*/ 0 w 44"/>
                <a:gd name="T7" fmla="*/ 30 h 46"/>
                <a:gd name="T8" fmla="*/ 12 w 44"/>
                <a:gd name="T9" fmla="*/ 0 h 46"/>
                <a:gd name="T10" fmla="*/ 12 w 44"/>
                <a:gd name="T11" fmla="*/ 0 h 46"/>
              </a:gdLst>
              <a:ahLst/>
              <a:cxnLst>
                <a:cxn ang="0">
                  <a:pos x="T0" y="T1"/>
                </a:cxn>
                <a:cxn ang="0">
                  <a:pos x="T2" y="T3"/>
                </a:cxn>
                <a:cxn ang="0">
                  <a:pos x="T4" y="T5"/>
                </a:cxn>
                <a:cxn ang="0">
                  <a:pos x="T6" y="T7"/>
                </a:cxn>
                <a:cxn ang="0">
                  <a:pos x="T8" y="T9"/>
                </a:cxn>
                <a:cxn ang="0">
                  <a:pos x="T10" y="T11"/>
                </a:cxn>
              </a:cxnLst>
              <a:rect l="0" t="0" r="r" b="b"/>
              <a:pathLst>
                <a:path w="44" h="46">
                  <a:moveTo>
                    <a:pt x="12" y="0"/>
                  </a:moveTo>
                  <a:lnTo>
                    <a:pt x="44" y="21"/>
                  </a:lnTo>
                  <a:lnTo>
                    <a:pt x="31" y="46"/>
                  </a:lnTo>
                  <a:lnTo>
                    <a:pt x="0" y="30"/>
                  </a:lnTo>
                  <a:lnTo>
                    <a:pt x="12" y="0"/>
                  </a:lnTo>
                  <a:lnTo>
                    <a:pt x="12"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42" name="Freeform 90"/>
            <p:cNvSpPr>
              <a:spLocks/>
            </p:cNvSpPr>
            <p:nvPr/>
          </p:nvSpPr>
          <p:spPr bwMode="auto">
            <a:xfrm>
              <a:off x="1902" y="3777"/>
              <a:ext cx="22" cy="23"/>
            </a:xfrm>
            <a:custGeom>
              <a:avLst/>
              <a:gdLst>
                <a:gd name="T0" fmla="*/ 13 w 43"/>
                <a:gd name="T1" fmla="*/ 0 h 46"/>
                <a:gd name="T2" fmla="*/ 43 w 43"/>
                <a:gd name="T3" fmla="*/ 21 h 46"/>
                <a:gd name="T4" fmla="*/ 32 w 43"/>
                <a:gd name="T5" fmla="*/ 46 h 46"/>
                <a:gd name="T6" fmla="*/ 0 w 43"/>
                <a:gd name="T7" fmla="*/ 31 h 46"/>
                <a:gd name="T8" fmla="*/ 13 w 43"/>
                <a:gd name="T9" fmla="*/ 0 h 46"/>
                <a:gd name="T10" fmla="*/ 13 w 43"/>
                <a:gd name="T11" fmla="*/ 0 h 46"/>
              </a:gdLst>
              <a:ahLst/>
              <a:cxnLst>
                <a:cxn ang="0">
                  <a:pos x="T0" y="T1"/>
                </a:cxn>
                <a:cxn ang="0">
                  <a:pos x="T2" y="T3"/>
                </a:cxn>
                <a:cxn ang="0">
                  <a:pos x="T4" y="T5"/>
                </a:cxn>
                <a:cxn ang="0">
                  <a:pos x="T6" y="T7"/>
                </a:cxn>
                <a:cxn ang="0">
                  <a:pos x="T8" y="T9"/>
                </a:cxn>
                <a:cxn ang="0">
                  <a:pos x="T10" y="T11"/>
                </a:cxn>
              </a:cxnLst>
              <a:rect l="0" t="0" r="r" b="b"/>
              <a:pathLst>
                <a:path w="43" h="46">
                  <a:moveTo>
                    <a:pt x="13" y="0"/>
                  </a:moveTo>
                  <a:lnTo>
                    <a:pt x="43" y="21"/>
                  </a:lnTo>
                  <a:lnTo>
                    <a:pt x="32" y="46"/>
                  </a:lnTo>
                  <a:lnTo>
                    <a:pt x="0" y="31"/>
                  </a:lnTo>
                  <a:lnTo>
                    <a:pt x="13" y="0"/>
                  </a:lnTo>
                  <a:lnTo>
                    <a:pt x="13"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43" name="Freeform 91"/>
            <p:cNvSpPr>
              <a:spLocks/>
            </p:cNvSpPr>
            <p:nvPr/>
          </p:nvSpPr>
          <p:spPr bwMode="auto">
            <a:xfrm>
              <a:off x="1806" y="3518"/>
              <a:ext cx="19" cy="28"/>
            </a:xfrm>
            <a:custGeom>
              <a:avLst/>
              <a:gdLst>
                <a:gd name="T0" fmla="*/ 7 w 38"/>
                <a:gd name="T1" fmla="*/ 0 h 57"/>
                <a:gd name="T2" fmla="*/ 0 w 38"/>
                <a:gd name="T3" fmla="*/ 30 h 57"/>
                <a:gd name="T4" fmla="*/ 34 w 38"/>
                <a:gd name="T5" fmla="*/ 57 h 57"/>
                <a:gd name="T6" fmla="*/ 38 w 38"/>
                <a:gd name="T7" fmla="*/ 38 h 57"/>
                <a:gd name="T8" fmla="*/ 22 w 38"/>
                <a:gd name="T9" fmla="*/ 13 h 57"/>
                <a:gd name="T10" fmla="*/ 7 w 38"/>
                <a:gd name="T11" fmla="*/ 0 h 57"/>
                <a:gd name="T12" fmla="*/ 7 w 3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 h="57">
                  <a:moveTo>
                    <a:pt x="7" y="0"/>
                  </a:moveTo>
                  <a:lnTo>
                    <a:pt x="0" y="30"/>
                  </a:lnTo>
                  <a:lnTo>
                    <a:pt x="34" y="57"/>
                  </a:lnTo>
                  <a:lnTo>
                    <a:pt x="38" y="38"/>
                  </a:lnTo>
                  <a:lnTo>
                    <a:pt x="22" y="13"/>
                  </a:lnTo>
                  <a:lnTo>
                    <a:pt x="7" y="0"/>
                  </a:lnTo>
                  <a:lnTo>
                    <a:pt x="7"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44" name="Freeform 92"/>
            <p:cNvSpPr>
              <a:spLocks/>
            </p:cNvSpPr>
            <p:nvPr/>
          </p:nvSpPr>
          <p:spPr bwMode="auto">
            <a:xfrm>
              <a:off x="1821" y="3552"/>
              <a:ext cx="20" cy="28"/>
            </a:xfrm>
            <a:custGeom>
              <a:avLst/>
              <a:gdLst>
                <a:gd name="T0" fmla="*/ 10 w 42"/>
                <a:gd name="T1" fmla="*/ 0 h 55"/>
                <a:gd name="T2" fmla="*/ 0 w 42"/>
                <a:gd name="T3" fmla="*/ 25 h 55"/>
                <a:gd name="T4" fmla="*/ 38 w 42"/>
                <a:gd name="T5" fmla="*/ 55 h 55"/>
                <a:gd name="T6" fmla="*/ 42 w 42"/>
                <a:gd name="T7" fmla="*/ 38 h 55"/>
                <a:gd name="T8" fmla="*/ 25 w 42"/>
                <a:gd name="T9" fmla="*/ 13 h 55"/>
                <a:gd name="T10" fmla="*/ 10 w 42"/>
                <a:gd name="T11" fmla="*/ 0 h 55"/>
                <a:gd name="T12" fmla="*/ 10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10" y="0"/>
                  </a:moveTo>
                  <a:lnTo>
                    <a:pt x="0" y="25"/>
                  </a:lnTo>
                  <a:lnTo>
                    <a:pt x="38" y="55"/>
                  </a:lnTo>
                  <a:lnTo>
                    <a:pt x="42" y="38"/>
                  </a:lnTo>
                  <a:lnTo>
                    <a:pt x="25" y="13"/>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45" name="Freeform 93"/>
            <p:cNvSpPr>
              <a:spLocks/>
            </p:cNvSpPr>
            <p:nvPr/>
          </p:nvSpPr>
          <p:spPr bwMode="auto">
            <a:xfrm>
              <a:off x="1838" y="3585"/>
              <a:ext cx="19" cy="28"/>
            </a:xfrm>
            <a:custGeom>
              <a:avLst/>
              <a:gdLst>
                <a:gd name="T0" fmla="*/ 10 w 38"/>
                <a:gd name="T1" fmla="*/ 0 h 55"/>
                <a:gd name="T2" fmla="*/ 0 w 38"/>
                <a:gd name="T3" fmla="*/ 26 h 55"/>
                <a:gd name="T4" fmla="*/ 37 w 38"/>
                <a:gd name="T5" fmla="*/ 55 h 55"/>
                <a:gd name="T6" fmla="*/ 38 w 38"/>
                <a:gd name="T7" fmla="*/ 38 h 55"/>
                <a:gd name="T8" fmla="*/ 23 w 38"/>
                <a:gd name="T9" fmla="*/ 9 h 55"/>
                <a:gd name="T10" fmla="*/ 10 w 38"/>
                <a:gd name="T11" fmla="*/ 0 h 55"/>
                <a:gd name="T12" fmla="*/ 10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10" y="0"/>
                  </a:moveTo>
                  <a:lnTo>
                    <a:pt x="0" y="26"/>
                  </a:lnTo>
                  <a:lnTo>
                    <a:pt x="37" y="55"/>
                  </a:lnTo>
                  <a:lnTo>
                    <a:pt x="38" y="38"/>
                  </a:lnTo>
                  <a:lnTo>
                    <a:pt x="23" y="9"/>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46" name="Freeform 94"/>
            <p:cNvSpPr>
              <a:spLocks/>
            </p:cNvSpPr>
            <p:nvPr/>
          </p:nvSpPr>
          <p:spPr bwMode="auto">
            <a:xfrm>
              <a:off x="1854" y="3619"/>
              <a:ext cx="19" cy="26"/>
            </a:xfrm>
            <a:custGeom>
              <a:avLst/>
              <a:gdLst>
                <a:gd name="T0" fmla="*/ 9 w 38"/>
                <a:gd name="T1" fmla="*/ 0 h 53"/>
                <a:gd name="T2" fmla="*/ 0 w 38"/>
                <a:gd name="T3" fmla="*/ 29 h 53"/>
                <a:gd name="T4" fmla="*/ 34 w 38"/>
                <a:gd name="T5" fmla="*/ 53 h 53"/>
                <a:gd name="T6" fmla="*/ 38 w 38"/>
                <a:gd name="T7" fmla="*/ 38 h 53"/>
                <a:gd name="T8" fmla="*/ 21 w 38"/>
                <a:gd name="T9" fmla="*/ 11 h 53"/>
                <a:gd name="T10" fmla="*/ 9 w 38"/>
                <a:gd name="T11" fmla="*/ 0 h 53"/>
                <a:gd name="T12" fmla="*/ 9 w 3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8" h="53">
                  <a:moveTo>
                    <a:pt x="9" y="0"/>
                  </a:moveTo>
                  <a:lnTo>
                    <a:pt x="0" y="29"/>
                  </a:lnTo>
                  <a:lnTo>
                    <a:pt x="34" y="53"/>
                  </a:lnTo>
                  <a:lnTo>
                    <a:pt x="38" y="38"/>
                  </a:lnTo>
                  <a:lnTo>
                    <a:pt x="21" y="11"/>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47" name="Freeform 95"/>
            <p:cNvSpPr>
              <a:spLocks/>
            </p:cNvSpPr>
            <p:nvPr/>
          </p:nvSpPr>
          <p:spPr bwMode="auto">
            <a:xfrm>
              <a:off x="1869" y="3652"/>
              <a:ext cx="21" cy="26"/>
            </a:xfrm>
            <a:custGeom>
              <a:avLst/>
              <a:gdLst>
                <a:gd name="T0" fmla="*/ 10 w 42"/>
                <a:gd name="T1" fmla="*/ 0 h 53"/>
                <a:gd name="T2" fmla="*/ 0 w 42"/>
                <a:gd name="T3" fmla="*/ 28 h 53"/>
                <a:gd name="T4" fmla="*/ 36 w 42"/>
                <a:gd name="T5" fmla="*/ 53 h 53"/>
                <a:gd name="T6" fmla="*/ 42 w 42"/>
                <a:gd name="T7" fmla="*/ 38 h 53"/>
                <a:gd name="T8" fmla="*/ 25 w 42"/>
                <a:gd name="T9" fmla="*/ 11 h 53"/>
                <a:gd name="T10" fmla="*/ 10 w 42"/>
                <a:gd name="T11" fmla="*/ 0 h 53"/>
                <a:gd name="T12" fmla="*/ 10 w 4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42" h="53">
                  <a:moveTo>
                    <a:pt x="10" y="0"/>
                  </a:moveTo>
                  <a:lnTo>
                    <a:pt x="0" y="28"/>
                  </a:lnTo>
                  <a:lnTo>
                    <a:pt x="36" y="53"/>
                  </a:lnTo>
                  <a:lnTo>
                    <a:pt x="42" y="38"/>
                  </a:lnTo>
                  <a:lnTo>
                    <a:pt x="25" y="11"/>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48" name="Freeform 96"/>
            <p:cNvSpPr>
              <a:spLocks/>
            </p:cNvSpPr>
            <p:nvPr/>
          </p:nvSpPr>
          <p:spPr bwMode="auto">
            <a:xfrm>
              <a:off x="1885" y="3685"/>
              <a:ext cx="20" cy="28"/>
            </a:xfrm>
            <a:custGeom>
              <a:avLst/>
              <a:gdLst>
                <a:gd name="T0" fmla="*/ 10 w 40"/>
                <a:gd name="T1" fmla="*/ 0 h 55"/>
                <a:gd name="T2" fmla="*/ 0 w 40"/>
                <a:gd name="T3" fmla="*/ 29 h 55"/>
                <a:gd name="T4" fmla="*/ 35 w 40"/>
                <a:gd name="T5" fmla="*/ 55 h 55"/>
                <a:gd name="T6" fmla="*/ 40 w 40"/>
                <a:gd name="T7" fmla="*/ 38 h 55"/>
                <a:gd name="T8" fmla="*/ 25 w 40"/>
                <a:gd name="T9" fmla="*/ 12 h 55"/>
                <a:gd name="T10" fmla="*/ 10 w 40"/>
                <a:gd name="T11" fmla="*/ 0 h 55"/>
                <a:gd name="T12" fmla="*/ 1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10" y="0"/>
                  </a:moveTo>
                  <a:lnTo>
                    <a:pt x="0" y="29"/>
                  </a:lnTo>
                  <a:lnTo>
                    <a:pt x="35" y="55"/>
                  </a:lnTo>
                  <a:lnTo>
                    <a:pt x="40" y="38"/>
                  </a:lnTo>
                  <a:lnTo>
                    <a:pt x="25" y="12"/>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49" name="Freeform 97"/>
            <p:cNvSpPr>
              <a:spLocks/>
            </p:cNvSpPr>
            <p:nvPr/>
          </p:nvSpPr>
          <p:spPr bwMode="auto">
            <a:xfrm>
              <a:off x="1901" y="3718"/>
              <a:ext cx="19" cy="28"/>
            </a:xfrm>
            <a:custGeom>
              <a:avLst/>
              <a:gdLst>
                <a:gd name="T0" fmla="*/ 9 w 38"/>
                <a:gd name="T1" fmla="*/ 0 h 55"/>
                <a:gd name="T2" fmla="*/ 0 w 38"/>
                <a:gd name="T3" fmla="*/ 28 h 55"/>
                <a:gd name="T4" fmla="*/ 36 w 38"/>
                <a:gd name="T5" fmla="*/ 55 h 55"/>
                <a:gd name="T6" fmla="*/ 38 w 38"/>
                <a:gd name="T7" fmla="*/ 38 h 55"/>
                <a:gd name="T8" fmla="*/ 23 w 38"/>
                <a:gd name="T9" fmla="*/ 13 h 55"/>
                <a:gd name="T10" fmla="*/ 9 w 38"/>
                <a:gd name="T11" fmla="*/ 0 h 55"/>
                <a:gd name="T12" fmla="*/ 9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9" y="0"/>
                  </a:moveTo>
                  <a:lnTo>
                    <a:pt x="0" y="28"/>
                  </a:lnTo>
                  <a:lnTo>
                    <a:pt x="36" y="55"/>
                  </a:lnTo>
                  <a:lnTo>
                    <a:pt x="38" y="38"/>
                  </a:lnTo>
                  <a:lnTo>
                    <a:pt x="23" y="13"/>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50" name="Freeform 98"/>
            <p:cNvSpPr>
              <a:spLocks/>
            </p:cNvSpPr>
            <p:nvPr/>
          </p:nvSpPr>
          <p:spPr bwMode="auto">
            <a:xfrm>
              <a:off x="1918" y="3752"/>
              <a:ext cx="18" cy="27"/>
            </a:xfrm>
            <a:custGeom>
              <a:avLst/>
              <a:gdLst>
                <a:gd name="T0" fmla="*/ 8 w 36"/>
                <a:gd name="T1" fmla="*/ 0 h 55"/>
                <a:gd name="T2" fmla="*/ 0 w 36"/>
                <a:gd name="T3" fmla="*/ 27 h 55"/>
                <a:gd name="T4" fmla="*/ 36 w 36"/>
                <a:gd name="T5" fmla="*/ 55 h 55"/>
                <a:gd name="T6" fmla="*/ 36 w 36"/>
                <a:gd name="T7" fmla="*/ 38 h 55"/>
                <a:gd name="T8" fmla="*/ 21 w 36"/>
                <a:gd name="T9" fmla="*/ 13 h 55"/>
                <a:gd name="T10" fmla="*/ 8 w 36"/>
                <a:gd name="T11" fmla="*/ 0 h 55"/>
                <a:gd name="T12" fmla="*/ 8 w 3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6" h="55">
                  <a:moveTo>
                    <a:pt x="8" y="0"/>
                  </a:moveTo>
                  <a:lnTo>
                    <a:pt x="0" y="27"/>
                  </a:lnTo>
                  <a:lnTo>
                    <a:pt x="36" y="55"/>
                  </a:lnTo>
                  <a:lnTo>
                    <a:pt x="36" y="38"/>
                  </a:lnTo>
                  <a:lnTo>
                    <a:pt x="21" y="13"/>
                  </a:lnTo>
                  <a:lnTo>
                    <a:pt x="8" y="0"/>
                  </a:lnTo>
                  <a:lnTo>
                    <a:pt x="8"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51" name="Freeform 99"/>
            <p:cNvSpPr>
              <a:spLocks/>
            </p:cNvSpPr>
            <p:nvPr/>
          </p:nvSpPr>
          <p:spPr bwMode="auto">
            <a:xfrm>
              <a:off x="1797" y="3543"/>
              <a:ext cx="20" cy="24"/>
            </a:xfrm>
            <a:custGeom>
              <a:avLst/>
              <a:gdLst>
                <a:gd name="T0" fmla="*/ 9 w 40"/>
                <a:gd name="T1" fmla="*/ 0 h 47"/>
                <a:gd name="T2" fmla="*/ 40 w 40"/>
                <a:gd name="T3" fmla="*/ 23 h 47"/>
                <a:gd name="T4" fmla="*/ 28 w 40"/>
                <a:gd name="T5" fmla="*/ 47 h 47"/>
                <a:gd name="T6" fmla="*/ 0 w 40"/>
                <a:gd name="T7" fmla="*/ 32 h 47"/>
                <a:gd name="T8" fmla="*/ 9 w 40"/>
                <a:gd name="T9" fmla="*/ 0 h 47"/>
                <a:gd name="T10" fmla="*/ 9 w 40"/>
                <a:gd name="T11" fmla="*/ 0 h 47"/>
              </a:gdLst>
              <a:ahLst/>
              <a:cxnLst>
                <a:cxn ang="0">
                  <a:pos x="T0" y="T1"/>
                </a:cxn>
                <a:cxn ang="0">
                  <a:pos x="T2" y="T3"/>
                </a:cxn>
                <a:cxn ang="0">
                  <a:pos x="T4" y="T5"/>
                </a:cxn>
                <a:cxn ang="0">
                  <a:pos x="T6" y="T7"/>
                </a:cxn>
                <a:cxn ang="0">
                  <a:pos x="T8" y="T9"/>
                </a:cxn>
                <a:cxn ang="0">
                  <a:pos x="T10" y="T11"/>
                </a:cxn>
              </a:cxnLst>
              <a:rect l="0" t="0" r="r" b="b"/>
              <a:pathLst>
                <a:path w="40" h="47">
                  <a:moveTo>
                    <a:pt x="9" y="0"/>
                  </a:moveTo>
                  <a:lnTo>
                    <a:pt x="40" y="23"/>
                  </a:lnTo>
                  <a:lnTo>
                    <a:pt x="28" y="47"/>
                  </a:lnTo>
                  <a:lnTo>
                    <a:pt x="0" y="32"/>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52" name="Freeform 100"/>
            <p:cNvSpPr>
              <a:spLocks/>
            </p:cNvSpPr>
            <p:nvPr/>
          </p:nvSpPr>
          <p:spPr bwMode="auto">
            <a:xfrm>
              <a:off x="1812" y="3578"/>
              <a:ext cx="21" cy="22"/>
            </a:xfrm>
            <a:custGeom>
              <a:avLst/>
              <a:gdLst>
                <a:gd name="T0" fmla="*/ 11 w 42"/>
                <a:gd name="T1" fmla="*/ 0 h 44"/>
                <a:gd name="T2" fmla="*/ 42 w 42"/>
                <a:gd name="T3" fmla="*/ 19 h 44"/>
                <a:gd name="T4" fmla="*/ 32 w 42"/>
                <a:gd name="T5" fmla="*/ 44 h 44"/>
                <a:gd name="T6" fmla="*/ 0 w 42"/>
                <a:gd name="T7" fmla="*/ 29 h 44"/>
                <a:gd name="T8" fmla="*/ 11 w 42"/>
                <a:gd name="T9" fmla="*/ 0 h 44"/>
                <a:gd name="T10" fmla="*/ 11 w 42"/>
                <a:gd name="T11" fmla="*/ 0 h 44"/>
              </a:gdLst>
              <a:ahLst/>
              <a:cxnLst>
                <a:cxn ang="0">
                  <a:pos x="T0" y="T1"/>
                </a:cxn>
                <a:cxn ang="0">
                  <a:pos x="T2" y="T3"/>
                </a:cxn>
                <a:cxn ang="0">
                  <a:pos x="T4" y="T5"/>
                </a:cxn>
                <a:cxn ang="0">
                  <a:pos x="T6" y="T7"/>
                </a:cxn>
                <a:cxn ang="0">
                  <a:pos x="T8" y="T9"/>
                </a:cxn>
                <a:cxn ang="0">
                  <a:pos x="T10" y="T11"/>
                </a:cxn>
              </a:cxnLst>
              <a:rect l="0" t="0" r="r" b="b"/>
              <a:pathLst>
                <a:path w="42" h="44">
                  <a:moveTo>
                    <a:pt x="11" y="0"/>
                  </a:moveTo>
                  <a:lnTo>
                    <a:pt x="42" y="19"/>
                  </a:lnTo>
                  <a:lnTo>
                    <a:pt x="32" y="44"/>
                  </a:lnTo>
                  <a:lnTo>
                    <a:pt x="0" y="29"/>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53" name="Freeform 101"/>
            <p:cNvSpPr>
              <a:spLocks/>
            </p:cNvSpPr>
            <p:nvPr/>
          </p:nvSpPr>
          <p:spPr bwMode="auto">
            <a:xfrm>
              <a:off x="1828" y="3609"/>
              <a:ext cx="21" cy="24"/>
            </a:xfrm>
            <a:custGeom>
              <a:avLst/>
              <a:gdLst>
                <a:gd name="T0" fmla="*/ 10 w 42"/>
                <a:gd name="T1" fmla="*/ 0 h 48"/>
                <a:gd name="T2" fmla="*/ 42 w 42"/>
                <a:gd name="T3" fmla="*/ 23 h 48"/>
                <a:gd name="T4" fmla="*/ 31 w 42"/>
                <a:gd name="T5" fmla="*/ 48 h 48"/>
                <a:gd name="T6" fmla="*/ 0 w 42"/>
                <a:gd name="T7" fmla="*/ 32 h 48"/>
                <a:gd name="T8" fmla="*/ 10 w 42"/>
                <a:gd name="T9" fmla="*/ 0 h 48"/>
                <a:gd name="T10" fmla="*/ 10 w 42"/>
                <a:gd name="T11" fmla="*/ 0 h 48"/>
              </a:gdLst>
              <a:ahLst/>
              <a:cxnLst>
                <a:cxn ang="0">
                  <a:pos x="T0" y="T1"/>
                </a:cxn>
                <a:cxn ang="0">
                  <a:pos x="T2" y="T3"/>
                </a:cxn>
                <a:cxn ang="0">
                  <a:pos x="T4" y="T5"/>
                </a:cxn>
                <a:cxn ang="0">
                  <a:pos x="T6" y="T7"/>
                </a:cxn>
                <a:cxn ang="0">
                  <a:pos x="T8" y="T9"/>
                </a:cxn>
                <a:cxn ang="0">
                  <a:pos x="T10" y="T11"/>
                </a:cxn>
              </a:cxnLst>
              <a:rect l="0" t="0" r="r" b="b"/>
              <a:pathLst>
                <a:path w="42" h="48">
                  <a:moveTo>
                    <a:pt x="10" y="0"/>
                  </a:moveTo>
                  <a:lnTo>
                    <a:pt x="42" y="23"/>
                  </a:lnTo>
                  <a:lnTo>
                    <a:pt x="31" y="48"/>
                  </a:lnTo>
                  <a:lnTo>
                    <a:pt x="0" y="32"/>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54" name="Freeform 102"/>
            <p:cNvSpPr>
              <a:spLocks/>
            </p:cNvSpPr>
            <p:nvPr/>
          </p:nvSpPr>
          <p:spPr bwMode="auto">
            <a:xfrm>
              <a:off x="1843" y="3642"/>
              <a:ext cx="21" cy="24"/>
            </a:xfrm>
            <a:custGeom>
              <a:avLst/>
              <a:gdLst>
                <a:gd name="T0" fmla="*/ 11 w 42"/>
                <a:gd name="T1" fmla="*/ 0 h 47"/>
                <a:gd name="T2" fmla="*/ 42 w 42"/>
                <a:gd name="T3" fmla="*/ 20 h 47"/>
                <a:gd name="T4" fmla="*/ 32 w 42"/>
                <a:gd name="T5" fmla="*/ 47 h 47"/>
                <a:gd name="T6" fmla="*/ 0 w 42"/>
                <a:gd name="T7" fmla="*/ 30 h 47"/>
                <a:gd name="T8" fmla="*/ 11 w 42"/>
                <a:gd name="T9" fmla="*/ 0 h 47"/>
                <a:gd name="T10" fmla="*/ 11 w 42"/>
                <a:gd name="T11" fmla="*/ 0 h 47"/>
              </a:gdLst>
              <a:ahLst/>
              <a:cxnLst>
                <a:cxn ang="0">
                  <a:pos x="T0" y="T1"/>
                </a:cxn>
                <a:cxn ang="0">
                  <a:pos x="T2" y="T3"/>
                </a:cxn>
                <a:cxn ang="0">
                  <a:pos x="T4" y="T5"/>
                </a:cxn>
                <a:cxn ang="0">
                  <a:pos x="T6" y="T7"/>
                </a:cxn>
                <a:cxn ang="0">
                  <a:pos x="T8" y="T9"/>
                </a:cxn>
                <a:cxn ang="0">
                  <a:pos x="T10" y="T11"/>
                </a:cxn>
              </a:cxnLst>
              <a:rect l="0" t="0" r="r" b="b"/>
              <a:pathLst>
                <a:path w="42" h="47">
                  <a:moveTo>
                    <a:pt x="11" y="0"/>
                  </a:moveTo>
                  <a:lnTo>
                    <a:pt x="42" y="20"/>
                  </a:lnTo>
                  <a:lnTo>
                    <a:pt x="32" y="47"/>
                  </a:lnTo>
                  <a:lnTo>
                    <a:pt x="0" y="30"/>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55" name="Freeform 103"/>
            <p:cNvSpPr>
              <a:spLocks/>
            </p:cNvSpPr>
            <p:nvPr/>
          </p:nvSpPr>
          <p:spPr bwMode="auto">
            <a:xfrm>
              <a:off x="1860" y="3676"/>
              <a:ext cx="20" cy="21"/>
            </a:xfrm>
            <a:custGeom>
              <a:avLst/>
              <a:gdLst>
                <a:gd name="T0" fmla="*/ 10 w 42"/>
                <a:gd name="T1" fmla="*/ 0 h 44"/>
                <a:gd name="T2" fmla="*/ 42 w 42"/>
                <a:gd name="T3" fmla="*/ 19 h 44"/>
                <a:gd name="T4" fmla="*/ 31 w 42"/>
                <a:gd name="T5" fmla="*/ 44 h 44"/>
                <a:gd name="T6" fmla="*/ 0 w 42"/>
                <a:gd name="T7" fmla="*/ 29 h 44"/>
                <a:gd name="T8" fmla="*/ 10 w 42"/>
                <a:gd name="T9" fmla="*/ 0 h 44"/>
                <a:gd name="T10" fmla="*/ 10 w 42"/>
                <a:gd name="T11" fmla="*/ 0 h 44"/>
              </a:gdLst>
              <a:ahLst/>
              <a:cxnLst>
                <a:cxn ang="0">
                  <a:pos x="T0" y="T1"/>
                </a:cxn>
                <a:cxn ang="0">
                  <a:pos x="T2" y="T3"/>
                </a:cxn>
                <a:cxn ang="0">
                  <a:pos x="T4" y="T5"/>
                </a:cxn>
                <a:cxn ang="0">
                  <a:pos x="T6" y="T7"/>
                </a:cxn>
                <a:cxn ang="0">
                  <a:pos x="T8" y="T9"/>
                </a:cxn>
                <a:cxn ang="0">
                  <a:pos x="T10" y="T11"/>
                </a:cxn>
              </a:cxnLst>
              <a:rect l="0" t="0" r="r" b="b"/>
              <a:pathLst>
                <a:path w="42" h="44">
                  <a:moveTo>
                    <a:pt x="10" y="0"/>
                  </a:moveTo>
                  <a:lnTo>
                    <a:pt x="42" y="19"/>
                  </a:lnTo>
                  <a:lnTo>
                    <a:pt x="31" y="44"/>
                  </a:lnTo>
                  <a:lnTo>
                    <a:pt x="0" y="29"/>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56" name="Freeform 104"/>
            <p:cNvSpPr>
              <a:spLocks/>
            </p:cNvSpPr>
            <p:nvPr/>
          </p:nvSpPr>
          <p:spPr bwMode="auto">
            <a:xfrm>
              <a:off x="1875" y="3708"/>
              <a:ext cx="21" cy="23"/>
            </a:xfrm>
            <a:custGeom>
              <a:avLst/>
              <a:gdLst>
                <a:gd name="T0" fmla="*/ 11 w 41"/>
                <a:gd name="T1" fmla="*/ 0 h 45"/>
                <a:gd name="T2" fmla="*/ 41 w 41"/>
                <a:gd name="T3" fmla="*/ 23 h 45"/>
                <a:gd name="T4" fmla="*/ 30 w 41"/>
                <a:gd name="T5" fmla="*/ 45 h 45"/>
                <a:gd name="T6" fmla="*/ 0 w 41"/>
                <a:gd name="T7" fmla="*/ 30 h 45"/>
                <a:gd name="T8" fmla="*/ 11 w 41"/>
                <a:gd name="T9" fmla="*/ 0 h 45"/>
                <a:gd name="T10" fmla="*/ 11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11" y="0"/>
                  </a:moveTo>
                  <a:lnTo>
                    <a:pt x="41" y="23"/>
                  </a:lnTo>
                  <a:lnTo>
                    <a:pt x="30" y="45"/>
                  </a:lnTo>
                  <a:lnTo>
                    <a:pt x="0" y="30"/>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57" name="Freeform 105"/>
            <p:cNvSpPr>
              <a:spLocks/>
            </p:cNvSpPr>
            <p:nvPr/>
          </p:nvSpPr>
          <p:spPr bwMode="auto">
            <a:xfrm>
              <a:off x="1890" y="3742"/>
              <a:ext cx="22" cy="22"/>
            </a:xfrm>
            <a:custGeom>
              <a:avLst/>
              <a:gdLst>
                <a:gd name="T0" fmla="*/ 11 w 44"/>
                <a:gd name="T1" fmla="*/ 0 h 44"/>
                <a:gd name="T2" fmla="*/ 44 w 44"/>
                <a:gd name="T3" fmla="*/ 19 h 44"/>
                <a:gd name="T4" fmla="*/ 32 w 44"/>
                <a:gd name="T5" fmla="*/ 44 h 44"/>
                <a:gd name="T6" fmla="*/ 0 w 44"/>
                <a:gd name="T7" fmla="*/ 29 h 44"/>
                <a:gd name="T8" fmla="*/ 11 w 44"/>
                <a:gd name="T9" fmla="*/ 0 h 44"/>
                <a:gd name="T10" fmla="*/ 11 w 44"/>
                <a:gd name="T11" fmla="*/ 0 h 44"/>
              </a:gdLst>
              <a:ahLst/>
              <a:cxnLst>
                <a:cxn ang="0">
                  <a:pos x="T0" y="T1"/>
                </a:cxn>
                <a:cxn ang="0">
                  <a:pos x="T2" y="T3"/>
                </a:cxn>
                <a:cxn ang="0">
                  <a:pos x="T4" y="T5"/>
                </a:cxn>
                <a:cxn ang="0">
                  <a:pos x="T6" y="T7"/>
                </a:cxn>
                <a:cxn ang="0">
                  <a:pos x="T8" y="T9"/>
                </a:cxn>
                <a:cxn ang="0">
                  <a:pos x="T10" y="T11"/>
                </a:cxn>
              </a:cxnLst>
              <a:rect l="0" t="0" r="r" b="b"/>
              <a:pathLst>
                <a:path w="44" h="44">
                  <a:moveTo>
                    <a:pt x="11" y="0"/>
                  </a:moveTo>
                  <a:lnTo>
                    <a:pt x="44" y="19"/>
                  </a:lnTo>
                  <a:lnTo>
                    <a:pt x="32" y="44"/>
                  </a:lnTo>
                  <a:lnTo>
                    <a:pt x="0" y="29"/>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58" name="Freeform 106"/>
            <p:cNvSpPr>
              <a:spLocks/>
            </p:cNvSpPr>
            <p:nvPr/>
          </p:nvSpPr>
          <p:spPr bwMode="auto">
            <a:xfrm>
              <a:off x="1906" y="3773"/>
              <a:ext cx="22" cy="23"/>
            </a:xfrm>
            <a:custGeom>
              <a:avLst/>
              <a:gdLst>
                <a:gd name="T0" fmla="*/ 12 w 44"/>
                <a:gd name="T1" fmla="*/ 0 h 46"/>
                <a:gd name="T2" fmla="*/ 44 w 44"/>
                <a:gd name="T3" fmla="*/ 21 h 46"/>
                <a:gd name="T4" fmla="*/ 31 w 44"/>
                <a:gd name="T5" fmla="*/ 46 h 46"/>
                <a:gd name="T6" fmla="*/ 0 w 44"/>
                <a:gd name="T7" fmla="*/ 30 h 46"/>
                <a:gd name="T8" fmla="*/ 12 w 44"/>
                <a:gd name="T9" fmla="*/ 0 h 46"/>
                <a:gd name="T10" fmla="*/ 12 w 44"/>
                <a:gd name="T11" fmla="*/ 0 h 46"/>
              </a:gdLst>
              <a:ahLst/>
              <a:cxnLst>
                <a:cxn ang="0">
                  <a:pos x="T0" y="T1"/>
                </a:cxn>
                <a:cxn ang="0">
                  <a:pos x="T2" y="T3"/>
                </a:cxn>
                <a:cxn ang="0">
                  <a:pos x="T4" y="T5"/>
                </a:cxn>
                <a:cxn ang="0">
                  <a:pos x="T6" y="T7"/>
                </a:cxn>
                <a:cxn ang="0">
                  <a:pos x="T8" y="T9"/>
                </a:cxn>
                <a:cxn ang="0">
                  <a:pos x="T10" y="T11"/>
                </a:cxn>
              </a:cxnLst>
              <a:rect l="0" t="0" r="r" b="b"/>
              <a:pathLst>
                <a:path w="44" h="46">
                  <a:moveTo>
                    <a:pt x="12" y="0"/>
                  </a:moveTo>
                  <a:lnTo>
                    <a:pt x="44" y="21"/>
                  </a:lnTo>
                  <a:lnTo>
                    <a:pt x="31" y="46"/>
                  </a:lnTo>
                  <a:lnTo>
                    <a:pt x="0" y="30"/>
                  </a:lnTo>
                  <a:lnTo>
                    <a:pt x="12" y="0"/>
                  </a:lnTo>
                  <a:lnTo>
                    <a:pt x="12"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59" name="Freeform 107"/>
            <p:cNvSpPr>
              <a:spLocks/>
            </p:cNvSpPr>
            <p:nvPr/>
          </p:nvSpPr>
          <p:spPr bwMode="auto">
            <a:xfrm>
              <a:off x="1272" y="3592"/>
              <a:ext cx="144" cy="107"/>
            </a:xfrm>
            <a:custGeom>
              <a:avLst/>
              <a:gdLst>
                <a:gd name="T0" fmla="*/ 120 w 287"/>
                <a:gd name="T1" fmla="*/ 215 h 215"/>
                <a:gd name="T2" fmla="*/ 122 w 287"/>
                <a:gd name="T3" fmla="*/ 213 h 215"/>
                <a:gd name="T4" fmla="*/ 127 w 287"/>
                <a:gd name="T5" fmla="*/ 211 h 215"/>
                <a:gd name="T6" fmla="*/ 137 w 287"/>
                <a:gd name="T7" fmla="*/ 207 h 215"/>
                <a:gd name="T8" fmla="*/ 148 w 287"/>
                <a:gd name="T9" fmla="*/ 205 h 215"/>
                <a:gd name="T10" fmla="*/ 162 w 287"/>
                <a:gd name="T11" fmla="*/ 199 h 215"/>
                <a:gd name="T12" fmla="*/ 173 w 287"/>
                <a:gd name="T13" fmla="*/ 196 h 215"/>
                <a:gd name="T14" fmla="*/ 186 w 287"/>
                <a:gd name="T15" fmla="*/ 190 h 215"/>
                <a:gd name="T16" fmla="*/ 200 w 287"/>
                <a:gd name="T17" fmla="*/ 186 h 215"/>
                <a:gd name="T18" fmla="*/ 207 w 287"/>
                <a:gd name="T19" fmla="*/ 180 h 215"/>
                <a:gd name="T20" fmla="*/ 213 w 287"/>
                <a:gd name="T21" fmla="*/ 175 h 215"/>
                <a:gd name="T22" fmla="*/ 217 w 287"/>
                <a:gd name="T23" fmla="*/ 171 h 215"/>
                <a:gd name="T24" fmla="*/ 222 w 287"/>
                <a:gd name="T25" fmla="*/ 167 h 215"/>
                <a:gd name="T26" fmla="*/ 226 w 287"/>
                <a:gd name="T27" fmla="*/ 161 h 215"/>
                <a:gd name="T28" fmla="*/ 228 w 287"/>
                <a:gd name="T29" fmla="*/ 161 h 215"/>
                <a:gd name="T30" fmla="*/ 253 w 287"/>
                <a:gd name="T31" fmla="*/ 154 h 215"/>
                <a:gd name="T32" fmla="*/ 287 w 287"/>
                <a:gd name="T33" fmla="*/ 72 h 215"/>
                <a:gd name="T34" fmla="*/ 171 w 287"/>
                <a:gd name="T35" fmla="*/ 47 h 215"/>
                <a:gd name="T36" fmla="*/ 57 w 287"/>
                <a:gd name="T37" fmla="*/ 0 h 215"/>
                <a:gd name="T38" fmla="*/ 0 w 287"/>
                <a:gd name="T39" fmla="*/ 53 h 215"/>
                <a:gd name="T40" fmla="*/ 44 w 287"/>
                <a:gd name="T41" fmla="*/ 211 h 215"/>
                <a:gd name="T42" fmla="*/ 120 w 287"/>
                <a:gd name="T43" fmla="*/ 215 h 215"/>
                <a:gd name="T44" fmla="*/ 120 w 287"/>
                <a:gd name="T4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7" h="215">
                  <a:moveTo>
                    <a:pt x="120" y="215"/>
                  </a:moveTo>
                  <a:lnTo>
                    <a:pt x="122" y="213"/>
                  </a:lnTo>
                  <a:lnTo>
                    <a:pt x="127" y="211"/>
                  </a:lnTo>
                  <a:lnTo>
                    <a:pt x="137" y="207"/>
                  </a:lnTo>
                  <a:lnTo>
                    <a:pt x="148" y="205"/>
                  </a:lnTo>
                  <a:lnTo>
                    <a:pt x="162" y="199"/>
                  </a:lnTo>
                  <a:lnTo>
                    <a:pt x="173" y="196"/>
                  </a:lnTo>
                  <a:lnTo>
                    <a:pt x="186" y="190"/>
                  </a:lnTo>
                  <a:lnTo>
                    <a:pt x="200" y="186"/>
                  </a:lnTo>
                  <a:lnTo>
                    <a:pt x="207" y="180"/>
                  </a:lnTo>
                  <a:lnTo>
                    <a:pt x="213" y="175"/>
                  </a:lnTo>
                  <a:lnTo>
                    <a:pt x="217" y="171"/>
                  </a:lnTo>
                  <a:lnTo>
                    <a:pt x="222" y="167"/>
                  </a:lnTo>
                  <a:lnTo>
                    <a:pt x="226" y="161"/>
                  </a:lnTo>
                  <a:lnTo>
                    <a:pt x="228" y="161"/>
                  </a:lnTo>
                  <a:lnTo>
                    <a:pt x="253" y="154"/>
                  </a:lnTo>
                  <a:lnTo>
                    <a:pt x="287" y="72"/>
                  </a:lnTo>
                  <a:lnTo>
                    <a:pt x="171" y="47"/>
                  </a:lnTo>
                  <a:lnTo>
                    <a:pt x="57" y="0"/>
                  </a:lnTo>
                  <a:lnTo>
                    <a:pt x="0" y="53"/>
                  </a:lnTo>
                  <a:lnTo>
                    <a:pt x="44" y="211"/>
                  </a:lnTo>
                  <a:lnTo>
                    <a:pt x="120" y="215"/>
                  </a:lnTo>
                  <a:lnTo>
                    <a:pt x="120" y="215"/>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60" name="Freeform 108"/>
            <p:cNvSpPr>
              <a:spLocks/>
            </p:cNvSpPr>
            <p:nvPr/>
          </p:nvSpPr>
          <p:spPr bwMode="auto">
            <a:xfrm>
              <a:off x="1103" y="3479"/>
              <a:ext cx="375" cy="317"/>
            </a:xfrm>
            <a:custGeom>
              <a:avLst/>
              <a:gdLst>
                <a:gd name="T0" fmla="*/ 302 w 751"/>
                <a:gd name="T1" fmla="*/ 0 h 635"/>
                <a:gd name="T2" fmla="*/ 279 w 751"/>
                <a:gd name="T3" fmla="*/ 7 h 635"/>
                <a:gd name="T4" fmla="*/ 254 w 751"/>
                <a:gd name="T5" fmla="*/ 24 h 635"/>
                <a:gd name="T6" fmla="*/ 233 w 751"/>
                <a:gd name="T7" fmla="*/ 45 h 635"/>
                <a:gd name="T8" fmla="*/ 211 w 751"/>
                <a:gd name="T9" fmla="*/ 74 h 635"/>
                <a:gd name="T10" fmla="*/ 190 w 751"/>
                <a:gd name="T11" fmla="*/ 104 h 635"/>
                <a:gd name="T12" fmla="*/ 171 w 751"/>
                <a:gd name="T13" fmla="*/ 133 h 635"/>
                <a:gd name="T14" fmla="*/ 155 w 751"/>
                <a:gd name="T15" fmla="*/ 157 h 635"/>
                <a:gd name="T16" fmla="*/ 146 w 751"/>
                <a:gd name="T17" fmla="*/ 167 h 635"/>
                <a:gd name="T18" fmla="*/ 114 w 751"/>
                <a:gd name="T19" fmla="*/ 197 h 635"/>
                <a:gd name="T20" fmla="*/ 89 w 751"/>
                <a:gd name="T21" fmla="*/ 226 h 635"/>
                <a:gd name="T22" fmla="*/ 72 w 751"/>
                <a:gd name="T23" fmla="*/ 251 h 635"/>
                <a:gd name="T24" fmla="*/ 60 w 751"/>
                <a:gd name="T25" fmla="*/ 275 h 635"/>
                <a:gd name="T26" fmla="*/ 51 w 751"/>
                <a:gd name="T27" fmla="*/ 300 h 635"/>
                <a:gd name="T28" fmla="*/ 45 w 751"/>
                <a:gd name="T29" fmla="*/ 325 h 635"/>
                <a:gd name="T30" fmla="*/ 38 w 751"/>
                <a:gd name="T31" fmla="*/ 349 h 635"/>
                <a:gd name="T32" fmla="*/ 34 w 751"/>
                <a:gd name="T33" fmla="*/ 374 h 635"/>
                <a:gd name="T34" fmla="*/ 19 w 751"/>
                <a:gd name="T35" fmla="*/ 410 h 635"/>
                <a:gd name="T36" fmla="*/ 7 w 751"/>
                <a:gd name="T37" fmla="*/ 433 h 635"/>
                <a:gd name="T38" fmla="*/ 0 w 751"/>
                <a:gd name="T39" fmla="*/ 503 h 635"/>
                <a:gd name="T40" fmla="*/ 19 w 751"/>
                <a:gd name="T41" fmla="*/ 526 h 635"/>
                <a:gd name="T42" fmla="*/ 45 w 751"/>
                <a:gd name="T43" fmla="*/ 551 h 635"/>
                <a:gd name="T44" fmla="*/ 76 w 751"/>
                <a:gd name="T45" fmla="*/ 577 h 635"/>
                <a:gd name="T46" fmla="*/ 102 w 751"/>
                <a:gd name="T47" fmla="*/ 593 h 635"/>
                <a:gd name="T48" fmla="*/ 125 w 751"/>
                <a:gd name="T49" fmla="*/ 602 h 635"/>
                <a:gd name="T50" fmla="*/ 159 w 751"/>
                <a:gd name="T51" fmla="*/ 608 h 635"/>
                <a:gd name="T52" fmla="*/ 193 w 751"/>
                <a:gd name="T53" fmla="*/ 606 h 635"/>
                <a:gd name="T54" fmla="*/ 232 w 751"/>
                <a:gd name="T55" fmla="*/ 602 h 635"/>
                <a:gd name="T56" fmla="*/ 264 w 751"/>
                <a:gd name="T57" fmla="*/ 596 h 635"/>
                <a:gd name="T58" fmla="*/ 292 w 751"/>
                <a:gd name="T59" fmla="*/ 593 h 635"/>
                <a:gd name="T60" fmla="*/ 348 w 751"/>
                <a:gd name="T61" fmla="*/ 566 h 635"/>
                <a:gd name="T62" fmla="*/ 734 w 751"/>
                <a:gd name="T63" fmla="*/ 547 h 635"/>
                <a:gd name="T64" fmla="*/ 716 w 751"/>
                <a:gd name="T65" fmla="*/ 471 h 635"/>
                <a:gd name="T66" fmla="*/ 711 w 751"/>
                <a:gd name="T67" fmla="*/ 469 h 635"/>
                <a:gd name="T68" fmla="*/ 695 w 751"/>
                <a:gd name="T69" fmla="*/ 471 h 635"/>
                <a:gd name="T70" fmla="*/ 669 w 751"/>
                <a:gd name="T71" fmla="*/ 475 h 635"/>
                <a:gd name="T72" fmla="*/ 635 w 751"/>
                <a:gd name="T73" fmla="*/ 479 h 635"/>
                <a:gd name="T74" fmla="*/ 604 w 751"/>
                <a:gd name="T75" fmla="*/ 482 h 635"/>
                <a:gd name="T76" fmla="*/ 574 w 751"/>
                <a:gd name="T77" fmla="*/ 484 h 635"/>
                <a:gd name="T78" fmla="*/ 555 w 751"/>
                <a:gd name="T79" fmla="*/ 488 h 635"/>
                <a:gd name="T80" fmla="*/ 370 w 751"/>
                <a:gd name="T81" fmla="*/ 298 h 635"/>
                <a:gd name="T82" fmla="*/ 420 w 751"/>
                <a:gd name="T83" fmla="*/ 180 h 635"/>
                <a:gd name="T84" fmla="*/ 448 w 751"/>
                <a:gd name="T85" fmla="*/ 184 h 635"/>
                <a:gd name="T86" fmla="*/ 496 w 751"/>
                <a:gd name="T87" fmla="*/ 192 h 635"/>
                <a:gd name="T88" fmla="*/ 545 w 751"/>
                <a:gd name="T89" fmla="*/ 197 h 635"/>
                <a:gd name="T90" fmla="*/ 598 w 751"/>
                <a:gd name="T91" fmla="*/ 205 h 635"/>
                <a:gd name="T92" fmla="*/ 638 w 751"/>
                <a:gd name="T93" fmla="*/ 211 h 635"/>
                <a:gd name="T94" fmla="*/ 665 w 751"/>
                <a:gd name="T95" fmla="*/ 211 h 635"/>
                <a:gd name="T96" fmla="*/ 688 w 751"/>
                <a:gd name="T97" fmla="*/ 211 h 635"/>
                <a:gd name="T98" fmla="*/ 659 w 751"/>
                <a:gd name="T99" fmla="*/ 121 h 635"/>
                <a:gd name="T100" fmla="*/ 627 w 751"/>
                <a:gd name="T101" fmla="*/ 119 h 635"/>
                <a:gd name="T102" fmla="*/ 610 w 751"/>
                <a:gd name="T103" fmla="*/ 108 h 635"/>
                <a:gd name="T104" fmla="*/ 585 w 751"/>
                <a:gd name="T105" fmla="*/ 91 h 635"/>
                <a:gd name="T106" fmla="*/ 553 w 751"/>
                <a:gd name="T107" fmla="*/ 74 h 635"/>
                <a:gd name="T108" fmla="*/ 511 w 751"/>
                <a:gd name="T109" fmla="*/ 59 h 635"/>
                <a:gd name="T110" fmla="*/ 462 w 751"/>
                <a:gd name="T111" fmla="*/ 40 h 635"/>
                <a:gd name="T112" fmla="*/ 410 w 751"/>
                <a:gd name="T113" fmla="*/ 24 h 635"/>
                <a:gd name="T114" fmla="*/ 363 w 751"/>
                <a:gd name="T115" fmla="*/ 13 h 635"/>
                <a:gd name="T116" fmla="*/ 328 w 751"/>
                <a:gd name="T117" fmla="*/ 3 h 635"/>
                <a:gd name="T118" fmla="*/ 308 w 751"/>
                <a:gd name="T119"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1" h="635">
                  <a:moveTo>
                    <a:pt x="308" y="0"/>
                  </a:moveTo>
                  <a:lnTo>
                    <a:pt x="306" y="0"/>
                  </a:lnTo>
                  <a:lnTo>
                    <a:pt x="302" y="0"/>
                  </a:lnTo>
                  <a:lnTo>
                    <a:pt x="296" y="0"/>
                  </a:lnTo>
                  <a:lnTo>
                    <a:pt x="290" y="3"/>
                  </a:lnTo>
                  <a:lnTo>
                    <a:pt x="279" y="7"/>
                  </a:lnTo>
                  <a:lnTo>
                    <a:pt x="268" y="15"/>
                  </a:lnTo>
                  <a:lnTo>
                    <a:pt x="260" y="19"/>
                  </a:lnTo>
                  <a:lnTo>
                    <a:pt x="254" y="24"/>
                  </a:lnTo>
                  <a:lnTo>
                    <a:pt x="247" y="30"/>
                  </a:lnTo>
                  <a:lnTo>
                    <a:pt x="241" y="38"/>
                  </a:lnTo>
                  <a:lnTo>
                    <a:pt x="233" y="45"/>
                  </a:lnTo>
                  <a:lnTo>
                    <a:pt x="226" y="55"/>
                  </a:lnTo>
                  <a:lnTo>
                    <a:pt x="218" y="62"/>
                  </a:lnTo>
                  <a:lnTo>
                    <a:pt x="211" y="74"/>
                  </a:lnTo>
                  <a:lnTo>
                    <a:pt x="203" y="83"/>
                  </a:lnTo>
                  <a:lnTo>
                    <a:pt x="195" y="93"/>
                  </a:lnTo>
                  <a:lnTo>
                    <a:pt x="190" y="104"/>
                  </a:lnTo>
                  <a:lnTo>
                    <a:pt x="184" y="114"/>
                  </a:lnTo>
                  <a:lnTo>
                    <a:pt x="176" y="123"/>
                  </a:lnTo>
                  <a:lnTo>
                    <a:pt x="171" y="133"/>
                  </a:lnTo>
                  <a:lnTo>
                    <a:pt x="167" y="138"/>
                  </a:lnTo>
                  <a:lnTo>
                    <a:pt x="163" y="146"/>
                  </a:lnTo>
                  <a:lnTo>
                    <a:pt x="155" y="157"/>
                  </a:lnTo>
                  <a:lnTo>
                    <a:pt x="155" y="161"/>
                  </a:lnTo>
                  <a:lnTo>
                    <a:pt x="152" y="161"/>
                  </a:lnTo>
                  <a:lnTo>
                    <a:pt x="146" y="167"/>
                  </a:lnTo>
                  <a:lnTo>
                    <a:pt x="138" y="174"/>
                  </a:lnTo>
                  <a:lnTo>
                    <a:pt x="127" y="184"/>
                  </a:lnTo>
                  <a:lnTo>
                    <a:pt x="114" y="197"/>
                  </a:lnTo>
                  <a:lnTo>
                    <a:pt x="102" y="211"/>
                  </a:lnTo>
                  <a:lnTo>
                    <a:pt x="95" y="218"/>
                  </a:lnTo>
                  <a:lnTo>
                    <a:pt x="89" y="226"/>
                  </a:lnTo>
                  <a:lnTo>
                    <a:pt x="83" y="235"/>
                  </a:lnTo>
                  <a:lnTo>
                    <a:pt x="79" y="243"/>
                  </a:lnTo>
                  <a:lnTo>
                    <a:pt x="72" y="251"/>
                  </a:lnTo>
                  <a:lnTo>
                    <a:pt x="68" y="260"/>
                  </a:lnTo>
                  <a:lnTo>
                    <a:pt x="64" y="268"/>
                  </a:lnTo>
                  <a:lnTo>
                    <a:pt x="60" y="275"/>
                  </a:lnTo>
                  <a:lnTo>
                    <a:pt x="57" y="283"/>
                  </a:lnTo>
                  <a:lnTo>
                    <a:pt x="55" y="292"/>
                  </a:lnTo>
                  <a:lnTo>
                    <a:pt x="51" y="300"/>
                  </a:lnTo>
                  <a:lnTo>
                    <a:pt x="51" y="309"/>
                  </a:lnTo>
                  <a:lnTo>
                    <a:pt x="47" y="317"/>
                  </a:lnTo>
                  <a:lnTo>
                    <a:pt x="45" y="325"/>
                  </a:lnTo>
                  <a:lnTo>
                    <a:pt x="41" y="332"/>
                  </a:lnTo>
                  <a:lnTo>
                    <a:pt x="41" y="342"/>
                  </a:lnTo>
                  <a:lnTo>
                    <a:pt x="38" y="349"/>
                  </a:lnTo>
                  <a:lnTo>
                    <a:pt x="38" y="357"/>
                  </a:lnTo>
                  <a:lnTo>
                    <a:pt x="34" y="365"/>
                  </a:lnTo>
                  <a:lnTo>
                    <a:pt x="34" y="374"/>
                  </a:lnTo>
                  <a:lnTo>
                    <a:pt x="28" y="387"/>
                  </a:lnTo>
                  <a:lnTo>
                    <a:pt x="24" y="399"/>
                  </a:lnTo>
                  <a:lnTo>
                    <a:pt x="19" y="410"/>
                  </a:lnTo>
                  <a:lnTo>
                    <a:pt x="15" y="420"/>
                  </a:lnTo>
                  <a:lnTo>
                    <a:pt x="9" y="427"/>
                  </a:lnTo>
                  <a:lnTo>
                    <a:pt x="7" y="433"/>
                  </a:lnTo>
                  <a:lnTo>
                    <a:pt x="3" y="437"/>
                  </a:lnTo>
                  <a:lnTo>
                    <a:pt x="3" y="441"/>
                  </a:lnTo>
                  <a:lnTo>
                    <a:pt x="0" y="503"/>
                  </a:lnTo>
                  <a:lnTo>
                    <a:pt x="3" y="507"/>
                  </a:lnTo>
                  <a:lnTo>
                    <a:pt x="13" y="519"/>
                  </a:lnTo>
                  <a:lnTo>
                    <a:pt x="19" y="526"/>
                  </a:lnTo>
                  <a:lnTo>
                    <a:pt x="26" y="534"/>
                  </a:lnTo>
                  <a:lnTo>
                    <a:pt x="34" y="541"/>
                  </a:lnTo>
                  <a:lnTo>
                    <a:pt x="45" y="551"/>
                  </a:lnTo>
                  <a:lnTo>
                    <a:pt x="55" y="558"/>
                  </a:lnTo>
                  <a:lnTo>
                    <a:pt x="64" y="568"/>
                  </a:lnTo>
                  <a:lnTo>
                    <a:pt x="76" y="577"/>
                  </a:lnTo>
                  <a:lnTo>
                    <a:pt x="89" y="587"/>
                  </a:lnTo>
                  <a:lnTo>
                    <a:pt x="95" y="589"/>
                  </a:lnTo>
                  <a:lnTo>
                    <a:pt x="102" y="593"/>
                  </a:lnTo>
                  <a:lnTo>
                    <a:pt x="110" y="596"/>
                  </a:lnTo>
                  <a:lnTo>
                    <a:pt x="117" y="600"/>
                  </a:lnTo>
                  <a:lnTo>
                    <a:pt x="125" y="602"/>
                  </a:lnTo>
                  <a:lnTo>
                    <a:pt x="136" y="604"/>
                  </a:lnTo>
                  <a:lnTo>
                    <a:pt x="146" y="606"/>
                  </a:lnTo>
                  <a:lnTo>
                    <a:pt x="159" y="608"/>
                  </a:lnTo>
                  <a:lnTo>
                    <a:pt x="169" y="606"/>
                  </a:lnTo>
                  <a:lnTo>
                    <a:pt x="180" y="606"/>
                  </a:lnTo>
                  <a:lnTo>
                    <a:pt x="193" y="606"/>
                  </a:lnTo>
                  <a:lnTo>
                    <a:pt x="207" y="606"/>
                  </a:lnTo>
                  <a:lnTo>
                    <a:pt x="218" y="604"/>
                  </a:lnTo>
                  <a:lnTo>
                    <a:pt x="232" y="602"/>
                  </a:lnTo>
                  <a:lnTo>
                    <a:pt x="243" y="600"/>
                  </a:lnTo>
                  <a:lnTo>
                    <a:pt x="256" y="600"/>
                  </a:lnTo>
                  <a:lnTo>
                    <a:pt x="264" y="596"/>
                  </a:lnTo>
                  <a:lnTo>
                    <a:pt x="275" y="596"/>
                  </a:lnTo>
                  <a:lnTo>
                    <a:pt x="283" y="593"/>
                  </a:lnTo>
                  <a:lnTo>
                    <a:pt x="292" y="593"/>
                  </a:lnTo>
                  <a:lnTo>
                    <a:pt x="302" y="589"/>
                  </a:lnTo>
                  <a:lnTo>
                    <a:pt x="308" y="589"/>
                  </a:lnTo>
                  <a:lnTo>
                    <a:pt x="348" y="566"/>
                  </a:lnTo>
                  <a:lnTo>
                    <a:pt x="486" y="635"/>
                  </a:lnTo>
                  <a:lnTo>
                    <a:pt x="587" y="635"/>
                  </a:lnTo>
                  <a:lnTo>
                    <a:pt x="734" y="547"/>
                  </a:lnTo>
                  <a:lnTo>
                    <a:pt x="751" y="509"/>
                  </a:lnTo>
                  <a:lnTo>
                    <a:pt x="714" y="471"/>
                  </a:lnTo>
                  <a:lnTo>
                    <a:pt x="716" y="471"/>
                  </a:lnTo>
                  <a:lnTo>
                    <a:pt x="718" y="469"/>
                  </a:lnTo>
                  <a:lnTo>
                    <a:pt x="716" y="469"/>
                  </a:lnTo>
                  <a:lnTo>
                    <a:pt x="711" y="469"/>
                  </a:lnTo>
                  <a:lnTo>
                    <a:pt x="705" y="469"/>
                  </a:lnTo>
                  <a:lnTo>
                    <a:pt x="701" y="471"/>
                  </a:lnTo>
                  <a:lnTo>
                    <a:pt x="695" y="471"/>
                  </a:lnTo>
                  <a:lnTo>
                    <a:pt x="688" y="475"/>
                  </a:lnTo>
                  <a:lnTo>
                    <a:pt x="678" y="475"/>
                  </a:lnTo>
                  <a:lnTo>
                    <a:pt x="669" y="475"/>
                  </a:lnTo>
                  <a:lnTo>
                    <a:pt x="657" y="477"/>
                  </a:lnTo>
                  <a:lnTo>
                    <a:pt x="646" y="479"/>
                  </a:lnTo>
                  <a:lnTo>
                    <a:pt x="635" y="479"/>
                  </a:lnTo>
                  <a:lnTo>
                    <a:pt x="625" y="479"/>
                  </a:lnTo>
                  <a:lnTo>
                    <a:pt x="612" y="481"/>
                  </a:lnTo>
                  <a:lnTo>
                    <a:pt x="604" y="482"/>
                  </a:lnTo>
                  <a:lnTo>
                    <a:pt x="591" y="482"/>
                  </a:lnTo>
                  <a:lnTo>
                    <a:pt x="583" y="484"/>
                  </a:lnTo>
                  <a:lnTo>
                    <a:pt x="574" y="484"/>
                  </a:lnTo>
                  <a:lnTo>
                    <a:pt x="566" y="484"/>
                  </a:lnTo>
                  <a:lnTo>
                    <a:pt x="557" y="486"/>
                  </a:lnTo>
                  <a:lnTo>
                    <a:pt x="555" y="488"/>
                  </a:lnTo>
                  <a:lnTo>
                    <a:pt x="475" y="416"/>
                  </a:lnTo>
                  <a:lnTo>
                    <a:pt x="389" y="361"/>
                  </a:lnTo>
                  <a:lnTo>
                    <a:pt x="370" y="298"/>
                  </a:lnTo>
                  <a:lnTo>
                    <a:pt x="344" y="260"/>
                  </a:lnTo>
                  <a:lnTo>
                    <a:pt x="416" y="180"/>
                  </a:lnTo>
                  <a:lnTo>
                    <a:pt x="420" y="180"/>
                  </a:lnTo>
                  <a:lnTo>
                    <a:pt x="427" y="180"/>
                  </a:lnTo>
                  <a:lnTo>
                    <a:pt x="437" y="184"/>
                  </a:lnTo>
                  <a:lnTo>
                    <a:pt x="448" y="184"/>
                  </a:lnTo>
                  <a:lnTo>
                    <a:pt x="462" y="186"/>
                  </a:lnTo>
                  <a:lnTo>
                    <a:pt x="479" y="188"/>
                  </a:lnTo>
                  <a:lnTo>
                    <a:pt x="496" y="192"/>
                  </a:lnTo>
                  <a:lnTo>
                    <a:pt x="511" y="193"/>
                  </a:lnTo>
                  <a:lnTo>
                    <a:pt x="528" y="195"/>
                  </a:lnTo>
                  <a:lnTo>
                    <a:pt x="545" y="197"/>
                  </a:lnTo>
                  <a:lnTo>
                    <a:pt x="564" y="201"/>
                  </a:lnTo>
                  <a:lnTo>
                    <a:pt x="581" y="201"/>
                  </a:lnTo>
                  <a:lnTo>
                    <a:pt x="598" y="205"/>
                  </a:lnTo>
                  <a:lnTo>
                    <a:pt x="612" y="207"/>
                  </a:lnTo>
                  <a:lnTo>
                    <a:pt x="629" y="211"/>
                  </a:lnTo>
                  <a:lnTo>
                    <a:pt x="638" y="211"/>
                  </a:lnTo>
                  <a:lnTo>
                    <a:pt x="648" y="211"/>
                  </a:lnTo>
                  <a:lnTo>
                    <a:pt x="656" y="211"/>
                  </a:lnTo>
                  <a:lnTo>
                    <a:pt x="665" y="211"/>
                  </a:lnTo>
                  <a:lnTo>
                    <a:pt x="676" y="211"/>
                  </a:lnTo>
                  <a:lnTo>
                    <a:pt x="684" y="211"/>
                  </a:lnTo>
                  <a:lnTo>
                    <a:pt x="688" y="211"/>
                  </a:lnTo>
                  <a:lnTo>
                    <a:pt x="690" y="211"/>
                  </a:lnTo>
                  <a:lnTo>
                    <a:pt x="682" y="150"/>
                  </a:lnTo>
                  <a:lnTo>
                    <a:pt x="659" y="121"/>
                  </a:lnTo>
                  <a:lnTo>
                    <a:pt x="635" y="127"/>
                  </a:lnTo>
                  <a:lnTo>
                    <a:pt x="633" y="125"/>
                  </a:lnTo>
                  <a:lnTo>
                    <a:pt x="627" y="119"/>
                  </a:lnTo>
                  <a:lnTo>
                    <a:pt x="621" y="116"/>
                  </a:lnTo>
                  <a:lnTo>
                    <a:pt x="618" y="112"/>
                  </a:lnTo>
                  <a:lnTo>
                    <a:pt x="610" y="108"/>
                  </a:lnTo>
                  <a:lnTo>
                    <a:pt x="604" y="104"/>
                  </a:lnTo>
                  <a:lnTo>
                    <a:pt x="595" y="97"/>
                  </a:lnTo>
                  <a:lnTo>
                    <a:pt x="585" y="91"/>
                  </a:lnTo>
                  <a:lnTo>
                    <a:pt x="576" y="87"/>
                  </a:lnTo>
                  <a:lnTo>
                    <a:pt x="566" y="81"/>
                  </a:lnTo>
                  <a:lnTo>
                    <a:pt x="553" y="74"/>
                  </a:lnTo>
                  <a:lnTo>
                    <a:pt x="540" y="70"/>
                  </a:lnTo>
                  <a:lnTo>
                    <a:pt x="524" y="62"/>
                  </a:lnTo>
                  <a:lnTo>
                    <a:pt x="511" y="59"/>
                  </a:lnTo>
                  <a:lnTo>
                    <a:pt x="496" y="51"/>
                  </a:lnTo>
                  <a:lnTo>
                    <a:pt x="479" y="45"/>
                  </a:lnTo>
                  <a:lnTo>
                    <a:pt x="462" y="40"/>
                  </a:lnTo>
                  <a:lnTo>
                    <a:pt x="444" y="36"/>
                  </a:lnTo>
                  <a:lnTo>
                    <a:pt x="427" y="28"/>
                  </a:lnTo>
                  <a:lnTo>
                    <a:pt x="410" y="24"/>
                  </a:lnTo>
                  <a:lnTo>
                    <a:pt x="395" y="21"/>
                  </a:lnTo>
                  <a:lnTo>
                    <a:pt x="378" y="17"/>
                  </a:lnTo>
                  <a:lnTo>
                    <a:pt x="363" y="13"/>
                  </a:lnTo>
                  <a:lnTo>
                    <a:pt x="349" y="9"/>
                  </a:lnTo>
                  <a:lnTo>
                    <a:pt x="336" y="5"/>
                  </a:lnTo>
                  <a:lnTo>
                    <a:pt x="328" y="3"/>
                  </a:lnTo>
                  <a:lnTo>
                    <a:pt x="319" y="1"/>
                  </a:lnTo>
                  <a:lnTo>
                    <a:pt x="311" y="0"/>
                  </a:lnTo>
                  <a:lnTo>
                    <a:pt x="308" y="0"/>
                  </a:lnTo>
                  <a:lnTo>
                    <a:pt x="308" y="0"/>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61" name="Freeform 109"/>
            <p:cNvSpPr>
              <a:spLocks/>
            </p:cNvSpPr>
            <p:nvPr/>
          </p:nvSpPr>
          <p:spPr bwMode="auto">
            <a:xfrm>
              <a:off x="1133" y="3684"/>
              <a:ext cx="338" cy="117"/>
            </a:xfrm>
            <a:custGeom>
              <a:avLst/>
              <a:gdLst>
                <a:gd name="T0" fmla="*/ 50 w 675"/>
                <a:gd name="T1" fmla="*/ 192 h 234"/>
                <a:gd name="T2" fmla="*/ 14 w 675"/>
                <a:gd name="T3" fmla="*/ 164 h 234"/>
                <a:gd name="T4" fmla="*/ 2 w 675"/>
                <a:gd name="T5" fmla="*/ 141 h 234"/>
                <a:gd name="T6" fmla="*/ 19 w 675"/>
                <a:gd name="T7" fmla="*/ 133 h 234"/>
                <a:gd name="T8" fmla="*/ 54 w 675"/>
                <a:gd name="T9" fmla="*/ 131 h 234"/>
                <a:gd name="T10" fmla="*/ 92 w 675"/>
                <a:gd name="T11" fmla="*/ 131 h 234"/>
                <a:gd name="T12" fmla="*/ 126 w 675"/>
                <a:gd name="T13" fmla="*/ 129 h 234"/>
                <a:gd name="T14" fmla="*/ 147 w 675"/>
                <a:gd name="T15" fmla="*/ 126 h 234"/>
                <a:gd name="T16" fmla="*/ 137 w 675"/>
                <a:gd name="T17" fmla="*/ 116 h 234"/>
                <a:gd name="T18" fmla="*/ 116 w 675"/>
                <a:gd name="T19" fmla="*/ 112 h 234"/>
                <a:gd name="T20" fmla="*/ 95 w 675"/>
                <a:gd name="T21" fmla="*/ 107 h 234"/>
                <a:gd name="T22" fmla="*/ 73 w 675"/>
                <a:gd name="T23" fmla="*/ 95 h 234"/>
                <a:gd name="T24" fmla="*/ 78 w 675"/>
                <a:gd name="T25" fmla="*/ 72 h 234"/>
                <a:gd name="T26" fmla="*/ 103 w 675"/>
                <a:gd name="T27" fmla="*/ 50 h 234"/>
                <a:gd name="T28" fmla="*/ 143 w 675"/>
                <a:gd name="T29" fmla="*/ 29 h 234"/>
                <a:gd name="T30" fmla="*/ 181 w 675"/>
                <a:gd name="T31" fmla="*/ 10 h 234"/>
                <a:gd name="T32" fmla="*/ 217 w 675"/>
                <a:gd name="T33" fmla="*/ 0 h 234"/>
                <a:gd name="T34" fmla="*/ 249 w 675"/>
                <a:gd name="T35" fmla="*/ 4 h 234"/>
                <a:gd name="T36" fmla="*/ 272 w 675"/>
                <a:gd name="T37" fmla="*/ 23 h 234"/>
                <a:gd name="T38" fmla="*/ 286 w 675"/>
                <a:gd name="T39" fmla="*/ 46 h 234"/>
                <a:gd name="T40" fmla="*/ 301 w 675"/>
                <a:gd name="T41" fmla="*/ 69 h 234"/>
                <a:gd name="T42" fmla="*/ 329 w 675"/>
                <a:gd name="T43" fmla="*/ 91 h 234"/>
                <a:gd name="T44" fmla="*/ 354 w 675"/>
                <a:gd name="T45" fmla="*/ 99 h 234"/>
                <a:gd name="T46" fmla="*/ 379 w 675"/>
                <a:gd name="T47" fmla="*/ 99 h 234"/>
                <a:gd name="T48" fmla="*/ 413 w 675"/>
                <a:gd name="T49" fmla="*/ 95 h 234"/>
                <a:gd name="T50" fmla="*/ 424 w 675"/>
                <a:gd name="T51" fmla="*/ 95 h 234"/>
                <a:gd name="T52" fmla="*/ 440 w 675"/>
                <a:gd name="T53" fmla="*/ 122 h 234"/>
                <a:gd name="T54" fmla="*/ 461 w 675"/>
                <a:gd name="T55" fmla="*/ 148 h 234"/>
                <a:gd name="T56" fmla="*/ 461 w 675"/>
                <a:gd name="T57" fmla="*/ 156 h 234"/>
                <a:gd name="T58" fmla="*/ 432 w 675"/>
                <a:gd name="T59" fmla="*/ 166 h 234"/>
                <a:gd name="T60" fmla="*/ 421 w 675"/>
                <a:gd name="T61" fmla="*/ 179 h 234"/>
                <a:gd name="T62" fmla="*/ 443 w 675"/>
                <a:gd name="T63" fmla="*/ 175 h 234"/>
                <a:gd name="T64" fmla="*/ 495 w 675"/>
                <a:gd name="T65" fmla="*/ 164 h 234"/>
                <a:gd name="T66" fmla="*/ 559 w 675"/>
                <a:gd name="T67" fmla="*/ 150 h 234"/>
                <a:gd name="T68" fmla="*/ 622 w 675"/>
                <a:gd name="T69" fmla="*/ 141 h 234"/>
                <a:gd name="T70" fmla="*/ 666 w 675"/>
                <a:gd name="T71" fmla="*/ 135 h 234"/>
                <a:gd name="T72" fmla="*/ 674 w 675"/>
                <a:gd name="T73" fmla="*/ 141 h 234"/>
                <a:gd name="T74" fmla="*/ 654 w 675"/>
                <a:gd name="T75" fmla="*/ 158 h 234"/>
                <a:gd name="T76" fmla="*/ 618 w 675"/>
                <a:gd name="T77" fmla="*/ 179 h 234"/>
                <a:gd name="T78" fmla="*/ 573 w 675"/>
                <a:gd name="T79" fmla="*/ 200 h 234"/>
                <a:gd name="T80" fmla="*/ 540 w 675"/>
                <a:gd name="T81" fmla="*/ 217 h 234"/>
                <a:gd name="T82" fmla="*/ 519 w 675"/>
                <a:gd name="T83" fmla="*/ 225 h 234"/>
                <a:gd name="T84" fmla="*/ 491 w 675"/>
                <a:gd name="T85" fmla="*/ 232 h 234"/>
                <a:gd name="T86" fmla="*/ 464 w 675"/>
                <a:gd name="T87" fmla="*/ 234 h 234"/>
                <a:gd name="T88" fmla="*/ 440 w 675"/>
                <a:gd name="T89" fmla="*/ 230 h 234"/>
                <a:gd name="T90" fmla="*/ 413 w 675"/>
                <a:gd name="T91" fmla="*/ 223 h 234"/>
                <a:gd name="T92" fmla="*/ 390 w 675"/>
                <a:gd name="T93" fmla="*/ 215 h 234"/>
                <a:gd name="T94" fmla="*/ 367 w 675"/>
                <a:gd name="T95" fmla="*/ 207 h 234"/>
                <a:gd name="T96" fmla="*/ 341 w 675"/>
                <a:gd name="T97" fmla="*/ 198 h 234"/>
                <a:gd name="T98" fmla="*/ 314 w 675"/>
                <a:gd name="T99" fmla="*/ 188 h 234"/>
                <a:gd name="T100" fmla="*/ 289 w 675"/>
                <a:gd name="T101" fmla="*/ 181 h 234"/>
                <a:gd name="T102" fmla="*/ 272 w 675"/>
                <a:gd name="T103" fmla="*/ 175 h 234"/>
                <a:gd name="T104" fmla="*/ 259 w 675"/>
                <a:gd name="T105" fmla="*/ 179 h 234"/>
                <a:gd name="T106" fmla="*/ 232 w 675"/>
                <a:gd name="T107" fmla="*/ 188 h 234"/>
                <a:gd name="T108" fmla="*/ 210 w 675"/>
                <a:gd name="T109" fmla="*/ 196 h 234"/>
                <a:gd name="T110" fmla="*/ 185 w 675"/>
                <a:gd name="T111" fmla="*/ 200 h 234"/>
                <a:gd name="T112" fmla="*/ 158 w 675"/>
                <a:gd name="T113" fmla="*/ 200 h 234"/>
                <a:gd name="T114" fmla="*/ 130 w 675"/>
                <a:gd name="T115" fmla="*/ 200 h 234"/>
                <a:gd name="T116" fmla="*/ 101 w 675"/>
                <a:gd name="T117" fmla="*/ 200 h 234"/>
                <a:gd name="T118" fmla="*/ 76 w 675"/>
                <a:gd name="T119" fmla="*/ 200 h 234"/>
                <a:gd name="T120" fmla="*/ 61 w 675"/>
                <a:gd name="T121" fmla="*/ 20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5" h="234">
                  <a:moveTo>
                    <a:pt x="61" y="200"/>
                  </a:moveTo>
                  <a:lnTo>
                    <a:pt x="57" y="198"/>
                  </a:lnTo>
                  <a:lnTo>
                    <a:pt x="50" y="192"/>
                  </a:lnTo>
                  <a:lnTo>
                    <a:pt x="37" y="183"/>
                  </a:lnTo>
                  <a:lnTo>
                    <a:pt x="25" y="175"/>
                  </a:lnTo>
                  <a:lnTo>
                    <a:pt x="14" y="164"/>
                  </a:lnTo>
                  <a:lnTo>
                    <a:pt x="4" y="154"/>
                  </a:lnTo>
                  <a:lnTo>
                    <a:pt x="0" y="145"/>
                  </a:lnTo>
                  <a:lnTo>
                    <a:pt x="2" y="141"/>
                  </a:lnTo>
                  <a:lnTo>
                    <a:pt x="6" y="137"/>
                  </a:lnTo>
                  <a:lnTo>
                    <a:pt x="14" y="135"/>
                  </a:lnTo>
                  <a:lnTo>
                    <a:pt x="19" y="133"/>
                  </a:lnTo>
                  <a:lnTo>
                    <a:pt x="33" y="133"/>
                  </a:lnTo>
                  <a:lnTo>
                    <a:pt x="42" y="131"/>
                  </a:lnTo>
                  <a:lnTo>
                    <a:pt x="54" y="131"/>
                  </a:lnTo>
                  <a:lnTo>
                    <a:pt x="65" y="131"/>
                  </a:lnTo>
                  <a:lnTo>
                    <a:pt x="80" y="131"/>
                  </a:lnTo>
                  <a:lnTo>
                    <a:pt x="92" y="131"/>
                  </a:lnTo>
                  <a:lnTo>
                    <a:pt x="103" y="131"/>
                  </a:lnTo>
                  <a:lnTo>
                    <a:pt x="114" y="129"/>
                  </a:lnTo>
                  <a:lnTo>
                    <a:pt x="126" y="129"/>
                  </a:lnTo>
                  <a:lnTo>
                    <a:pt x="133" y="128"/>
                  </a:lnTo>
                  <a:lnTo>
                    <a:pt x="141" y="128"/>
                  </a:lnTo>
                  <a:lnTo>
                    <a:pt x="147" y="126"/>
                  </a:lnTo>
                  <a:lnTo>
                    <a:pt x="151" y="124"/>
                  </a:lnTo>
                  <a:lnTo>
                    <a:pt x="147" y="120"/>
                  </a:lnTo>
                  <a:lnTo>
                    <a:pt x="137" y="116"/>
                  </a:lnTo>
                  <a:lnTo>
                    <a:pt x="132" y="116"/>
                  </a:lnTo>
                  <a:lnTo>
                    <a:pt x="124" y="114"/>
                  </a:lnTo>
                  <a:lnTo>
                    <a:pt x="116" y="112"/>
                  </a:lnTo>
                  <a:lnTo>
                    <a:pt x="111" y="112"/>
                  </a:lnTo>
                  <a:lnTo>
                    <a:pt x="103" y="110"/>
                  </a:lnTo>
                  <a:lnTo>
                    <a:pt x="95" y="107"/>
                  </a:lnTo>
                  <a:lnTo>
                    <a:pt x="86" y="105"/>
                  </a:lnTo>
                  <a:lnTo>
                    <a:pt x="82" y="103"/>
                  </a:lnTo>
                  <a:lnTo>
                    <a:pt x="73" y="95"/>
                  </a:lnTo>
                  <a:lnTo>
                    <a:pt x="73" y="86"/>
                  </a:lnTo>
                  <a:lnTo>
                    <a:pt x="75" y="78"/>
                  </a:lnTo>
                  <a:lnTo>
                    <a:pt x="78" y="72"/>
                  </a:lnTo>
                  <a:lnTo>
                    <a:pt x="86" y="65"/>
                  </a:lnTo>
                  <a:lnTo>
                    <a:pt x="95" y="57"/>
                  </a:lnTo>
                  <a:lnTo>
                    <a:pt x="103" y="50"/>
                  </a:lnTo>
                  <a:lnTo>
                    <a:pt x="116" y="44"/>
                  </a:lnTo>
                  <a:lnTo>
                    <a:pt x="130" y="34"/>
                  </a:lnTo>
                  <a:lnTo>
                    <a:pt x="143" y="29"/>
                  </a:lnTo>
                  <a:lnTo>
                    <a:pt x="154" y="21"/>
                  </a:lnTo>
                  <a:lnTo>
                    <a:pt x="170" y="15"/>
                  </a:lnTo>
                  <a:lnTo>
                    <a:pt x="181" y="10"/>
                  </a:lnTo>
                  <a:lnTo>
                    <a:pt x="196" y="6"/>
                  </a:lnTo>
                  <a:lnTo>
                    <a:pt x="206" y="2"/>
                  </a:lnTo>
                  <a:lnTo>
                    <a:pt x="217" y="0"/>
                  </a:lnTo>
                  <a:lnTo>
                    <a:pt x="229" y="0"/>
                  </a:lnTo>
                  <a:lnTo>
                    <a:pt x="238" y="2"/>
                  </a:lnTo>
                  <a:lnTo>
                    <a:pt x="249" y="4"/>
                  </a:lnTo>
                  <a:lnTo>
                    <a:pt x="263" y="14"/>
                  </a:lnTo>
                  <a:lnTo>
                    <a:pt x="267" y="17"/>
                  </a:lnTo>
                  <a:lnTo>
                    <a:pt x="272" y="23"/>
                  </a:lnTo>
                  <a:lnTo>
                    <a:pt x="276" y="31"/>
                  </a:lnTo>
                  <a:lnTo>
                    <a:pt x="282" y="40"/>
                  </a:lnTo>
                  <a:lnTo>
                    <a:pt x="286" y="46"/>
                  </a:lnTo>
                  <a:lnTo>
                    <a:pt x="289" y="53"/>
                  </a:lnTo>
                  <a:lnTo>
                    <a:pt x="295" y="61"/>
                  </a:lnTo>
                  <a:lnTo>
                    <a:pt x="301" y="69"/>
                  </a:lnTo>
                  <a:lnTo>
                    <a:pt x="310" y="80"/>
                  </a:lnTo>
                  <a:lnTo>
                    <a:pt x="324" y="90"/>
                  </a:lnTo>
                  <a:lnTo>
                    <a:pt x="329" y="91"/>
                  </a:lnTo>
                  <a:lnTo>
                    <a:pt x="339" y="93"/>
                  </a:lnTo>
                  <a:lnTo>
                    <a:pt x="346" y="95"/>
                  </a:lnTo>
                  <a:lnTo>
                    <a:pt x="354" y="99"/>
                  </a:lnTo>
                  <a:lnTo>
                    <a:pt x="362" y="99"/>
                  </a:lnTo>
                  <a:lnTo>
                    <a:pt x="371" y="99"/>
                  </a:lnTo>
                  <a:lnTo>
                    <a:pt x="379" y="99"/>
                  </a:lnTo>
                  <a:lnTo>
                    <a:pt x="388" y="99"/>
                  </a:lnTo>
                  <a:lnTo>
                    <a:pt x="402" y="97"/>
                  </a:lnTo>
                  <a:lnTo>
                    <a:pt x="413" y="95"/>
                  </a:lnTo>
                  <a:lnTo>
                    <a:pt x="421" y="93"/>
                  </a:lnTo>
                  <a:lnTo>
                    <a:pt x="424" y="93"/>
                  </a:lnTo>
                  <a:lnTo>
                    <a:pt x="424" y="95"/>
                  </a:lnTo>
                  <a:lnTo>
                    <a:pt x="428" y="103"/>
                  </a:lnTo>
                  <a:lnTo>
                    <a:pt x="434" y="110"/>
                  </a:lnTo>
                  <a:lnTo>
                    <a:pt x="440" y="122"/>
                  </a:lnTo>
                  <a:lnTo>
                    <a:pt x="447" y="131"/>
                  </a:lnTo>
                  <a:lnTo>
                    <a:pt x="453" y="141"/>
                  </a:lnTo>
                  <a:lnTo>
                    <a:pt x="461" y="148"/>
                  </a:lnTo>
                  <a:lnTo>
                    <a:pt x="464" y="154"/>
                  </a:lnTo>
                  <a:lnTo>
                    <a:pt x="464" y="154"/>
                  </a:lnTo>
                  <a:lnTo>
                    <a:pt x="461" y="156"/>
                  </a:lnTo>
                  <a:lnTo>
                    <a:pt x="451" y="160"/>
                  </a:lnTo>
                  <a:lnTo>
                    <a:pt x="443" y="164"/>
                  </a:lnTo>
                  <a:lnTo>
                    <a:pt x="432" y="166"/>
                  </a:lnTo>
                  <a:lnTo>
                    <a:pt x="424" y="169"/>
                  </a:lnTo>
                  <a:lnTo>
                    <a:pt x="419" y="175"/>
                  </a:lnTo>
                  <a:lnTo>
                    <a:pt x="421" y="179"/>
                  </a:lnTo>
                  <a:lnTo>
                    <a:pt x="423" y="177"/>
                  </a:lnTo>
                  <a:lnTo>
                    <a:pt x="430" y="177"/>
                  </a:lnTo>
                  <a:lnTo>
                    <a:pt x="443" y="175"/>
                  </a:lnTo>
                  <a:lnTo>
                    <a:pt x="459" y="173"/>
                  </a:lnTo>
                  <a:lnTo>
                    <a:pt x="476" y="167"/>
                  </a:lnTo>
                  <a:lnTo>
                    <a:pt x="495" y="164"/>
                  </a:lnTo>
                  <a:lnTo>
                    <a:pt x="516" y="160"/>
                  </a:lnTo>
                  <a:lnTo>
                    <a:pt x="538" y="156"/>
                  </a:lnTo>
                  <a:lnTo>
                    <a:pt x="559" y="150"/>
                  </a:lnTo>
                  <a:lnTo>
                    <a:pt x="582" y="147"/>
                  </a:lnTo>
                  <a:lnTo>
                    <a:pt x="601" y="143"/>
                  </a:lnTo>
                  <a:lnTo>
                    <a:pt x="622" y="141"/>
                  </a:lnTo>
                  <a:lnTo>
                    <a:pt x="637" y="137"/>
                  </a:lnTo>
                  <a:lnTo>
                    <a:pt x="653" y="137"/>
                  </a:lnTo>
                  <a:lnTo>
                    <a:pt x="666" y="135"/>
                  </a:lnTo>
                  <a:lnTo>
                    <a:pt x="674" y="137"/>
                  </a:lnTo>
                  <a:lnTo>
                    <a:pt x="675" y="137"/>
                  </a:lnTo>
                  <a:lnTo>
                    <a:pt x="674" y="141"/>
                  </a:lnTo>
                  <a:lnTo>
                    <a:pt x="670" y="145"/>
                  </a:lnTo>
                  <a:lnTo>
                    <a:pt x="666" y="152"/>
                  </a:lnTo>
                  <a:lnTo>
                    <a:pt x="654" y="158"/>
                  </a:lnTo>
                  <a:lnTo>
                    <a:pt x="643" y="164"/>
                  </a:lnTo>
                  <a:lnTo>
                    <a:pt x="630" y="171"/>
                  </a:lnTo>
                  <a:lnTo>
                    <a:pt x="618" y="179"/>
                  </a:lnTo>
                  <a:lnTo>
                    <a:pt x="603" y="186"/>
                  </a:lnTo>
                  <a:lnTo>
                    <a:pt x="588" y="192"/>
                  </a:lnTo>
                  <a:lnTo>
                    <a:pt x="573" y="200"/>
                  </a:lnTo>
                  <a:lnTo>
                    <a:pt x="561" y="207"/>
                  </a:lnTo>
                  <a:lnTo>
                    <a:pt x="548" y="213"/>
                  </a:lnTo>
                  <a:lnTo>
                    <a:pt x="540" y="217"/>
                  </a:lnTo>
                  <a:lnTo>
                    <a:pt x="531" y="221"/>
                  </a:lnTo>
                  <a:lnTo>
                    <a:pt x="527" y="225"/>
                  </a:lnTo>
                  <a:lnTo>
                    <a:pt x="519" y="225"/>
                  </a:lnTo>
                  <a:lnTo>
                    <a:pt x="510" y="228"/>
                  </a:lnTo>
                  <a:lnTo>
                    <a:pt x="500" y="230"/>
                  </a:lnTo>
                  <a:lnTo>
                    <a:pt x="491" y="232"/>
                  </a:lnTo>
                  <a:lnTo>
                    <a:pt x="481" y="232"/>
                  </a:lnTo>
                  <a:lnTo>
                    <a:pt x="474" y="234"/>
                  </a:lnTo>
                  <a:lnTo>
                    <a:pt x="464" y="234"/>
                  </a:lnTo>
                  <a:lnTo>
                    <a:pt x="457" y="234"/>
                  </a:lnTo>
                  <a:lnTo>
                    <a:pt x="447" y="232"/>
                  </a:lnTo>
                  <a:lnTo>
                    <a:pt x="440" y="230"/>
                  </a:lnTo>
                  <a:lnTo>
                    <a:pt x="430" y="228"/>
                  </a:lnTo>
                  <a:lnTo>
                    <a:pt x="423" y="226"/>
                  </a:lnTo>
                  <a:lnTo>
                    <a:pt x="413" y="223"/>
                  </a:lnTo>
                  <a:lnTo>
                    <a:pt x="402" y="219"/>
                  </a:lnTo>
                  <a:lnTo>
                    <a:pt x="396" y="217"/>
                  </a:lnTo>
                  <a:lnTo>
                    <a:pt x="390" y="215"/>
                  </a:lnTo>
                  <a:lnTo>
                    <a:pt x="383" y="213"/>
                  </a:lnTo>
                  <a:lnTo>
                    <a:pt x="377" y="211"/>
                  </a:lnTo>
                  <a:lnTo>
                    <a:pt x="367" y="207"/>
                  </a:lnTo>
                  <a:lnTo>
                    <a:pt x="358" y="204"/>
                  </a:lnTo>
                  <a:lnTo>
                    <a:pt x="348" y="200"/>
                  </a:lnTo>
                  <a:lnTo>
                    <a:pt x="341" y="198"/>
                  </a:lnTo>
                  <a:lnTo>
                    <a:pt x="329" y="194"/>
                  </a:lnTo>
                  <a:lnTo>
                    <a:pt x="322" y="190"/>
                  </a:lnTo>
                  <a:lnTo>
                    <a:pt x="314" y="188"/>
                  </a:lnTo>
                  <a:lnTo>
                    <a:pt x="305" y="186"/>
                  </a:lnTo>
                  <a:lnTo>
                    <a:pt x="297" y="183"/>
                  </a:lnTo>
                  <a:lnTo>
                    <a:pt x="289" y="181"/>
                  </a:lnTo>
                  <a:lnTo>
                    <a:pt x="284" y="179"/>
                  </a:lnTo>
                  <a:lnTo>
                    <a:pt x="280" y="179"/>
                  </a:lnTo>
                  <a:lnTo>
                    <a:pt x="272" y="175"/>
                  </a:lnTo>
                  <a:lnTo>
                    <a:pt x="268" y="175"/>
                  </a:lnTo>
                  <a:lnTo>
                    <a:pt x="267" y="175"/>
                  </a:lnTo>
                  <a:lnTo>
                    <a:pt x="259" y="179"/>
                  </a:lnTo>
                  <a:lnTo>
                    <a:pt x="251" y="183"/>
                  </a:lnTo>
                  <a:lnTo>
                    <a:pt x="240" y="186"/>
                  </a:lnTo>
                  <a:lnTo>
                    <a:pt x="232" y="188"/>
                  </a:lnTo>
                  <a:lnTo>
                    <a:pt x="225" y="190"/>
                  </a:lnTo>
                  <a:lnTo>
                    <a:pt x="217" y="192"/>
                  </a:lnTo>
                  <a:lnTo>
                    <a:pt x="210" y="196"/>
                  </a:lnTo>
                  <a:lnTo>
                    <a:pt x="200" y="196"/>
                  </a:lnTo>
                  <a:lnTo>
                    <a:pt x="192" y="198"/>
                  </a:lnTo>
                  <a:lnTo>
                    <a:pt x="185" y="200"/>
                  </a:lnTo>
                  <a:lnTo>
                    <a:pt x="177" y="200"/>
                  </a:lnTo>
                  <a:lnTo>
                    <a:pt x="166" y="200"/>
                  </a:lnTo>
                  <a:lnTo>
                    <a:pt x="158" y="200"/>
                  </a:lnTo>
                  <a:lnTo>
                    <a:pt x="149" y="200"/>
                  </a:lnTo>
                  <a:lnTo>
                    <a:pt x="139" y="200"/>
                  </a:lnTo>
                  <a:lnTo>
                    <a:pt x="130" y="200"/>
                  </a:lnTo>
                  <a:lnTo>
                    <a:pt x="120" y="200"/>
                  </a:lnTo>
                  <a:lnTo>
                    <a:pt x="109" y="200"/>
                  </a:lnTo>
                  <a:lnTo>
                    <a:pt x="101" y="200"/>
                  </a:lnTo>
                  <a:lnTo>
                    <a:pt x="92" y="200"/>
                  </a:lnTo>
                  <a:lnTo>
                    <a:pt x="84" y="200"/>
                  </a:lnTo>
                  <a:lnTo>
                    <a:pt x="76" y="200"/>
                  </a:lnTo>
                  <a:lnTo>
                    <a:pt x="71" y="200"/>
                  </a:lnTo>
                  <a:lnTo>
                    <a:pt x="63" y="200"/>
                  </a:lnTo>
                  <a:lnTo>
                    <a:pt x="61" y="200"/>
                  </a:lnTo>
                  <a:lnTo>
                    <a:pt x="61" y="20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62" name="Freeform 110"/>
            <p:cNvSpPr>
              <a:spLocks/>
            </p:cNvSpPr>
            <p:nvPr/>
          </p:nvSpPr>
          <p:spPr bwMode="auto">
            <a:xfrm>
              <a:off x="1202" y="3543"/>
              <a:ext cx="233" cy="66"/>
            </a:xfrm>
            <a:custGeom>
              <a:avLst/>
              <a:gdLst>
                <a:gd name="T0" fmla="*/ 101 w 466"/>
                <a:gd name="T1" fmla="*/ 114 h 131"/>
                <a:gd name="T2" fmla="*/ 86 w 466"/>
                <a:gd name="T3" fmla="*/ 99 h 131"/>
                <a:gd name="T4" fmla="*/ 73 w 466"/>
                <a:gd name="T5" fmla="*/ 89 h 131"/>
                <a:gd name="T6" fmla="*/ 55 w 466"/>
                <a:gd name="T7" fmla="*/ 84 h 131"/>
                <a:gd name="T8" fmla="*/ 35 w 466"/>
                <a:gd name="T9" fmla="*/ 80 h 131"/>
                <a:gd name="T10" fmla="*/ 15 w 466"/>
                <a:gd name="T11" fmla="*/ 78 h 131"/>
                <a:gd name="T12" fmla="*/ 4 w 466"/>
                <a:gd name="T13" fmla="*/ 76 h 131"/>
                <a:gd name="T14" fmla="*/ 0 w 466"/>
                <a:gd name="T15" fmla="*/ 72 h 131"/>
                <a:gd name="T16" fmla="*/ 10 w 466"/>
                <a:gd name="T17" fmla="*/ 64 h 131"/>
                <a:gd name="T18" fmla="*/ 25 w 466"/>
                <a:gd name="T19" fmla="*/ 59 h 131"/>
                <a:gd name="T20" fmla="*/ 42 w 466"/>
                <a:gd name="T21" fmla="*/ 59 h 131"/>
                <a:gd name="T22" fmla="*/ 57 w 466"/>
                <a:gd name="T23" fmla="*/ 59 h 131"/>
                <a:gd name="T24" fmla="*/ 76 w 466"/>
                <a:gd name="T25" fmla="*/ 64 h 131"/>
                <a:gd name="T26" fmla="*/ 97 w 466"/>
                <a:gd name="T27" fmla="*/ 72 h 131"/>
                <a:gd name="T28" fmla="*/ 112 w 466"/>
                <a:gd name="T29" fmla="*/ 80 h 131"/>
                <a:gd name="T30" fmla="*/ 130 w 466"/>
                <a:gd name="T31" fmla="*/ 85 h 131"/>
                <a:gd name="T32" fmla="*/ 145 w 466"/>
                <a:gd name="T33" fmla="*/ 91 h 131"/>
                <a:gd name="T34" fmla="*/ 145 w 466"/>
                <a:gd name="T35" fmla="*/ 82 h 131"/>
                <a:gd name="T36" fmla="*/ 133 w 466"/>
                <a:gd name="T37" fmla="*/ 59 h 131"/>
                <a:gd name="T38" fmla="*/ 118 w 466"/>
                <a:gd name="T39" fmla="*/ 34 h 131"/>
                <a:gd name="T40" fmla="*/ 112 w 466"/>
                <a:gd name="T41" fmla="*/ 13 h 131"/>
                <a:gd name="T42" fmla="*/ 124 w 466"/>
                <a:gd name="T43" fmla="*/ 4 h 131"/>
                <a:gd name="T44" fmla="*/ 143 w 466"/>
                <a:gd name="T45" fmla="*/ 6 h 131"/>
                <a:gd name="T46" fmla="*/ 160 w 466"/>
                <a:gd name="T47" fmla="*/ 9 h 131"/>
                <a:gd name="T48" fmla="*/ 177 w 466"/>
                <a:gd name="T49" fmla="*/ 13 h 131"/>
                <a:gd name="T50" fmla="*/ 190 w 466"/>
                <a:gd name="T51" fmla="*/ 19 h 131"/>
                <a:gd name="T52" fmla="*/ 209 w 466"/>
                <a:gd name="T53" fmla="*/ 25 h 131"/>
                <a:gd name="T54" fmla="*/ 219 w 466"/>
                <a:gd name="T55" fmla="*/ 25 h 131"/>
                <a:gd name="T56" fmla="*/ 211 w 466"/>
                <a:gd name="T57" fmla="*/ 17 h 131"/>
                <a:gd name="T58" fmla="*/ 204 w 466"/>
                <a:gd name="T59" fmla="*/ 7 h 131"/>
                <a:gd name="T60" fmla="*/ 206 w 466"/>
                <a:gd name="T61" fmla="*/ 0 h 131"/>
                <a:gd name="T62" fmla="*/ 217 w 466"/>
                <a:gd name="T63" fmla="*/ 0 h 131"/>
                <a:gd name="T64" fmla="*/ 234 w 466"/>
                <a:gd name="T65" fmla="*/ 2 h 131"/>
                <a:gd name="T66" fmla="*/ 259 w 466"/>
                <a:gd name="T67" fmla="*/ 7 h 131"/>
                <a:gd name="T68" fmla="*/ 289 w 466"/>
                <a:gd name="T69" fmla="*/ 15 h 131"/>
                <a:gd name="T70" fmla="*/ 324 w 466"/>
                <a:gd name="T71" fmla="*/ 23 h 131"/>
                <a:gd name="T72" fmla="*/ 354 w 466"/>
                <a:gd name="T73" fmla="*/ 32 h 131"/>
                <a:gd name="T74" fmla="*/ 382 w 466"/>
                <a:gd name="T75" fmla="*/ 40 h 131"/>
                <a:gd name="T76" fmla="*/ 403 w 466"/>
                <a:gd name="T77" fmla="*/ 47 h 131"/>
                <a:gd name="T78" fmla="*/ 417 w 466"/>
                <a:gd name="T79" fmla="*/ 51 h 131"/>
                <a:gd name="T80" fmla="*/ 445 w 466"/>
                <a:gd name="T81" fmla="*/ 36 h 131"/>
                <a:gd name="T82" fmla="*/ 464 w 466"/>
                <a:gd name="T83" fmla="*/ 84 h 131"/>
                <a:gd name="T84" fmla="*/ 449 w 466"/>
                <a:gd name="T85" fmla="*/ 85 h 131"/>
                <a:gd name="T86" fmla="*/ 428 w 466"/>
                <a:gd name="T87" fmla="*/ 89 h 131"/>
                <a:gd name="T88" fmla="*/ 411 w 466"/>
                <a:gd name="T89" fmla="*/ 89 h 131"/>
                <a:gd name="T90" fmla="*/ 392 w 466"/>
                <a:gd name="T91" fmla="*/ 91 h 131"/>
                <a:gd name="T92" fmla="*/ 373 w 466"/>
                <a:gd name="T93" fmla="*/ 91 h 131"/>
                <a:gd name="T94" fmla="*/ 348 w 466"/>
                <a:gd name="T95" fmla="*/ 89 h 131"/>
                <a:gd name="T96" fmla="*/ 324 w 466"/>
                <a:gd name="T97" fmla="*/ 85 h 131"/>
                <a:gd name="T98" fmla="*/ 299 w 466"/>
                <a:gd name="T99" fmla="*/ 82 h 131"/>
                <a:gd name="T100" fmla="*/ 276 w 466"/>
                <a:gd name="T101" fmla="*/ 76 h 131"/>
                <a:gd name="T102" fmla="*/ 255 w 466"/>
                <a:gd name="T103" fmla="*/ 70 h 131"/>
                <a:gd name="T104" fmla="*/ 238 w 466"/>
                <a:gd name="T105" fmla="*/ 64 h 131"/>
                <a:gd name="T106" fmla="*/ 221 w 466"/>
                <a:gd name="T107" fmla="*/ 61 h 131"/>
                <a:gd name="T108" fmla="*/ 147 w 466"/>
                <a:gd name="T109" fmla="*/ 131 h 131"/>
                <a:gd name="T110" fmla="*/ 105 w 466"/>
                <a:gd name="T111"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6" h="131">
                  <a:moveTo>
                    <a:pt x="105" y="118"/>
                  </a:moveTo>
                  <a:lnTo>
                    <a:pt x="101" y="114"/>
                  </a:lnTo>
                  <a:lnTo>
                    <a:pt x="93" y="106"/>
                  </a:lnTo>
                  <a:lnTo>
                    <a:pt x="86" y="99"/>
                  </a:lnTo>
                  <a:lnTo>
                    <a:pt x="80" y="95"/>
                  </a:lnTo>
                  <a:lnTo>
                    <a:pt x="73" y="89"/>
                  </a:lnTo>
                  <a:lnTo>
                    <a:pt x="65" y="87"/>
                  </a:lnTo>
                  <a:lnTo>
                    <a:pt x="55" y="84"/>
                  </a:lnTo>
                  <a:lnTo>
                    <a:pt x="44" y="82"/>
                  </a:lnTo>
                  <a:lnTo>
                    <a:pt x="35" y="80"/>
                  </a:lnTo>
                  <a:lnTo>
                    <a:pt x="25" y="80"/>
                  </a:lnTo>
                  <a:lnTo>
                    <a:pt x="15" y="78"/>
                  </a:lnTo>
                  <a:lnTo>
                    <a:pt x="10" y="76"/>
                  </a:lnTo>
                  <a:lnTo>
                    <a:pt x="4" y="76"/>
                  </a:lnTo>
                  <a:lnTo>
                    <a:pt x="2" y="74"/>
                  </a:lnTo>
                  <a:lnTo>
                    <a:pt x="0" y="72"/>
                  </a:lnTo>
                  <a:lnTo>
                    <a:pt x="4" y="68"/>
                  </a:lnTo>
                  <a:lnTo>
                    <a:pt x="10" y="64"/>
                  </a:lnTo>
                  <a:lnTo>
                    <a:pt x="17" y="64"/>
                  </a:lnTo>
                  <a:lnTo>
                    <a:pt x="25" y="59"/>
                  </a:lnTo>
                  <a:lnTo>
                    <a:pt x="38" y="59"/>
                  </a:lnTo>
                  <a:lnTo>
                    <a:pt x="42" y="59"/>
                  </a:lnTo>
                  <a:lnTo>
                    <a:pt x="50" y="59"/>
                  </a:lnTo>
                  <a:lnTo>
                    <a:pt x="57" y="59"/>
                  </a:lnTo>
                  <a:lnTo>
                    <a:pt x="65" y="63"/>
                  </a:lnTo>
                  <a:lnTo>
                    <a:pt x="76" y="64"/>
                  </a:lnTo>
                  <a:lnTo>
                    <a:pt x="92" y="70"/>
                  </a:lnTo>
                  <a:lnTo>
                    <a:pt x="97" y="72"/>
                  </a:lnTo>
                  <a:lnTo>
                    <a:pt x="105" y="76"/>
                  </a:lnTo>
                  <a:lnTo>
                    <a:pt x="112" y="80"/>
                  </a:lnTo>
                  <a:lnTo>
                    <a:pt x="118" y="84"/>
                  </a:lnTo>
                  <a:lnTo>
                    <a:pt x="130" y="85"/>
                  </a:lnTo>
                  <a:lnTo>
                    <a:pt x="139" y="89"/>
                  </a:lnTo>
                  <a:lnTo>
                    <a:pt x="145" y="91"/>
                  </a:lnTo>
                  <a:lnTo>
                    <a:pt x="147" y="89"/>
                  </a:lnTo>
                  <a:lnTo>
                    <a:pt x="145" y="82"/>
                  </a:lnTo>
                  <a:lnTo>
                    <a:pt x="139" y="72"/>
                  </a:lnTo>
                  <a:lnTo>
                    <a:pt x="133" y="59"/>
                  </a:lnTo>
                  <a:lnTo>
                    <a:pt x="126" y="47"/>
                  </a:lnTo>
                  <a:lnTo>
                    <a:pt x="118" y="34"/>
                  </a:lnTo>
                  <a:lnTo>
                    <a:pt x="114" y="23"/>
                  </a:lnTo>
                  <a:lnTo>
                    <a:pt x="112" y="13"/>
                  </a:lnTo>
                  <a:lnTo>
                    <a:pt x="116" y="7"/>
                  </a:lnTo>
                  <a:lnTo>
                    <a:pt x="124" y="4"/>
                  </a:lnTo>
                  <a:lnTo>
                    <a:pt x="135" y="6"/>
                  </a:lnTo>
                  <a:lnTo>
                    <a:pt x="143" y="6"/>
                  </a:lnTo>
                  <a:lnTo>
                    <a:pt x="151" y="7"/>
                  </a:lnTo>
                  <a:lnTo>
                    <a:pt x="160" y="9"/>
                  </a:lnTo>
                  <a:lnTo>
                    <a:pt x="168" y="13"/>
                  </a:lnTo>
                  <a:lnTo>
                    <a:pt x="177" y="13"/>
                  </a:lnTo>
                  <a:lnTo>
                    <a:pt x="185" y="17"/>
                  </a:lnTo>
                  <a:lnTo>
                    <a:pt x="190" y="19"/>
                  </a:lnTo>
                  <a:lnTo>
                    <a:pt x="198" y="21"/>
                  </a:lnTo>
                  <a:lnTo>
                    <a:pt x="209" y="25"/>
                  </a:lnTo>
                  <a:lnTo>
                    <a:pt x="219" y="26"/>
                  </a:lnTo>
                  <a:lnTo>
                    <a:pt x="219" y="25"/>
                  </a:lnTo>
                  <a:lnTo>
                    <a:pt x="217" y="21"/>
                  </a:lnTo>
                  <a:lnTo>
                    <a:pt x="211" y="17"/>
                  </a:lnTo>
                  <a:lnTo>
                    <a:pt x="208" y="13"/>
                  </a:lnTo>
                  <a:lnTo>
                    <a:pt x="204" y="7"/>
                  </a:lnTo>
                  <a:lnTo>
                    <a:pt x="206" y="4"/>
                  </a:lnTo>
                  <a:lnTo>
                    <a:pt x="206" y="0"/>
                  </a:lnTo>
                  <a:lnTo>
                    <a:pt x="211" y="0"/>
                  </a:lnTo>
                  <a:lnTo>
                    <a:pt x="217" y="0"/>
                  </a:lnTo>
                  <a:lnTo>
                    <a:pt x="227" y="2"/>
                  </a:lnTo>
                  <a:lnTo>
                    <a:pt x="234" y="2"/>
                  </a:lnTo>
                  <a:lnTo>
                    <a:pt x="246" y="6"/>
                  </a:lnTo>
                  <a:lnTo>
                    <a:pt x="259" y="7"/>
                  </a:lnTo>
                  <a:lnTo>
                    <a:pt x="274" y="11"/>
                  </a:lnTo>
                  <a:lnTo>
                    <a:pt x="289" y="15"/>
                  </a:lnTo>
                  <a:lnTo>
                    <a:pt x="306" y="19"/>
                  </a:lnTo>
                  <a:lnTo>
                    <a:pt x="324" y="23"/>
                  </a:lnTo>
                  <a:lnTo>
                    <a:pt x="341" y="28"/>
                  </a:lnTo>
                  <a:lnTo>
                    <a:pt x="354" y="32"/>
                  </a:lnTo>
                  <a:lnTo>
                    <a:pt x="369" y="36"/>
                  </a:lnTo>
                  <a:lnTo>
                    <a:pt x="382" y="40"/>
                  </a:lnTo>
                  <a:lnTo>
                    <a:pt x="394" y="44"/>
                  </a:lnTo>
                  <a:lnTo>
                    <a:pt x="403" y="47"/>
                  </a:lnTo>
                  <a:lnTo>
                    <a:pt x="411" y="49"/>
                  </a:lnTo>
                  <a:lnTo>
                    <a:pt x="417" y="51"/>
                  </a:lnTo>
                  <a:lnTo>
                    <a:pt x="421" y="51"/>
                  </a:lnTo>
                  <a:lnTo>
                    <a:pt x="445" y="36"/>
                  </a:lnTo>
                  <a:lnTo>
                    <a:pt x="466" y="84"/>
                  </a:lnTo>
                  <a:lnTo>
                    <a:pt x="464" y="84"/>
                  </a:lnTo>
                  <a:lnTo>
                    <a:pt x="459" y="85"/>
                  </a:lnTo>
                  <a:lnTo>
                    <a:pt x="449" y="85"/>
                  </a:lnTo>
                  <a:lnTo>
                    <a:pt x="436" y="89"/>
                  </a:lnTo>
                  <a:lnTo>
                    <a:pt x="428" y="89"/>
                  </a:lnTo>
                  <a:lnTo>
                    <a:pt x="421" y="89"/>
                  </a:lnTo>
                  <a:lnTo>
                    <a:pt x="411" y="89"/>
                  </a:lnTo>
                  <a:lnTo>
                    <a:pt x="403" y="91"/>
                  </a:lnTo>
                  <a:lnTo>
                    <a:pt x="392" y="91"/>
                  </a:lnTo>
                  <a:lnTo>
                    <a:pt x="382" y="91"/>
                  </a:lnTo>
                  <a:lnTo>
                    <a:pt x="373" y="91"/>
                  </a:lnTo>
                  <a:lnTo>
                    <a:pt x="362" y="93"/>
                  </a:lnTo>
                  <a:lnTo>
                    <a:pt x="348" y="89"/>
                  </a:lnTo>
                  <a:lnTo>
                    <a:pt x="337" y="87"/>
                  </a:lnTo>
                  <a:lnTo>
                    <a:pt x="324" y="85"/>
                  </a:lnTo>
                  <a:lnTo>
                    <a:pt x="312" y="84"/>
                  </a:lnTo>
                  <a:lnTo>
                    <a:pt x="299" y="82"/>
                  </a:lnTo>
                  <a:lnTo>
                    <a:pt x="287" y="78"/>
                  </a:lnTo>
                  <a:lnTo>
                    <a:pt x="276" y="76"/>
                  </a:lnTo>
                  <a:lnTo>
                    <a:pt x="266" y="74"/>
                  </a:lnTo>
                  <a:lnTo>
                    <a:pt x="255" y="70"/>
                  </a:lnTo>
                  <a:lnTo>
                    <a:pt x="246" y="68"/>
                  </a:lnTo>
                  <a:lnTo>
                    <a:pt x="238" y="64"/>
                  </a:lnTo>
                  <a:lnTo>
                    <a:pt x="230" y="64"/>
                  </a:lnTo>
                  <a:lnTo>
                    <a:pt x="221" y="61"/>
                  </a:lnTo>
                  <a:lnTo>
                    <a:pt x="219" y="61"/>
                  </a:lnTo>
                  <a:lnTo>
                    <a:pt x="147" y="131"/>
                  </a:lnTo>
                  <a:lnTo>
                    <a:pt x="135" y="116"/>
                  </a:lnTo>
                  <a:lnTo>
                    <a:pt x="105" y="118"/>
                  </a:lnTo>
                  <a:lnTo>
                    <a:pt x="105" y="118"/>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63" name="Freeform 111"/>
            <p:cNvSpPr>
              <a:spLocks/>
            </p:cNvSpPr>
            <p:nvPr/>
          </p:nvSpPr>
          <p:spPr bwMode="auto">
            <a:xfrm>
              <a:off x="1256" y="3613"/>
              <a:ext cx="42" cy="46"/>
            </a:xfrm>
            <a:custGeom>
              <a:avLst/>
              <a:gdLst>
                <a:gd name="T0" fmla="*/ 0 w 83"/>
                <a:gd name="T1" fmla="*/ 11 h 93"/>
                <a:gd name="T2" fmla="*/ 2 w 83"/>
                <a:gd name="T3" fmla="*/ 7 h 93"/>
                <a:gd name="T4" fmla="*/ 9 w 83"/>
                <a:gd name="T5" fmla="*/ 2 h 93"/>
                <a:gd name="T6" fmla="*/ 13 w 83"/>
                <a:gd name="T7" fmla="*/ 0 h 93"/>
                <a:gd name="T8" fmla="*/ 17 w 83"/>
                <a:gd name="T9" fmla="*/ 0 h 93"/>
                <a:gd name="T10" fmla="*/ 24 w 83"/>
                <a:gd name="T11" fmla="*/ 3 h 93"/>
                <a:gd name="T12" fmla="*/ 32 w 83"/>
                <a:gd name="T13" fmla="*/ 11 h 93"/>
                <a:gd name="T14" fmla="*/ 38 w 83"/>
                <a:gd name="T15" fmla="*/ 19 h 93"/>
                <a:gd name="T16" fmla="*/ 47 w 83"/>
                <a:gd name="T17" fmla="*/ 30 h 93"/>
                <a:gd name="T18" fmla="*/ 51 w 83"/>
                <a:gd name="T19" fmla="*/ 38 h 93"/>
                <a:gd name="T20" fmla="*/ 55 w 83"/>
                <a:gd name="T21" fmla="*/ 45 h 93"/>
                <a:gd name="T22" fmla="*/ 59 w 83"/>
                <a:gd name="T23" fmla="*/ 51 h 93"/>
                <a:gd name="T24" fmla="*/ 64 w 83"/>
                <a:gd name="T25" fmla="*/ 59 h 93"/>
                <a:gd name="T26" fmla="*/ 72 w 83"/>
                <a:gd name="T27" fmla="*/ 72 h 93"/>
                <a:gd name="T28" fmla="*/ 78 w 83"/>
                <a:gd name="T29" fmla="*/ 83 h 93"/>
                <a:gd name="T30" fmla="*/ 80 w 83"/>
                <a:gd name="T31" fmla="*/ 89 h 93"/>
                <a:gd name="T32" fmla="*/ 83 w 83"/>
                <a:gd name="T33" fmla="*/ 93 h 93"/>
                <a:gd name="T34" fmla="*/ 34 w 83"/>
                <a:gd name="T35" fmla="*/ 55 h 93"/>
                <a:gd name="T36" fmla="*/ 9 w 83"/>
                <a:gd name="T37" fmla="*/ 49 h 93"/>
                <a:gd name="T38" fmla="*/ 0 w 83"/>
                <a:gd name="T39" fmla="*/ 11 h 93"/>
                <a:gd name="T40" fmla="*/ 0 w 83"/>
                <a:gd name="T41" fmla="*/ 1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93">
                  <a:moveTo>
                    <a:pt x="0" y="11"/>
                  </a:moveTo>
                  <a:lnTo>
                    <a:pt x="2" y="7"/>
                  </a:lnTo>
                  <a:lnTo>
                    <a:pt x="9" y="2"/>
                  </a:lnTo>
                  <a:lnTo>
                    <a:pt x="13" y="0"/>
                  </a:lnTo>
                  <a:lnTo>
                    <a:pt x="17" y="0"/>
                  </a:lnTo>
                  <a:lnTo>
                    <a:pt x="24" y="3"/>
                  </a:lnTo>
                  <a:lnTo>
                    <a:pt x="32" y="11"/>
                  </a:lnTo>
                  <a:lnTo>
                    <a:pt x="38" y="19"/>
                  </a:lnTo>
                  <a:lnTo>
                    <a:pt x="47" y="30"/>
                  </a:lnTo>
                  <a:lnTo>
                    <a:pt x="51" y="38"/>
                  </a:lnTo>
                  <a:lnTo>
                    <a:pt x="55" y="45"/>
                  </a:lnTo>
                  <a:lnTo>
                    <a:pt x="59" y="51"/>
                  </a:lnTo>
                  <a:lnTo>
                    <a:pt x="64" y="59"/>
                  </a:lnTo>
                  <a:lnTo>
                    <a:pt x="72" y="72"/>
                  </a:lnTo>
                  <a:lnTo>
                    <a:pt x="78" y="83"/>
                  </a:lnTo>
                  <a:lnTo>
                    <a:pt x="80" y="89"/>
                  </a:lnTo>
                  <a:lnTo>
                    <a:pt x="83" y="93"/>
                  </a:lnTo>
                  <a:lnTo>
                    <a:pt x="34" y="55"/>
                  </a:lnTo>
                  <a:lnTo>
                    <a:pt x="9" y="49"/>
                  </a:lnTo>
                  <a:lnTo>
                    <a:pt x="0" y="11"/>
                  </a:lnTo>
                  <a:lnTo>
                    <a:pt x="0" y="11"/>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9664" name="Freeform 112"/>
            <p:cNvSpPr>
              <a:spLocks/>
            </p:cNvSpPr>
            <p:nvPr/>
          </p:nvSpPr>
          <p:spPr bwMode="auto">
            <a:xfrm>
              <a:off x="1282" y="3545"/>
              <a:ext cx="160" cy="107"/>
            </a:xfrm>
            <a:custGeom>
              <a:avLst/>
              <a:gdLst>
                <a:gd name="T0" fmla="*/ 122 w 321"/>
                <a:gd name="T1" fmla="*/ 2 h 213"/>
                <a:gd name="T2" fmla="*/ 105 w 321"/>
                <a:gd name="T3" fmla="*/ 3 h 213"/>
                <a:gd name="T4" fmla="*/ 80 w 321"/>
                <a:gd name="T5" fmla="*/ 13 h 213"/>
                <a:gd name="T6" fmla="*/ 53 w 321"/>
                <a:gd name="T7" fmla="*/ 32 h 213"/>
                <a:gd name="T8" fmla="*/ 36 w 321"/>
                <a:gd name="T9" fmla="*/ 51 h 213"/>
                <a:gd name="T10" fmla="*/ 25 w 321"/>
                <a:gd name="T11" fmla="*/ 64 h 213"/>
                <a:gd name="T12" fmla="*/ 17 w 321"/>
                <a:gd name="T13" fmla="*/ 80 h 213"/>
                <a:gd name="T14" fmla="*/ 8 w 321"/>
                <a:gd name="T15" fmla="*/ 95 h 213"/>
                <a:gd name="T16" fmla="*/ 2 w 321"/>
                <a:gd name="T17" fmla="*/ 114 h 213"/>
                <a:gd name="T18" fmla="*/ 2 w 321"/>
                <a:gd name="T19" fmla="*/ 133 h 213"/>
                <a:gd name="T20" fmla="*/ 17 w 321"/>
                <a:gd name="T21" fmla="*/ 142 h 213"/>
                <a:gd name="T22" fmla="*/ 38 w 321"/>
                <a:gd name="T23" fmla="*/ 161 h 213"/>
                <a:gd name="T24" fmla="*/ 55 w 321"/>
                <a:gd name="T25" fmla="*/ 176 h 213"/>
                <a:gd name="T26" fmla="*/ 80 w 321"/>
                <a:gd name="T27" fmla="*/ 182 h 213"/>
                <a:gd name="T28" fmla="*/ 105 w 321"/>
                <a:gd name="T29" fmla="*/ 184 h 213"/>
                <a:gd name="T30" fmla="*/ 126 w 321"/>
                <a:gd name="T31" fmla="*/ 182 h 213"/>
                <a:gd name="T32" fmla="*/ 139 w 321"/>
                <a:gd name="T33" fmla="*/ 182 h 213"/>
                <a:gd name="T34" fmla="*/ 145 w 321"/>
                <a:gd name="T35" fmla="*/ 178 h 213"/>
                <a:gd name="T36" fmla="*/ 160 w 321"/>
                <a:gd name="T37" fmla="*/ 163 h 213"/>
                <a:gd name="T38" fmla="*/ 177 w 321"/>
                <a:gd name="T39" fmla="*/ 159 h 213"/>
                <a:gd name="T40" fmla="*/ 184 w 321"/>
                <a:gd name="T41" fmla="*/ 171 h 213"/>
                <a:gd name="T42" fmla="*/ 184 w 321"/>
                <a:gd name="T43" fmla="*/ 188 h 213"/>
                <a:gd name="T44" fmla="*/ 181 w 321"/>
                <a:gd name="T45" fmla="*/ 201 h 213"/>
                <a:gd name="T46" fmla="*/ 200 w 321"/>
                <a:gd name="T47" fmla="*/ 203 h 213"/>
                <a:gd name="T48" fmla="*/ 205 w 321"/>
                <a:gd name="T49" fmla="*/ 192 h 213"/>
                <a:gd name="T50" fmla="*/ 222 w 321"/>
                <a:gd name="T51" fmla="*/ 184 h 213"/>
                <a:gd name="T52" fmla="*/ 240 w 321"/>
                <a:gd name="T53" fmla="*/ 199 h 213"/>
                <a:gd name="T54" fmla="*/ 251 w 321"/>
                <a:gd name="T55" fmla="*/ 213 h 213"/>
                <a:gd name="T56" fmla="*/ 257 w 321"/>
                <a:gd name="T57" fmla="*/ 211 h 213"/>
                <a:gd name="T58" fmla="*/ 274 w 321"/>
                <a:gd name="T59" fmla="*/ 205 h 213"/>
                <a:gd name="T60" fmla="*/ 295 w 321"/>
                <a:gd name="T61" fmla="*/ 195 h 213"/>
                <a:gd name="T62" fmla="*/ 314 w 321"/>
                <a:gd name="T63" fmla="*/ 184 h 213"/>
                <a:gd name="T64" fmla="*/ 321 w 321"/>
                <a:gd name="T65" fmla="*/ 165 h 213"/>
                <a:gd name="T66" fmla="*/ 319 w 321"/>
                <a:gd name="T67" fmla="*/ 144 h 213"/>
                <a:gd name="T68" fmla="*/ 308 w 321"/>
                <a:gd name="T69" fmla="*/ 121 h 213"/>
                <a:gd name="T70" fmla="*/ 287 w 321"/>
                <a:gd name="T71" fmla="*/ 97 h 213"/>
                <a:gd name="T72" fmla="*/ 272 w 321"/>
                <a:gd name="T73" fmla="*/ 83 h 213"/>
                <a:gd name="T74" fmla="*/ 257 w 321"/>
                <a:gd name="T75" fmla="*/ 70 h 213"/>
                <a:gd name="T76" fmla="*/ 240 w 321"/>
                <a:gd name="T77" fmla="*/ 59 h 213"/>
                <a:gd name="T78" fmla="*/ 224 w 321"/>
                <a:gd name="T79" fmla="*/ 47 h 213"/>
                <a:gd name="T80" fmla="*/ 207 w 321"/>
                <a:gd name="T81" fmla="*/ 34 h 213"/>
                <a:gd name="T82" fmla="*/ 192 w 321"/>
                <a:gd name="T83" fmla="*/ 26 h 213"/>
                <a:gd name="T84" fmla="*/ 177 w 321"/>
                <a:gd name="T85" fmla="*/ 17 h 213"/>
                <a:gd name="T86" fmla="*/ 164 w 321"/>
                <a:gd name="T87" fmla="*/ 13 h 213"/>
                <a:gd name="T88" fmla="*/ 143 w 321"/>
                <a:gd name="T89" fmla="*/ 3 h 213"/>
                <a:gd name="T90" fmla="*/ 131 w 321"/>
                <a:gd name="T91" fmla="*/ 2 h 213"/>
                <a:gd name="T92" fmla="*/ 126 w 321"/>
                <a:gd name="T93" fmla="*/ 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213">
                  <a:moveTo>
                    <a:pt x="126" y="2"/>
                  </a:moveTo>
                  <a:lnTo>
                    <a:pt x="122" y="2"/>
                  </a:lnTo>
                  <a:lnTo>
                    <a:pt x="116" y="2"/>
                  </a:lnTo>
                  <a:lnTo>
                    <a:pt x="105" y="3"/>
                  </a:lnTo>
                  <a:lnTo>
                    <a:pt x="95" y="9"/>
                  </a:lnTo>
                  <a:lnTo>
                    <a:pt x="80" y="13"/>
                  </a:lnTo>
                  <a:lnTo>
                    <a:pt x="67" y="22"/>
                  </a:lnTo>
                  <a:lnTo>
                    <a:pt x="53" y="32"/>
                  </a:lnTo>
                  <a:lnTo>
                    <a:pt x="42" y="45"/>
                  </a:lnTo>
                  <a:lnTo>
                    <a:pt x="36" y="51"/>
                  </a:lnTo>
                  <a:lnTo>
                    <a:pt x="30" y="59"/>
                  </a:lnTo>
                  <a:lnTo>
                    <a:pt x="25" y="64"/>
                  </a:lnTo>
                  <a:lnTo>
                    <a:pt x="21" y="72"/>
                  </a:lnTo>
                  <a:lnTo>
                    <a:pt x="17" y="80"/>
                  </a:lnTo>
                  <a:lnTo>
                    <a:pt x="11" y="87"/>
                  </a:lnTo>
                  <a:lnTo>
                    <a:pt x="8" y="95"/>
                  </a:lnTo>
                  <a:lnTo>
                    <a:pt x="8" y="102"/>
                  </a:lnTo>
                  <a:lnTo>
                    <a:pt x="2" y="114"/>
                  </a:lnTo>
                  <a:lnTo>
                    <a:pt x="0" y="125"/>
                  </a:lnTo>
                  <a:lnTo>
                    <a:pt x="2" y="133"/>
                  </a:lnTo>
                  <a:lnTo>
                    <a:pt x="8" y="137"/>
                  </a:lnTo>
                  <a:lnTo>
                    <a:pt x="17" y="142"/>
                  </a:lnTo>
                  <a:lnTo>
                    <a:pt x="30" y="156"/>
                  </a:lnTo>
                  <a:lnTo>
                    <a:pt x="38" y="161"/>
                  </a:lnTo>
                  <a:lnTo>
                    <a:pt x="46" y="169"/>
                  </a:lnTo>
                  <a:lnTo>
                    <a:pt x="55" y="176"/>
                  </a:lnTo>
                  <a:lnTo>
                    <a:pt x="67" y="182"/>
                  </a:lnTo>
                  <a:lnTo>
                    <a:pt x="80" y="182"/>
                  </a:lnTo>
                  <a:lnTo>
                    <a:pt x="93" y="184"/>
                  </a:lnTo>
                  <a:lnTo>
                    <a:pt x="105" y="184"/>
                  </a:lnTo>
                  <a:lnTo>
                    <a:pt x="118" y="184"/>
                  </a:lnTo>
                  <a:lnTo>
                    <a:pt x="126" y="182"/>
                  </a:lnTo>
                  <a:lnTo>
                    <a:pt x="133" y="182"/>
                  </a:lnTo>
                  <a:lnTo>
                    <a:pt x="139" y="182"/>
                  </a:lnTo>
                  <a:lnTo>
                    <a:pt x="143" y="182"/>
                  </a:lnTo>
                  <a:lnTo>
                    <a:pt x="145" y="178"/>
                  </a:lnTo>
                  <a:lnTo>
                    <a:pt x="150" y="171"/>
                  </a:lnTo>
                  <a:lnTo>
                    <a:pt x="160" y="163"/>
                  </a:lnTo>
                  <a:lnTo>
                    <a:pt x="171" y="159"/>
                  </a:lnTo>
                  <a:lnTo>
                    <a:pt x="177" y="159"/>
                  </a:lnTo>
                  <a:lnTo>
                    <a:pt x="183" y="165"/>
                  </a:lnTo>
                  <a:lnTo>
                    <a:pt x="184" y="171"/>
                  </a:lnTo>
                  <a:lnTo>
                    <a:pt x="186" y="182"/>
                  </a:lnTo>
                  <a:lnTo>
                    <a:pt x="184" y="188"/>
                  </a:lnTo>
                  <a:lnTo>
                    <a:pt x="183" y="195"/>
                  </a:lnTo>
                  <a:lnTo>
                    <a:pt x="181" y="201"/>
                  </a:lnTo>
                  <a:lnTo>
                    <a:pt x="181" y="203"/>
                  </a:lnTo>
                  <a:lnTo>
                    <a:pt x="200" y="203"/>
                  </a:lnTo>
                  <a:lnTo>
                    <a:pt x="200" y="199"/>
                  </a:lnTo>
                  <a:lnTo>
                    <a:pt x="205" y="192"/>
                  </a:lnTo>
                  <a:lnTo>
                    <a:pt x="211" y="186"/>
                  </a:lnTo>
                  <a:lnTo>
                    <a:pt x="222" y="184"/>
                  </a:lnTo>
                  <a:lnTo>
                    <a:pt x="230" y="190"/>
                  </a:lnTo>
                  <a:lnTo>
                    <a:pt x="240" y="199"/>
                  </a:lnTo>
                  <a:lnTo>
                    <a:pt x="247" y="207"/>
                  </a:lnTo>
                  <a:lnTo>
                    <a:pt x="251" y="213"/>
                  </a:lnTo>
                  <a:lnTo>
                    <a:pt x="251" y="211"/>
                  </a:lnTo>
                  <a:lnTo>
                    <a:pt x="257" y="211"/>
                  </a:lnTo>
                  <a:lnTo>
                    <a:pt x="264" y="207"/>
                  </a:lnTo>
                  <a:lnTo>
                    <a:pt x="274" y="205"/>
                  </a:lnTo>
                  <a:lnTo>
                    <a:pt x="285" y="199"/>
                  </a:lnTo>
                  <a:lnTo>
                    <a:pt x="295" y="195"/>
                  </a:lnTo>
                  <a:lnTo>
                    <a:pt x="304" y="190"/>
                  </a:lnTo>
                  <a:lnTo>
                    <a:pt x="314" y="184"/>
                  </a:lnTo>
                  <a:lnTo>
                    <a:pt x="318" y="175"/>
                  </a:lnTo>
                  <a:lnTo>
                    <a:pt x="321" y="165"/>
                  </a:lnTo>
                  <a:lnTo>
                    <a:pt x="321" y="156"/>
                  </a:lnTo>
                  <a:lnTo>
                    <a:pt x="319" y="144"/>
                  </a:lnTo>
                  <a:lnTo>
                    <a:pt x="316" y="133"/>
                  </a:lnTo>
                  <a:lnTo>
                    <a:pt x="308" y="121"/>
                  </a:lnTo>
                  <a:lnTo>
                    <a:pt x="299" y="108"/>
                  </a:lnTo>
                  <a:lnTo>
                    <a:pt x="287" y="97"/>
                  </a:lnTo>
                  <a:lnTo>
                    <a:pt x="280" y="89"/>
                  </a:lnTo>
                  <a:lnTo>
                    <a:pt x="272" y="83"/>
                  </a:lnTo>
                  <a:lnTo>
                    <a:pt x="264" y="76"/>
                  </a:lnTo>
                  <a:lnTo>
                    <a:pt x="257" y="70"/>
                  </a:lnTo>
                  <a:lnTo>
                    <a:pt x="247" y="64"/>
                  </a:lnTo>
                  <a:lnTo>
                    <a:pt x="240" y="59"/>
                  </a:lnTo>
                  <a:lnTo>
                    <a:pt x="232" y="51"/>
                  </a:lnTo>
                  <a:lnTo>
                    <a:pt x="224" y="47"/>
                  </a:lnTo>
                  <a:lnTo>
                    <a:pt x="215" y="40"/>
                  </a:lnTo>
                  <a:lnTo>
                    <a:pt x="207" y="34"/>
                  </a:lnTo>
                  <a:lnTo>
                    <a:pt x="200" y="30"/>
                  </a:lnTo>
                  <a:lnTo>
                    <a:pt x="192" y="26"/>
                  </a:lnTo>
                  <a:lnTo>
                    <a:pt x="184" y="22"/>
                  </a:lnTo>
                  <a:lnTo>
                    <a:pt x="177" y="17"/>
                  </a:lnTo>
                  <a:lnTo>
                    <a:pt x="169" y="13"/>
                  </a:lnTo>
                  <a:lnTo>
                    <a:pt x="164" y="13"/>
                  </a:lnTo>
                  <a:lnTo>
                    <a:pt x="150" y="5"/>
                  </a:lnTo>
                  <a:lnTo>
                    <a:pt x="143" y="3"/>
                  </a:lnTo>
                  <a:lnTo>
                    <a:pt x="135" y="2"/>
                  </a:lnTo>
                  <a:lnTo>
                    <a:pt x="131" y="2"/>
                  </a:lnTo>
                  <a:lnTo>
                    <a:pt x="126" y="0"/>
                  </a:lnTo>
                  <a:lnTo>
                    <a:pt x="126" y="2"/>
                  </a:lnTo>
                  <a:lnTo>
                    <a:pt x="126"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小结</a:t>
            </a:r>
          </a:p>
        </p:txBody>
      </p:sp>
      <p:sp>
        <p:nvSpPr>
          <p:cNvPr id="281603" name="Rectangle 3"/>
          <p:cNvSpPr>
            <a:spLocks noGrp="1" noChangeArrowheads="1"/>
          </p:cNvSpPr>
          <p:nvPr>
            <p:ph type="body" idx="1"/>
          </p:nvPr>
        </p:nvSpPr>
        <p:spPr>
          <a:xfrm>
            <a:off x="457200" y="765175"/>
            <a:ext cx="8229600" cy="2667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自动地址配置通过</a:t>
            </a:r>
            <a:r>
              <a:rPr lang="en-US" altLang="zh-CN" sz="2400"/>
              <a:t>RA</a:t>
            </a:r>
            <a:r>
              <a:rPr lang="zh-CN" altLang="en-US" sz="2400"/>
              <a:t>获取前缀，易于部署。</a:t>
            </a:r>
          </a:p>
          <a:p>
            <a:r>
              <a:rPr lang="zh-CN" altLang="en-US" sz="2400"/>
              <a:t>通过改变发布的前缀可以实现地址的重新编址。</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609600" y="1524000"/>
            <a:ext cx="576262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kumimoji="1" sz="2400">
                <a:solidFill>
                  <a:schemeClr val="tx1"/>
                </a:solidFill>
                <a:latin typeface="Times New Roman" panose="02020603050405020304" pitchFamily="18" charset="0"/>
                <a:ea typeface="宋体" panose="02010600030101010101" pitchFamily="2" charset="-122"/>
              </a:defRPr>
            </a:lvl1pPr>
            <a:lvl2pPr marL="542925">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第一章  </a:t>
            </a:r>
            <a:r>
              <a:rPr kumimoji="0" lang="en-US" altLang="zh-CN" sz="2800" b="1">
                <a:latin typeface="Arial" panose="020B0604020202020204" pitchFamily="34" charset="0"/>
                <a:ea typeface="华文细黑" panose="02010600040101010101" pitchFamily="2" charset="-122"/>
              </a:rPr>
              <a:t>IPv6</a:t>
            </a:r>
            <a:r>
              <a:rPr kumimoji="0" lang="zh-CN" altLang="en-US" sz="2800" b="1">
                <a:latin typeface="Arial" panose="020B0604020202020204" pitchFamily="34" charset="0"/>
                <a:ea typeface="华文细黑" panose="02010600040101010101" pitchFamily="2" charset="-122"/>
              </a:rPr>
              <a:t>地址</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第二章  </a:t>
            </a:r>
            <a:r>
              <a:rPr kumimoji="0" lang="en-US" altLang="zh-CN" sz="2800" b="1">
                <a:latin typeface="Arial" panose="020B0604020202020204" pitchFamily="34" charset="0"/>
                <a:ea typeface="华文细黑" panose="02010600040101010101" pitchFamily="2" charset="-122"/>
              </a:rPr>
              <a:t>IPv6</a:t>
            </a:r>
            <a:r>
              <a:rPr kumimoji="0" lang="zh-CN" altLang="en-US" sz="2800" b="1">
                <a:latin typeface="Arial" panose="020B0604020202020204" pitchFamily="34" charset="0"/>
                <a:ea typeface="华文细黑" panose="02010600040101010101" pitchFamily="2" charset="-122"/>
              </a:rPr>
              <a:t>报文结构</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第三章  邻居发现</a:t>
            </a:r>
          </a:p>
          <a:p>
            <a:pPr>
              <a:lnSpc>
                <a:spcPct val="150000"/>
              </a:lnSpc>
              <a:buClr>
                <a:schemeClr val="tx1"/>
              </a:buClr>
              <a:buFont typeface="Wingdings" panose="05000000000000000000" pitchFamily="2" charset="2"/>
              <a:buChar char="n"/>
            </a:pPr>
            <a:r>
              <a:rPr kumimoji="0" lang="zh-CN" altLang="en-US" sz="2800" b="1">
                <a:latin typeface="Arial" panose="020B0604020202020204" pitchFamily="34" charset="0"/>
                <a:ea typeface="华文细黑" panose="02010600040101010101" pitchFamily="2" charset="-122"/>
              </a:rPr>
              <a:t>第四章  自动地址配置</a:t>
            </a:r>
          </a:p>
          <a:p>
            <a:pPr>
              <a:lnSpc>
                <a:spcPct val="150000"/>
              </a:lnSpc>
              <a:buClr>
                <a:srgbClr val="CC0000"/>
              </a:buClr>
              <a:buFont typeface="Wingdings" panose="05000000000000000000" pitchFamily="2" charset="2"/>
              <a:buChar char="n"/>
            </a:pPr>
            <a:r>
              <a:rPr kumimoji="0" lang="zh-CN" altLang="en-US" sz="2800" b="1">
                <a:solidFill>
                  <a:srgbClr val="CC0000"/>
                </a:solidFill>
                <a:latin typeface="Arial" panose="020B0604020202020204" pitchFamily="34" charset="0"/>
                <a:ea typeface="华文细黑" panose="02010600040101010101" pitchFamily="2" charset="-122"/>
              </a:rPr>
              <a:t>第五章  </a:t>
            </a:r>
            <a:r>
              <a:rPr kumimoji="0" lang="en-US" altLang="zh-CN" sz="2800" b="1">
                <a:solidFill>
                  <a:srgbClr val="CC0000"/>
                </a:solidFill>
                <a:latin typeface="Arial" panose="020B0604020202020204" pitchFamily="34" charset="0"/>
                <a:ea typeface="华文细黑" panose="02010600040101010101" pitchFamily="2" charset="-122"/>
              </a:rPr>
              <a:t>PathMTU</a:t>
            </a:r>
            <a:r>
              <a:rPr kumimoji="0" lang="zh-CN" altLang="en-US" sz="2800" b="1">
                <a:solidFill>
                  <a:srgbClr val="CC0000"/>
                </a:solidFill>
                <a:latin typeface="Arial" panose="020B0604020202020204" pitchFamily="34" charset="0"/>
                <a:ea typeface="华文细黑" panose="02010600040101010101" pitchFamily="2" charset="-122"/>
              </a:rPr>
              <a:t>发现</a:t>
            </a:r>
          </a:p>
        </p:txBody>
      </p:sp>
      <p:sp>
        <p:nvSpPr>
          <p:cNvPr id="316419" name="Text Box 3"/>
          <p:cNvSpPr txBox="1">
            <a:spLocks noChangeArrowheads="1"/>
          </p:cNvSpPr>
          <p:nvPr/>
        </p:nvSpPr>
        <p:spPr bwMode="auto">
          <a:xfrm>
            <a:off x="533400" y="914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3200" b="1">
                <a:solidFill>
                  <a:srgbClr val="CC0000"/>
                </a:solidFill>
                <a:latin typeface="华文细黑" panose="02010600040101010101" pitchFamily="2" charset="-122"/>
                <a:ea typeface="华文细黑" panose="02010600040101010101" pitchFamily="2" charset="-122"/>
              </a:rPr>
              <a:t>目录</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33" name="Line 21"/>
          <p:cNvSpPr>
            <a:spLocks noChangeShapeType="1"/>
          </p:cNvSpPr>
          <p:nvPr/>
        </p:nvSpPr>
        <p:spPr bwMode="auto">
          <a:xfrm>
            <a:off x="1908175" y="2924175"/>
            <a:ext cx="61198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218136" name="Picture 24" descr="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575" y="2133600"/>
            <a:ext cx="33115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a:latin typeface="华文细黑" panose="02010600040101010101" pitchFamily="2" charset="-122"/>
              </a:rPr>
              <a:t>PathMTU</a:t>
            </a:r>
            <a:r>
              <a:rPr lang="zh-CN" altLang="en-US">
                <a:latin typeface="华文细黑" panose="02010600040101010101" pitchFamily="2" charset="-122"/>
              </a:rPr>
              <a:t>发现</a:t>
            </a:r>
          </a:p>
        </p:txBody>
      </p:sp>
      <p:sp>
        <p:nvSpPr>
          <p:cNvPr id="218115" name="Rectangle 3"/>
          <p:cNvSpPr>
            <a:spLocks noGrp="1" noChangeArrowheads="1"/>
          </p:cNvSpPr>
          <p:nvPr>
            <p:ph type="body" sz="half" idx="1"/>
          </p:nvPr>
        </p:nvSpPr>
        <p:spPr>
          <a:xfrm>
            <a:off x="457200" y="765175"/>
            <a:ext cx="4030663" cy="13747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PathMTU</a:t>
            </a:r>
            <a:r>
              <a:rPr lang="zh-CN" altLang="en-US" sz="2400"/>
              <a:t>发现</a:t>
            </a:r>
          </a:p>
        </p:txBody>
      </p:sp>
      <p:sp>
        <p:nvSpPr>
          <p:cNvPr id="218117" name="Text Box 5"/>
          <p:cNvSpPr txBox="1">
            <a:spLocks noChangeArrowheads="1"/>
          </p:cNvSpPr>
          <p:nvPr/>
        </p:nvSpPr>
        <p:spPr bwMode="auto">
          <a:xfrm>
            <a:off x="827088" y="4283075"/>
            <a:ext cx="7848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IPv6</a:t>
            </a:r>
            <a:r>
              <a:rPr kumimoji="0" lang="zh-CN" altLang="en-US" sz="2000">
                <a:solidFill>
                  <a:srgbClr val="000000"/>
                </a:solidFill>
                <a:latin typeface="Arial" panose="020B0604020202020204" pitchFamily="34" charset="0"/>
                <a:ea typeface="华文细黑" panose="02010600040101010101" pitchFamily="2" charset="-122"/>
              </a:rPr>
              <a:t>转发中不允许分片，只有源节点可以分片</a:t>
            </a:r>
          </a:p>
          <a:p>
            <a:pPr>
              <a:lnSpc>
                <a:spcPct val="110000"/>
              </a:lnSpc>
              <a:buClr>
                <a:schemeClr val="tx1"/>
              </a:buClr>
              <a:buFont typeface="Wingdings" panose="05000000000000000000" pitchFamily="2" charset="2"/>
              <a:buChar char="à"/>
            </a:pPr>
            <a:r>
              <a:rPr kumimoji="0" lang="zh-CN" altLang="en-US" sz="2000">
                <a:solidFill>
                  <a:srgbClr val="000000"/>
                </a:solidFill>
                <a:latin typeface="Arial" panose="020B0604020202020204" pitchFamily="34" charset="0"/>
                <a:ea typeface="华文细黑" panose="02010600040101010101" pitchFamily="2" charset="-122"/>
              </a:rPr>
              <a:t>报文大于出接口</a:t>
            </a:r>
            <a:r>
              <a:rPr kumimoji="0" lang="en-US" altLang="zh-CN" sz="2000">
                <a:solidFill>
                  <a:srgbClr val="000000"/>
                </a:solidFill>
                <a:latin typeface="Arial" panose="020B0604020202020204" pitchFamily="34" charset="0"/>
                <a:ea typeface="华文细黑" panose="02010600040101010101" pitchFamily="2" charset="-122"/>
              </a:rPr>
              <a:t>MTU</a:t>
            </a:r>
            <a:r>
              <a:rPr kumimoji="0" lang="zh-CN" altLang="en-US" sz="2000">
                <a:solidFill>
                  <a:srgbClr val="000000"/>
                </a:solidFill>
                <a:latin typeface="Arial" panose="020B0604020202020204" pitchFamily="34" charset="0"/>
                <a:ea typeface="华文细黑" panose="02010600040101010101" pitchFamily="2" charset="-122"/>
              </a:rPr>
              <a:t>时转发失败，路由器给源节点返回</a:t>
            </a:r>
            <a:r>
              <a:rPr kumimoji="0" lang="en-US" altLang="zh-CN" sz="2000">
                <a:solidFill>
                  <a:srgbClr val="000000"/>
                </a:solidFill>
                <a:latin typeface="Arial" panose="020B0604020202020204" pitchFamily="34" charset="0"/>
                <a:ea typeface="华文细黑" panose="02010600040101010101" pitchFamily="2" charset="-122"/>
              </a:rPr>
              <a:t>ICMP Too Big</a:t>
            </a:r>
            <a:r>
              <a:rPr kumimoji="0" lang="zh-CN" altLang="en-US" sz="2000">
                <a:solidFill>
                  <a:srgbClr val="000000"/>
                </a:solidFill>
                <a:latin typeface="Arial" panose="020B0604020202020204" pitchFamily="34" charset="0"/>
                <a:ea typeface="华文细黑" panose="02010600040101010101" pitchFamily="2" charset="-122"/>
              </a:rPr>
              <a:t>差错消息，携带出接口</a:t>
            </a:r>
            <a:r>
              <a:rPr kumimoji="0" lang="en-US" altLang="zh-CN" sz="2000">
                <a:solidFill>
                  <a:srgbClr val="000000"/>
                </a:solidFill>
                <a:latin typeface="Arial" panose="020B0604020202020204" pitchFamily="34" charset="0"/>
                <a:ea typeface="华文细黑" panose="02010600040101010101" pitchFamily="2" charset="-122"/>
              </a:rPr>
              <a:t>MTU</a:t>
            </a:r>
            <a:r>
              <a:rPr kumimoji="0" lang="zh-CN" altLang="en-US" sz="2000">
                <a:solidFill>
                  <a:srgbClr val="000000"/>
                </a:solidFill>
                <a:latin typeface="Arial" panose="020B0604020202020204" pitchFamily="34" charset="0"/>
                <a:ea typeface="华文细黑" panose="02010600040101010101" pitchFamily="2" charset="-122"/>
              </a:rPr>
              <a:t>值</a:t>
            </a:r>
          </a:p>
          <a:p>
            <a:pPr>
              <a:lnSpc>
                <a:spcPct val="110000"/>
              </a:lnSpc>
              <a:buClr>
                <a:schemeClr val="tx1"/>
              </a:buClr>
              <a:buFont typeface="Wingdings" panose="05000000000000000000" pitchFamily="2" charset="2"/>
              <a:buChar char="à"/>
            </a:pPr>
            <a:r>
              <a:rPr kumimoji="0" lang="zh-CN" altLang="en-US" sz="2000">
                <a:solidFill>
                  <a:srgbClr val="000000"/>
                </a:solidFill>
                <a:latin typeface="Arial" panose="020B0604020202020204" pitchFamily="34" charset="0"/>
                <a:ea typeface="华文细黑" panose="02010600040101010101" pitchFamily="2" charset="-122"/>
              </a:rPr>
              <a:t>源节点根据</a:t>
            </a:r>
            <a:r>
              <a:rPr kumimoji="0" lang="en-US" altLang="zh-CN" sz="2000">
                <a:solidFill>
                  <a:srgbClr val="000000"/>
                </a:solidFill>
                <a:latin typeface="Arial" panose="020B0604020202020204" pitchFamily="34" charset="0"/>
                <a:ea typeface="华文细黑" panose="02010600040101010101" pitchFamily="2" charset="-122"/>
              </a:rPr>
              <a:t>Too Big</a:t>
            </a:r>
            <a:r>
              <a:rPr kumimoji="0" lang="zh-CN" altLang="en-US" sz="2000">
                <a:solidFill>
                  <a:srgbClr val="000000"/>
                </a:solidFill>
                <a:latin typeface="Arial" panose="020B0604020202020204" pitchFamily="34" charset="0"/>
                <a:ea typeface="华文细黑" panose="02010600040101010101" pitchFamily="2" charset="-122"/>
              </a:rPr>
              <a:t>差错消息返回的</a:t>
            </a:r>
            <a:r>
              <a:rPr kumimoji="0" lang="en-US" altLang="zh-CN" sz="2000">
                <a:solidFill>
                  <a:srgbClr val="000000"/>
                </a:solidFill>
                <a:latin typeface="Arial" panose="020B0604020202020204" pitchFamily="34" charset="0"/>
                <a:ea typeface="华文细黑" panose="02010600040101010101" pitchFamily="2" charset="-122"/>
              </a:rPr>
              <a:t>MTU</a:t>
            </a:r>
            <a:r>
              <a:rPr kumimoji="0" lang="zh-CN" altLang="en-US" sz="2000">
                <a:solidFill>
                  <a:srgbClr val="000000"/>
                </a:solidFill>
                <a:latin typeface="Arial" panose="020B0604020202020204" pitchFamily="34" charset="0"/>
                <a:ea typeface="华文细黑" panose="02010600040101010101" pitchFamily="2" charset="-122"/>
              </a:rPr>
              <a:t>值重新分片</a:t>
            </a:r>
          </a:p>
          <a:p>
            <a:pPr>
              <a:lnSpc>
                <a:spcPct val="110000"/>
              </a:lnSpc>
              <a:buClr>
                <a:schemeClr val="tx1"/>
              </a:buClr>
              <a:buFont typeface="Wingdings" panose="05000000000000000000" pitchFamily="2" charset="2"/>
              <a:buChar char="à"/>
            </a:pPr>
            <a:r>
              <a:rPr kumimoji="0" lang="en-US" altLang="zh-CN" sz="2000">
                <a:solidFill>
                  <a:srgbClr val="000000"/>
                </a:solidFill>
                <a:latin typeface="Arial" panose="020B0604020202020204" pitchFamily="34" charset="0"/>
                <a:ea typeface="华文细黑" panose="02010600040101010101" pitchFamily="2" charset="-122"/>
              </a:rPr>
              <a:t>PathMTU</a:t>
            </a:r>
            <a:r>
              <a:rPr kumimoji="0" lang="zh-CN" altLang="en-US" sz="2000">
                <a:solidFill>
                  <a:srgbClr val="000000"/>
                </a:solidFill>
                <a:latin typeface="Arial" panose="020B0604020202020204" pitchFamily="34" charset="0"/>
                <a:ea typeface="华文细黑" panose="02010600040101010101" pitchFamily="2" charset="-122"/>
              </a:rPr>
              <a:t>发现是随着数据流同时进行的，不存在提前发现的步骤</a:t>
            </a:r>
          </a:p>
        </p:txBody>
      </p:sp>
      <p:sp>
        <p:nvSpPr>
          <p:cNvPr id="218137" name="Text Box 25"/>
          <p:cNvSpPr txBox="1">
            <a:spLocks noChangeArrowheads="1"/>
          </p:cNvSpPr>
          <p:nvPr/>
        </p:nvSpPr>
        <p:spPr bwMode="auto">
          <a:xfrm>
            <a:off x="395288" y="2455863"/>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1600"/>
              <a:t>Source</a:t>
            </a:r>
          </a:p>
        </p:txBody>
      </p:sp>
      <p:sp>
        <p:nvSpPr>
          <p:cNvPr id="218138" name="Text Box 26"/>
          <p:cNvSpPr txBox="1">
            <a:spLocks noChangeArrowheads="1"/>
          </p:cNvSpPr>
          <p:nvPr/>
        </p:nvSpPr>
        <p:spPr bwMode="auto">
          <a:xfrm>
            <a:off x="7596188" y="3476625"/>
            <a:ext cx="1123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Times New Roman" panose="02020603050405020304" pitchFamily="18" charset="0"/>
              </a:rPr>
              <a:t>Destination</a:t>
            </a:r>
          </a:p>
        </p:txBody>
      </p:sp>
      <p:sp>
        <p:nvSpPr>
          <p:cNvPr id="218141" name="Line 29"/>
          <p:cNvSpPr>
            <a:spLocks noChangeShapeType="1"/>
          </p:cNvSpPr>
          <p:nvPr/>
        </p:nvSpPr>
        <p:spPr bwMode="auto">
          <a:xfrm flipV="1">
            <a:off x="3563938" y="2420938"/>
            <a:ext cx="10080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8142" name="Line 30"/>
          <p:cNvSpPr>
            <a:spLocks noChangeShapeType="1"/>
          </p:cNvSpPr>
          <p:nvPr/>
        </p:nvSpPr>
        <p:spPr bwMode="auto">
          <a:xfrm>
            <a:off x="3563938" y="2997200"/>
            <a:ext cx="107950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8143" name="Line 31"/>
          <p:cNvSpPr>
            <a:spLocks noChangeShapeType="1"/>
          </p:cNvSpPr>
          <p:nvPr/>
        </p:nvSpPr>
        <p:spPr bwMode="auto">
          <a:xfrm>
            <a:off x="5003800" y="2349500"/>
            <a:ext cx="1368425"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8144" name="Line 32"/>
          <p:cNvSpPr>
            <a:spLocks noChangeShapeType="1"/>
          </p:cNvSpPr>
          <p:nvPr/>
        </p:nvSpPr>
        <p:spPr bwMode="auto">
          <a:xfrm flipV="1">
            <a:off x="5076825" y="2997200"/>
            <a:ext cx="129540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8145" name="Text Box 33"/>
          <p:cNvSpPr txBox="1">
            <a:spLocks noChangeArrowheads="1"/>
          </p:cNvSpPr>
          <p:nvPr/>
        </p:nvSpPr>
        <p:spPr bwMode="auto">
          <a:xfrm>
            <a:off x="5940425" y="2322513"/>
            <a:ext cx="442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t>R4</a:t>
            </a:r>
          </a:p>
        </p:txBody>
      </p:sp>
      <p:sp>
        <p:nvSpPr>
          <p:cNvPr id="218146" name="Text Box 34"/>
          <p:cNvSpPr txBox="1">
            <a:spLocks noChangeArrowheads="1"/>
          </p:cNvSpPr>
          <p:nvPr/>
        </p:nvSpPr>
        <p:spPr bwMode="auto">
          <a:xfrm>
            <a:off x="4595813" y="3763963"/>
            <a:ext cx="420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Times New Roman" panose="02020603050405020304" pitchFamily="18" charset="0"/>
              </a:rPr>
              <a:t>R3</a:t>
            </a:r>
          </a:p>
        </p:txBody>
      </p:sp>
      <p:sp>
        <p:nvSpPr>
          <p:cNvPr id="218147" name="Text Box 35"/>
          <p:cNvSpPr txBox="1">
            <a:spLocks noChangeArrowheads="1"/>
          </p:cNvSpPr>
          <p:nvPr/>
        </p:nvSpPr>
        <p:spPr bwMode="auto">
          <a:xfrm>
            <a:off x="4595813" y="1782763"/>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t>R2</a:t>
            </a:r>
          </a:p>
        </p:txBody>
      </p:sp>
      <p:sp>
        <p:nvSpPr>
          <p:cNvPr id="218148" name="Text Box 36"/>
          <p:cNvSpPr txBox="1">
            <a:spLocks noChangeArrowheads="1"/>
          </p:cNvSpPr>
          <p:nvPr/>
        </p:nvSpPr>
        <p:spPr bwMode="auto">
          <a:xfrm>
            <a:off x="3132138" y="2395538"/>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t>R1</a:t>
            </a:r>
          </a:p>
        </p:txBody>
      </p:sp>
      <p:sp>
        <p:nvSpPr>
          <p:cNvPr id="218149" name="Text Box 37"/>
          <p:cNvSpPr txBox="1">
            <a:spLocks noChangeArrowheads="1"/>
          </p:cNvSpPr>
          <p:nvPr/>
        </p:nvSpPr>
        <p:spPr bwMode="auto">
          <a:xfrm>
            <a:off x="2124075" y="2970213"/>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t>1500</a:t>
            </a:r>
          </a:p>
        </p:txBody>
      </p:sp>
      <p:sp>
        <p:nvSpPr>
          <p:cNvPr id="218150" name="Text Box 38"/>
          <p:cNvSpPr txBox="1">
            <a:spLocks noChangeArrowheads="1"/>
          </p:cNvSpPr>
          <p:nvPr/>
        </p:nvSpPr>
        <p:spPr bwMode="auto">
          <a:xfrm rot="1513970">
            <a:off x="3924300" y="2989263"/>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t>1400</a:t>
            </a:r>
          </a:p>
        </p:txBody>
      </p:sp>
      <p:sp>
        <p:nvSpPr>
          <p:cNvPr id="218151" name="Text Box 39"/>
          <p:cNvSpPr txBox="1">
            <a:spLocks noChangeArrowheads="1"/>
          </p:cNvSpPr>
          <p:nvPr/>
        </p:nvSpPr>
        <p:spPr bwMode="auto">
          <a:xfrm rot="-1434123">
            <a:off x="3951288" y="2519363"/>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t>1500</a:t>
            </a:r>
          </a:p>
        </p:txBody>
      </p:sp>
      <p:sp>
        <p:nvSpPr>
          <p:cNvPr id="218152" name="Text Box 40"/>
          <p:cNvSpPr txBox="1">
            <a:spLocks noChangeArrowheads="1"/>
          </p:cNvSpPr>
          <p:nvPr/>
        </p:nvSpPr>
        <p:spPr bwMode="auto">
          <a:xfrm rot="1241837">
            <a:off x="5219700" y="2490788"/>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t>1360</a:t>
            </a:r>
          </a:p>
        </p:txBody>
      </p:sp>
      <p:sp>
        <p:nvSpPr>
          <p:cNvPr id="218153" name="Text Box 41"/>
          <p:cNvSpPr txBox="1">
            <a:spLocks noChangeArrowheads="1"/>
          </p:cNvSpPr>
          <p:nvPr/>
        </p:nvSpPr>
        <p:spPr bwMode="auto">
          <a:xfrm rot="-1530273">
            <a:off x="5224463" y="3040063"/>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t>1280</a:t>
            </a:r>
          </a:p>
        </p:txBody>
      </p:sp>
      <p:sp>
        <p:nvSpPr>
          <p:cNvPr id="218154" name="Text Box 42"/>
          <p:cNvSpPr txBox="1">
            <a:spLocks noChangeArrowheads="1"/>
          </p:cNvSpPr>
          <p:nvPr/>
        </p:nvSpPr>
        <p:spPr bwMode="auto">
          <a:xfrm>
            <a:off x="7092950" y="2909888"/>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t>1320</a:t>
            </a:r>
          </a:p>
        </p:txBody>
      </p:sp>
      <p:pic>
        <p:nvPicPr>
          <p:cNvPr id="218166" name="Picture 54" descr="router-IPv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306763"/>
            <a:ext cx="649288" cy="482600"/>
          </a:xfrm>
          <a:prstGeom prst="rect">
            <a:avLst/>
          </a:prstGeom>
          <a:noFill/>
          <a:extLst>
            <a:ext uri="{909E8E84-426E-40DD-AFC4-6F175D3DCCD1}">
              <a14:hiddenFill xmlns:a14="http://schemas.microsoft.com/office/drawing/2010/main">
                <a:solidFill>
                  <a:srgbClr val="FFFFFF"/>
                </a:solidFill>
              </a14:hiddenFill>
            </a:ext>
          </a:extLst>
        </p:spPr>
      </p:pic>
      <p:pic>
        <p:nvPicPr>
          <p:cNvPr id="218167" name="Picture 55" descr="router-IPv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082800"/>
            <a:ext cx="649287" cy="482600"/>
          </a:xfrm>
          <a:prstGeom prst="rect">
            <a:avLst/>
          </a:prstGeom>
          <a:noFill/>
          <a:extLst>
            <a:ext uri="{909E8E84-426E-40DD-AFC4-6F175D3DCCD1}">
              <a14:hiddenFill xmlns:a14="http://schemas.microsoft.com/office/drawing/2010/main">
                <a:solidFill>
                  <a:srgbClr val="FFFFFF"/>
                </a:solidFill>
              </a14:hiddenFill>
            </a:ext>
          </a:extLst>
        </p:spPr>
      </p:pic>
      <p:pic>
        <p:nvPicPr>
          <p:cNvPr id="218168" name="Picture 56" descr="router-IPv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2659063"/>
            <a:ext cx="649288" cy="482600"/>
          </a:xfrm>
          <a:prstGeom prst="rect">
            <a:avLst/>
          </a:prstGeom>
          <a:noFill/>
          <a:extLst>
            <a:ext uri="{909E8E84-426E-40DD-AFC4-6F175D3DCCD1}">
              <a14:hiddenFill xmlns:a14="http://schemas.microsoft.com/office/drawing/2010/main">
                <a:solidFill>
                  <a:srgbClr val="FFFFFF"/>
                </a:solidFill>
              </a14:hiddenFill>
            </a:ext>
          </a:extLst>
        </p:spPr>
      </p:pic>
      <p:pic>
        <p:nvPicPr>
          <p:cNvPr id="218173" name="Picture 61" descr="台式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2565400"/>
            <a:ext cx="7207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56" name="Text Box 44"/>
          <p:cNvSpPr txBox="1">
            <a:spLocks noChangeArrowheads="1"/>
          </p:cNvSpPr>
          <p:nvPr/>
        </p:nvSpPr>
        <p:spPr bwMode="auto">
          <a:xfrm>
            <a:off x="900113" y="3613150"/>
            <a:ext cx="13271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buClr>
                <a:schemeClr val="tx1"/>
              </a:buClr>
              <a:buFont typeface="Wingdings" panose="05000000000000000000" pitchFamily="2" charset="2"/>
              <a:buNone/>
            </a:pPr>
            <a:r>
              <a:rPr kumimoji="0" lang="zh-CN" altLang="en-US" sz="1600">
                <a:solidFill>
                  <a:srgbClr val="000000"/>
                </a:solidFill>
                <a:latin typeface="Arial" panose="020B0604020202020204" pitchFamily="34" charset="0"/>
                <a:ea typeface="华文细黑" panose="02010600040101010101" pitchFamily="2" charset="-122"/>
              </a:rPr>
              <a:t>大尺寸的报文</a:t>
            </a:r>
          </a:p>
        </p:txBody>
      </p:sp>
      <p:grpSp>
        <p:nvGrpSpPr>
          <p:cNvPr id="218161" name="Group 49"/>
          <p:cNvGrpSpPr>
            <a:grpSpLocks/>
          </p:cNvGrpSpPr>
          <p:nvPr/>
        </p:nvGrpSpPr>
        <p:grpSpPr bwMode="auto">
          <a:xfrm>
            <a:off x="4211638" y="1268413"/>
            <a:ext cx="2478087" cy="504825"/>
            <a:chOff x="2653" y="799"/>
            <a:chExt cx="1561" cy="318"/>
          </a:xfrm>
        </p:grpSpPr>
        <p:sp>
          <p:nvSpPr>
            <p:cNvPr id="218159" name="AutoShape 47"/>
            <p:cNvSpPr>
              <a:spLocks noChangeArrowheads="1"/>
            </p:cNvSpPr>
            <p:nvPr/>
          </p:nvSpPr>
          <p:spPr bwMode="auto">
            <a:xfrm>
              <a:off x="2653" y="799"/>
              <a:ext cx="454" cy="318"/>
            </a:xfrm>
            <a:prstGeom prst="leftArrow">
              <a:avLst>
                <a:gd name="adj1" fmla="val 49685"/>
                <a:gd name="adj2" fmla="val 6792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8160" name="Text Box 48"/>
            <p:cNvSpPr txBox="1">
              <a:spLocks noChangeArrowheads="1"/>
            </p:cNvSpPr>
            <p:nvPr/>
          </p:nvSpPr>
          <p:spPr bwMode="auto">
            <a:xfrm>
              <a:off x="3061" y="855"/>
              <a:ext cx="11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Times New Roman" panose="02020603050405020304" pitchFamily="18" charset="0"/>
                </a:rPr>
                <a:t>TooBig(mtu=1360) </a:t>
              </a:r>
            </a:p>
          </p:txBody>
        </p:sp>
      </p:grpSp>
      <p:grpSp>
        <p:nvGrpSpPr>
          <p:cNvPr id="218163" name="Group 51"/>
          <p:cNvGrpSpPr>
            <a:grpSpLocks/>
          </p:cNvGrpSpPr>
          <p:nvPr/>
        </p:nvGrpSpPr>
        <p:grpSpPr bwMode="auto">
          <a:xfrm>
            <a:off x="6283325" y="1987550"/>
            <a:ext cx="2478088" cy="504825"/>
            <a:chOff x="2653" y="799"/>
            <a:chExt cx="1561" cy="318"/>
          </a:xfrm>
        </p:grpSpPr>
        <p:sp>
          <p:nvSpPr>
            <p:cNvPr id="218164" name="AutoShape 52"/>
            <p:cNvSpPr>
              <a:spLocks noChangeArrowheads="1"/>
            </p:cNvSpPr>
            <p:nvPr/>
          </p:nvSpPr>
          <p:spPr bwMode="auto">
            <a:xfrm>
              <a:off x="2653" y="799"/>
              <a:ext cx="454" cy="318"/>
            </a:xfrm>
            <a:prstGeom prst="leftArrow">
              <a:avLst>
                <a:gd name="adj1" fmla="val 49685"/>
                <a:gd name="adj2" fmla="val 6792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8165" name="Text Box 53"/>
            <p:cNvSpPr txBox="1">
              <a:spLocks noChangeArrowheads="1"/>
            </p:cNvSpPr>
            <p:nvPr/>
          </p:nvSpPr>
          <p:spPr bwMode="auto">
            <a:xfrm>
              <a:off x="3061" y="855"/>
              <a:ext cx="11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Times New Roman" panose="02020603050405020304" pitchFamily="18" charset="0"/>
                </a:rPr>
                <a:t>TooBig(mtu=1320) </a:t>
              </a:r>
            </a:p>
          </p:txBody>
        </p:sp>
      </p:grpSp>
      <p:pic>
        <p:nvPicPr>
          <p:cNvPr id="218169" name="Picture 57" descr="router-IPv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088" y="2636838"/>
            <a:ext cx="649287" cy="482600"/>
          </a:xfrm>
          <a:prstGeom prst="rect">
            <a:avLst/>
          </a:prstGeom>
          <a:noFill/>
          <a:extLst>
            <a:ext uri="{909E8E84-426E-40DD-AFC4-6F175D3DCCD1}">
              <a14:hiddenFill xmlns:a14="http://schemas.microsoft.com/office/drawing/2010/main">
                <a:solidFill>
                  <a:srgbClr val="FFFFFF"/>
                </a:solidFill>
              </a14:hiddenFill>
            </a:ext>
          </a:extLst>
        </p:spPr>
      </p:pic>
      <p:sp>
        <p:nvSpPr>
          <p:cNvPr id="218155" name="Line 43"/>
          <p:cNvSpPr>
            <a:spLocks noChangeShapeType="1"/>
          </p:cNvSpPr>
          <p:nvPr/>
        </p:nvSpPr>
        <p:spPr bwMode="auto">
          <a:xfrm>
            <a:off x="1476375" y="3284538"/>
            <a:ext cx="431800"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218175" name="Picture 63" descr="台式机"/>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187450" y="2492375"/>
            <a:ext cx="720725" cy="684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2361 -0.05255 L 0.18108 -0.05255 " pathEditMode="relative" ptsTypes="AA">
                                      <p:cBhvr>
                                        <p:cTn id="6" dur="2000" fill="hold"/>
                                        <p:tgtEl>
                                          <p:spTgt spid="218155"/>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0.18108 -0.05255 L 0.34635 -0.147 " pathEditMode="relative" ptsTypes="AA">
                                      <p:cBhvr>
                                        <p:cTn id="10" dur="2000" fill="hold"/>
                                        <p:tgtEl>
                                          <p:spTgt spid="218155"/>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218161"/>
                                        </p:tgtEl>
                                        <p:attrNameLst>
                                          <p:attrName>style.visibility</p:attrName>
                                        </p:attrNameLst>
                                      </p:cBhvr>
                                      <p:to>
                                        <p:strVal val="visible"/>
                                      </p:to>
                                    </p:set>
                                    <p:animEffect transition="in" filter="strips(downLeft)">
                                      <p:cBhvr>
                                        <p:cTn id="15" dur="500"/>
                                        <p:tgtEl>
                                          <p:spTgt spid="2181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grpId="2" nodeType="clickEffect">
                                  <p:stCondLst>
                                    <p:cond delay="0"/>
                                  </p:stCondLst>
                                  <p:childTnLst>
                                    <p:animMotion origin="layout" path="M 0.025 -0.05371 C 0.07795 -0.04607 0.13108 -0.0382 0.18385 -0.05371 C 0.23663 -0.06922 0.28264 -0.147 0.34167 -0.147 C 0.40069 -0.147 0.50417 -0.08264 0.53819 -0.05371 " pathEditMode="relative" ptsTypes="aaaA">
                                      <p:cBhvr>
                                        <p:cTn id="19" dur="2000" fill="hold"/>
                                        <p:tgtEl>
                                          <p:spTgt spid="218155"/>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218163"/>
                                        </p:tgtEl>
                                        <p:attrNameLst>
                                          <p:attrName>style.visibility</p:attrName>
                                        </p:attrNameLst>
                                      </p:cBhvr>
                                      <p:to>
                                        <p:strVal val="visible"/>
                                      </p:to>
                                    </p:set>
                                    <p:animEffect transition="in" filter="strips(downLeft)">
                                      <p:cBhvr>
                                        <p:cTn id="24" dur="500"/>
                                        <p:tgtEl>
                                          <p:spTgt spid="21816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accel="50000" decel="50000" fill="hold" grpId="3" nodeType="clickEffect">
                                  <p:stCondLst>
                                    <p:cond delay="0"/>
                                  </p:stCondLst>
                                  <p:childTnLst>
                                    <p:animMotion origin="layout" path="M 0.03056 -0.05371 C 0.08021 -0.04538 0.13003 -0.03704 0.1816 -0.05232 C 0.23316 -0.0676 0.2809 -0.14514 0.34045 -0.14561 C 0.4 -0.14607 0.47882 -0.07014 0.53941 -0.05533 C 0.6 -0.04051 0.67639 -0.05672 0.70382 -0.05672 " pathEditMode="relative" ptsTypes="aaaaA">
                                      <p:cBhvr>
                                        <p:cTn id="28" dur="2000" fill="hold"/>
                                        <p:tgtEl>
                                          <p:spTgt spid="21815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55" grpId="0" animBg="1"/>
      <p:bldP spid="218155" grpId="1" animBg="1"/>
      <p:bldP spid="218155" grpId="2" animBg="1"/>
      <p:bldP spid="218155" grpId="3"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自动地址配置</a:t>
            </a:r>
          </a:p>
        </p:txBody>
      </p:sp>
      <p:sp>
        <p:nvSpPr>
          <p:cNvPr id="252931" name="Rectangle 3"/>
          <p:cNvSpPr>
            <a:spLocks noGrp="1" noChangeArrowheads="1"/>
          </p:cNvSpPr>
          <p:nvPr>
            <p:ph type="body" sz="half" idx="1"/>
          </p:nvPr>
        </p:nvSpPr>
        <p:spPr>
          <a:xfrm>
            <a:off x="457200" y="1117600"/>
            <a:ext cx="4030663" cy="13747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查看生成的</a:t>
            </a:r>
            <a:r>
              <a:rPr lang="en-US" altLang="zh-CN" sz="2400"/>
              <a:t>PathMTU</a:t>
            </a:r>
          </a:p>
        </p:txBody>
      </p:sp>
      <p:sp>
        <p:nvSpPr>
          <p:cNvPr id="252933" name="Text Box 5"/>
          <p:cNvSpPr txBox="1">
            <a:spLocks noChangeArrowheads="1"/>
          </p:cNvSpPr>
          <p:nvPr/>
        </p:nvSpPr>
        <p:spPr bwMode="auto">
          <a:xfrm>
            <a:off x="1258888" y="1700213"/>
            <a:ext cx="6480175"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1600" b="1">
                <a:solidFill>
                  <a:srgbClr val="3333CC"/>
                </a:solidFill>
              </a:rPr>
              <a:t>&lt;SR66&gt;display ipv6 pathmtu all</a:t>
            </a:r>
          </a:p>
          <a:p>
            <a:r>
              <a:rPr kumimoji="1" lang="en-US" altLang="zh-CN" sz="1600" b="1">
                <a:solidFill>
                  <a:srgbClr val="3333CC"/>
                </a:solidFill>
              </a:rPr>
              <a:t>IPv6 Destination Address         ZoneID   PathMTU    Age   Type</a:t>
            </a:r>
          </a:p>
          <a:p>
            <a:r>
              <a:rPr kumimoji="1" lang="en-US" altLang="zh-CN" sz="1600" b="1">
                <a:solidFill>
                  <a:srgbClr val="3333CC"/>
                </a:solidFill>
              </a:rPr>
              <a:t>1::1                                                  0          1400            10    Dynamic</a:t>
            </a:r>
          </a:p>
          <a:p>
            <a:r>
              <a:rPr kumimoji="1" lang="en-US" altLang="zh-CN" sz="1600" b="1">
                <a:solidFill>
                  <a:srgbClr val="3333CC"/>
                </a:solidFill>
              </a:rPr>
              <a:t>1::2                                                  0          1400            10    Dynamic</a:t>
            </a:r>
          </a:p>
          <a:p>
            <a:r>
              <a:rPr kumimoji="1" lang="en-US" altLang="zh-CN" sz="1600" b="1">
                <a:solidFill>
                  <a:srgbClr val="3333CC"/>
                </a:solidFill>
              </a:rPr>
              <a:t>1::3                                                  0          1400            10    Dynamic</a:t>
            </a:r>
          </a:p>
          <a:p>
            <a:r>
              <a:rPr kumimoji="1" lang="en-US" altLang="zh-CN" sz="1600" b="1">
                <a:solidFill>
                  <a:srgbClr val="3333CC"/>
                </a:solidFill>
              </a:rPr>
              <a:t>1::4                                                  0          1400            10    Dynamic</a:t>
            </a:r>
          </a:p>
          <a:p>
            <a:r>
              <a:rPr kumimoji="1" lang="en-US" altLang="zh-CN" sz="1600" b="1">
                <a:solidFill>
                  <a:srgbClr val="3333CC"/>
                </a:solidFill>
              </a:rPr>
              <a:t>1::5                                                  0          1400            10    Dynamic</a:t>
            </a:r>
          </a:p>
        </p:txBody>
      </p:sp>
      <p:sp>
        <p:nvSpPr>
          <p:cNvPr id="252934" name="Rectangle 6"/>
          <p:cNvSpPr>
            <a:spLocks noChangeArrowheads="1"/>
          </p:cNvSpPr>
          <p:nvPr/>
        </p:nvSpPr>
        <p:spPr bwMode="auto">
          <a:xfrm>
            <a:off x="447675" y="4797425"/>
            <a:ext cx="36195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110000"/>
              </a:lnSpc>
              <a:buClr>
                <a:schemeClr val="tx1"/>
              </a:buClr>
              <a:buFont typeface="Wingdings" panose="05000000000000000000" pitchFamily="2" charset="2"/>
              <a:buChar char="l"/>
              <a:defRPr sz="2400" b="1">
                <a:solidFill>
                  <a:srgbClr val="000000"/>
                </a:solidFill>
                <a:latin typeface="Arial" panose="020B0604020202020204" pitchFamily="34" charset="0"/>
                <a:ea typeface="华文细黑" panose="02010600040101010101" pitchFamily="2" charset="-122"/>
              </a:defRPr>
            </a:lvl1pPr>
            <a:lvl2pPr marL="742950" indent="-285750">
              <a:lnSpc>
                <a:spcPct val="110000"/>
              </a:lnSpc>
              <a:buClr>
                <a:schemeClr val="tx1"/>
              </a:buClr>
              <a:buFont typeface="Wingdings" panose="05000000000000000000" pitchFamily="2" charset="2"/>
              <a:buChar char="à"/>
              <a:defRPr sz="2000">
                <a:solidFill>
                  <a:srgbClr val="000000"/>
                </a:solidFill>
                <a:latin typeface="Arial" panose="020B0604020202020204" pitchFamily="34" charset="0"/>
                <a:ea typeface="华文细黑" panose="02010600040101010101" pitchFamily="2" charset="-122"/>
              </a:defRPr>
            </a:lvl2pPr>
            <a:lvl3pPr marL="1143000" indent="-228600">
              <a:lnSpc>
                <a:spcPct val="110000"/>
              </a:lnSpc>
              <a:buClr>
                <a:schemeClr val="tx1"/>
              </a:buClr>
              <a:buFont typeface="Wingdings" panose="05000000000000000000" pitchFamily="2" charset="2"/>
              <a:buChar char="Ø"/>
              <a:defRPr>
                <a:solidFill>
                  <a:srgbClr val="000000"/>
                </a:solidFill>
                <a:latin typeface="Arial" panose="020B0604020202020204" pitchFamily="34" charset="0"/>
                <a:ea typeface="华文细黑" panose="02010600040101010101" pitchFamily="2" charset="-122"/>
              </a:defRPr>
            </a:lvl3pPr>
            <a:lvl4pPr marL="1600200" indent="-228600">
              <a:lnSpc>
                <a:spcPct val="110000"/>
              </a:lnSpc>
              <a:buClr>
                <a:schemeClr val="tx1"/>
              </a:buClr>
              <a:buFont typeface="Arial" panose="020B0604020202020204" pitchFamily="34" charset="0"/>
              <a:buChar char="—"/>
              <a:defRPr sz="1600">
                <a:solidFill>
                  <a:srgbClr val="000000"/>
                </a:solidFill>
                <a:latin typeface="Arial" panose="020B0604020202020204" pitchFamily="34" charset="0"/>
                <a:ea typeface="华文细黑" panose="02010600040101010101" pitchFamily="2" charset="-122"/>
              </a:defRPr>
            </a:lvl4pPr>
            <a:lvl5pPr marL="2057400" indent="-228600">
              <a:lnSpc>
                <a:spcPct val="110000"/>
              </a:lnSpc>
              <a:buClr>
                <a:schemeClr val="tx1"/>
              </a:buClr>
              <a:buFont typeface="Wingdings" panose="05000000000000000000" pitchFamily="2" charset="2"/>
              <a:buChar char="Ü"/>
              <a:defRPr sz="1400">
                <a:solidFill>
                  <a:srgbClr val="000000"/>
                </a:solidFill>
                <a:latin typeface="Arial" panose="020B0604020202020204" pitchFamily="34" charset="0"/>
                <a:ea typeface="华文细黑" panose="02010600040101010101" pitchFamily="2" charset="-122"/>
              </a:defRPr>
            </a:lvl5pPr>
            <a:lvl6pPr marL="2514600" indent="-228600" fontAlgn="base">
              <a:lnSpc>
                <a:spcPct val="110000"/>
              </a:lnSpc>
              <a:spcBef>
                <a:spcPct val="0"/>
              </a:spcBef>
              <a:spcAft>
                <a:spcPct val="0"/>
              </a:spcAft>
              <a:buClr>
                <a:schemeClr val="tx1"/>
              </a:buClr>
              <a:buFont typeface="Wingdings" panose="05000000000000000000" pitchFamily="2" charset="2"/>
              <a:buChar char="Ü"/>
              <a:defRPr sz="1400">
                <a:solidFill>
                  <a:srgbClr val="000000"/>
                </a:solidFill>
                <a:latin typeface="Arial" panose="020B0604020202020204" pitchFamily="34" charset="0"/>
                <a:ea typeface="华文细黑" panose="02010600040101010101" pitchFamily="2" charset="-122"/>
              </a:defRPr>
            </a:lvl6pPr>
            <a:lvl7pPr marL="2971800" indent="-228600" fontAlgn="base">
              <a:lnSpc>
                <a:spcPct val="110000"/>
              </a:lnSpc>
              <a:spcBef>
                <a:spcPct val="0"/>
              </a:spcBef>
              <a:spcAft>
                <a:spcPct val="0"/>
              </a:spcAft>
              <a:buClr>
                <a:schemeClr val="tx1"/>
              </a:buClr>
              <a:buFont typeface="Wingdings" panose="05000000000000000000" pitchFamily="2" charset="2"/>
              <a:buChar char="Ü"/>
              <a:defRPr sz="1400">
                <a:solidFill>
                  <a:srgbClr val="000000"/>
                </a:solidFill>
                <a:latin typeface="Arial" panose="020B0604020202020204" pitchFamily="34" charset="0"/>
                <a:ea typeface="华文细黑" panose="02010600040101010101" pitchFamily="2" charset="-122"/>
              </a:defRPr>
            </a:lvl7pPr>
            <a:lvl8pPr marL="3429000" indent="-228600" fontAlgn="base">
              <a:lnSpc>
                <a:spcPct val="110000"/>
              </a:lnSpc>
              <a:spcBef>
                <a:spcPct val="0"/>
              </a:spcBef>
              <a:spcAft>
                <a:spcPct val="0"/>
              </a:spcAft>
              <a:buClr>
                <a:schemeClr val="tx1"/>
              </a:buClr>
              <a:buFont typeface="Wingdings" panose="05000000000000000000" pitchFamily="2" charset="2"/>
              <a:buChar char="Ü"/>
              <a:defRPr sz="1400">
                <a:solidFill>
                  <a:srgbClr val="000000"/>
                </a:solidFill>
                <a:latin typeface="Arial" panose="020B0604020202020204" pitchFamily="34" charset="0"/>
                <a:ea typeface="华文细黑" panose="02010600040101010101" pitchFamily="2" charset="-122"/>
              </a:defRPr>
            </a:lvl8pPr>
            <a:lvl9pPr marL="3886200" indent="-228600" fontAlgn="base">
              <a:lnSpc>
                <a:spcPct val="110000"/>
              </a:lnSpc>
              <a:spcBef>
                <a:spcPct val="0"/>
              </a:spcBef>
              <a:spcAft>
                <a:spcPct val="0"/>
              </a:spcAft>
              <a:buClr>
                <a:schemeClr val="tx1"/>
              </a:buClr>
              <a:buFont typeface="Wingdings" panose="05000000000000000000" pitchFamily="2" charset="2"/>
              <a:buChar char="Ü"/>
              <a:defRPr sz="1400">
                <a:solidFill>
                  <a:srgbClr val="000000"/>
                </a:solidFill>
                <a:latin typeface="Arial" panose="020B0604020202020204" pitchFamily="34" charset="0"/>
                <a:ea typeface="华文细黑" panose="02010600040101010101" pitchFamily="2" charset="-122"/>
              </a:defRPr>
            </a:lvl9pPr>
          </a:lstStyle>
          <a:p>
            <a:r>
              <a:rPr lang="zh-CN" altLang="en-US"/>
              <a:t>配置静态</a:t>
            </a:r>
            <a:r>
              <a:rPr lang="en-US" altLang="zh-CN"/>
              <a:t>PathMTU</a:t>
            </a:r>
          </a:p>
        </p:txBody>
      </p:sp>
      <p:sp>
        <p:nvSpPr>
          <p:cNvPr id="252935" name="Text Box 7"/>
          <p:cNvSpPr txBox="1">
            <a:spLocks noChangeArrowheads="1"/>
          </p:cNvSpPr>
          <p:nvPr/>
        </p:nvSpPr>
        <p:spPr bwMode="auto">
          <a:xfrm>
            <a:off x="1258888" y="5734050"/>
            <a:ext cx="5849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1600" b="1">
                <a:solidFill>
                  <a:srgbClr val="3333CC"/>
                </a:solidFill>
              </a:rPr>
              <a:t>[SR66]ipv6 pathmtu 2::1 1400 </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问题</a:t>
            </a:r>
          </a:p>
        </p:txBody>
      </p:sp>
      <p:sp>
        <p:nvSpPr>
          <p:cNvPr id="271363" name="Rectangle 3"/>
          <p:cNvSpPr>
            <a:spLocks noGrp="1" noChangeArrowheads="1"/>
          </p:cNvSpPr>
          <p:nvPr>
            <p:ph type="body" idx="1"/>
          </p:nvPr>
        </p:nvSpPr>
        <p:spPr>
          <a:xfrm>
            <a:off x="2493963" y="1417638"/>
            <a:ext cx="6192837" cy="395763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PathMTU</a:t>
            </a:r>
            <a:r>
              <a:rPr lang="zh-CN" altLang="en-US" sz="2400"/>
              <a:t>的取值范围？</a:t>
            </a:r>
          </a:p>
          <a:p>
            <a:r>
              <a:rPr lang="en-US" altLang="zh-CN" sz="2400"/>
              <a:t>PathMTU</a:t>
            </a:r>
            <a:r>
              <a:rPr lang="zh-CN" altLang="en-US" sz="2400"/>
              <a:t>与接口</a:t>
            </a:r>
            <a:r>
              <a:rPr lang="en-US" altLang="zh-CN" sz="2400"/>
              <a:t>MTU</a:t>
            </a:r>
            <a:r>
              <a:rPr lang="zh-CN" altLang="en-US" sz="2400"/>
              <a:t>的关系？</a:t>
            </a:r>
          </a:p>
          <a:p>
            <a:endParaRPr lang="en-US" altLang="zh-CN" sz="2400"/>
          </a:p>
        </p:txBody>
      </p:sp>
      <p:grpSp>
        <p:nvGrpSpPr>
          <p:cNvPr id="271364" name="Group 4"/>
          <p:cNvGrpSpPr>
            <a:grpSpLocks/>
          </p:cNvGrpSpPr>
          <p:nvPr/>
        </p:nvGrpSpPr>
        <p:grpSpPr bwMode="auto">
          <a:xfrm>
            <a:off x="3048000" y="3962400"/>
            <a:ext cx="598488" cy="561975"/>
            <a:chOff x="1307" y="3552"/>
            <a:chExt cx="377" cy="354"/>
          </a:xfrm>
        </p:grpSpPr>
        <p:sp>
          <p:nvSpPr>
            <p:cNvPr id="271365" name="Freeform 5"/>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1366" name="Freeform 6"/>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71367" name="Group 7"/>
          <p:cNvGrpSpPr>
            <a:grpSpLocks/>
          </p:cNvGrpSpPr>
          <p:nvPr/>
        </p:nvGrpSpPr>
        <p:grpSpPr bwMode="auto">
          <a:xfrm>
            <a:off x="914400" y="4114800"/>
            <a:ext cx="457200" cy="428625"/>
            <a:chOff x="1307" y="3552"/>
            <a:chExt cx="377" cy="354"/>
          </a:xfrm>
        </p:grpSpPr>
        <p:sp>
          <p:nvSpPr>
            <p:cNvPr id="271368" name="Freeform 8"/>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A3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1369" name="Freeform 9"/>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A3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71370" name="Group 10"/>
          <p:cNvGrpSpPr>
            <a:grpSpLocks/>
          </p:cNvGrpSpPr>
          <p:nvPr/>
        </p:nvGrpSpPr>
        <p:grpSpPr bwMode="auto">
          <a:xfrm>
            <a:off x="2209800" y="3962400"/>
            <a:ext cx="457200" cy="428625"/>
            <a:chOff x="1307" y="3552"/>
            <a:chExt cx="377" cy="354"/>
          </a:xfrm>
        </p:grpSpPr>
        <p:sp>
          <p:nvSpPr>
            <p:cNvPr id="271371" name="Freeform 11"/>
            <p:cNvSpPr>
              <a:spLocks/>
            </p:cNvSpPr>
            <p:nvPr/>
          </p:nvSpPr>
          <p:spPr bwMode="auto">
            <a:xfrm>
              <a:off x="1392" y="3552"/>
              <a:ext cx="292" cy="257"/>
            </a:xfrm>
            <a:custGeom>
              <a:avLst/>
              <a:gdLst>
                <a:gd name="T0" fmla="*/ 6 w 292"/>
                <a:gd name="T1" fmla="*/ 19 h 257"/>
                <a:gd name="T2" fmla="*/ 0 w 292"/>
                <a:gd name="T3" fmla="*/ 116 h 257"/>
                <a:gd name="T4" fmla="*/ 19 w 292"/>
                <a:gd name="T5" fmla="*/ 116 h 257"/>
                <a:gd name="T6" fmla="*/ 52 w 292"/>
                <a:gd name="T7" fmla="*/ 90 h 257"/>
                <a:gd name="T8" fmla="*/ 110 w 292"/>
                <a:gd name="T9" fmla="*/ 77 h 257"/>
                <a:gd name="T10" fmla="*/ 162 w 292"/>
                <a:gd name="T11" fmla="*/ 77 h 257"/>
                <a:gd name="T12" fmla="*/ 188 w 292"/>
                <a:gd name="T13" fmla="*/ 90 h 257"/>
                <a:gd name="T14" fmla="*/ 175 w 292"/>
                <a:gd name="T15" fmla="*/ 109 h 257"/>
                <a:gd name="T16" fmla="*/ 143 w 292"/>
                <a:gd name="T17" fmla="*/ 122 h 257"/>
                <a:gd name="T18" fmla="*/ 104 w 292"/>
                <a:gd name="T19" fmla="*/ 148 h 257"/>
                <a:gd name="T20" fmla="*/ 58 w 292"/>
                <a:gd name="T21" fmla="*/ 161 h 257"/>
                <a:gd name="T22" fmla="*/ 71 w 292"/>
                <a:gd name="T23" fmla="*/ 174 h 257"/>
                <a:gd name="T24" fmla="*/ 26 w 292"/>
                <a:gd name="T25" fmla="*/ 174 h 257"/>
                <a:gd name="T26" fmla="*/ 0 w 292"/>
                <a:gd name="T27" fmla="*/ 232 h 257"/>
                <a:gd name="T28" fmla="*/ 78 w 292"/>
                <a:gd name="T29" fmla="*/ 232 h 257"/>
                <a:gd name="T30" fmla="*/ 58 w 292"/>
                <a:gd name="T31" fmla="*/ 257 h 257"/>
                <a:gd name="T32" fmla="*/ 136 w 292"/>
                <a:gd name="T33" fmla="*/ 225 h 257"/>
                <a:gd name="T34" fmla="*/ 123 w 292"/>
                <a:gd name="T35" fmla="*/ 206 h 257"/>
                <a:gd name="T36" fmla="*/ 214 w 292"/>
                <a:gd name="T37" fmla="*/ 187 h 257"/>
                <a:gd name="T38" fmla="*/ 273 w 292"/>
                <a:gd name="T39" fmla="*/ 161 h 257"/>
                <a:gd name="T40" fmla="*/ 286 w 292"/>
                <a:gd name="T41" fmla="*/ 129 h 257"/>
                <a:gd name="T42" fmla="*/ 292 w 292"/>
                <a:gd name="T43" fmla="*/ 96 h 257"/>
                <a:gd name="T44" fmla="*/ 273 w 292"/>
                <a:gd name="T45" fmla="*/ 58 h 257"/>
                <a:gd name="T46" fmla="*/ 247 w 292"/>
                <a:gd name="T47" fmla="*/ 32 h 257"/>
                <a:gd name="T48" fmla="*/ 214 w 292"/>
                <a:gd name="T49" fmla="*/ 13 h 257"/>
                <a:gd name="T50" fmla="*/ 253 w 292"/>
                <a:gd name="T51" fmla="*/ 51 h 257"/>
                <a:gd name="T52" fmla="*/ 201 w 292"/>
                <a:gd name="T53" fmla="*/ 26 h 257"/>
                <a:gd name="T54" fmla="*/ 195 w 292"/>
                <a:gd name="T55" fmla="*/ 6 h 257"/>
                <a:gd name="T56" fmla="*/ 136 w 292"/>
                <a:gd name="T57" fmla="*/ 0 h 257"/>
                <a:gd name="T58" fmla="*/ 78 w 292"/>
                <a:gd name="T59" fmla="*/ 6 h 257"/>
                <a:gd name="T60" fmla="*/ 39 w 292"/>
                <a:gd name="T61" fmla="*/ 13 h 257"/>
                <a:gd name="T62" fmla="*/ 6 w 292"/>
                <a:gd name="T63" fmla="*/ 19 h 257"/>
                <a:gd name="T64" fmla="*/ 6 w 292"/>
                <a:gd name="T65" fmla="*/ 19 h 257"/>
                <a:gd name="T66" fmla="*/ 6 w 292"/>
                <a:gd name="T67" fmla="*/ 1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257">
                  <a:moveTo>
                    <a:pt x="6" y="19"/>
                  </a:moveTo>
                  <a:lnTo>
                    <a:pt x="0" y="116"/>
                  </a:lnTo>
                  <a:lnTo>
                    <a:pt x="19" y="116"/>
                  </a:lnTo>
                  <a:lnTo>
                    <a:pt x="52" y="90"/>
                  </a:lnTo>
                  <a:lnTo>
                    <a:pt x="110" y="77"/>
                  </a:lnTo>
                  <a:lnTo>
                    <a:pt x="162" y="77"/>
                  </a:lnTo>
                  <a:lnTo>
                    <a:pt x="188" y="90"/>
                  </a:lnTo>
                  <a:lnTo>
                    <a:pt x="175" y="109"/>
                  </a:lnTo>
                  <a:lnTo>
                    <a:pt x="143" y="122"/>
                  </a:lnTo>
                  <a:lnTo>
                    <a:pt x="104" y="148"/>
                  </a:lnTo>
                  <a:lnTo>
                    <a:pt x="58" y="161"/>
                  </a:lnTo>
                  <a:lnTo>
                    <a:pt x="71" y="174"/>
                  </a:lnTo>
                  <a:lnTo>
                    <a:pt x="26" y="174"/>
                  </a:lnTo>
                  <a:lnTo>
                    <a:pt x="0" y="232"/>
                  </a:lnTo>
                  <a:lnTo>
                    <a:pt x="78" y="232"/>
                  </a:lnTo>
                  <a:lnTo>
                    <a:pt x="58" y="257"/>
                  </a:lnTo>
                  <a:lnTo>
                    <a:pt x="136" y="225"/>
                  </a:lnTo>
                  <a:lnTo>
                    <a:pt x="123" y="206"/>
                  </a:lnTo>
                  <a:lnTo>
                    <a:pt x="214" y="187"/>
                  </a:lnTo>
                  <a:lnTo>
                    <a:pt x="273" y="161"/>
                  </a:lnTo>
                  <a:lnTo>
                    <a:pt x="286" y="129"/>
                  </a:lnTo>
                  <a:lnTo>
                    <a:pt x="292" y="96"/>
                  </a:lnTo>
                  <a:lnTo>
                    <a:pt x="273" y="58"/>
                  </a:lnTo>
                  <a:lnTo>
                    <a:pt x="247" y="32"/>
                  </a:lnTo>
                  <a:lnTo>
                    <a:pt x="214" y="13"/>
                  </a:lnTo>
                  <a:lnTo>
                    <a:pt x="253" y="51"/>
                  </a:lnTo>
                  <a:lnTo>
                    <a:pt x="201" y="26"/>
                  </a:lnTo>
                  <a:lnTo>
                    <a:pt x="195" y="6"/>
                  </a:lnTo>
                  <a:lnTo>
                    <a:pt x="136" y="0"/>
                  </a:lnTo>
                  <a:lnTo>
                    <a:pt x="78" y="6"/>
                  </a:lnTo>
                  <a:lnTo>
                    <a:pt x="39" y="13"/>
                  </a:lnTo>
                  <a:lnTo>
                    <a:pt x="6" y="19"/>
                  </a:lnTo>
                  <a:lnTo>
                    <a:pt x="6" y="19"/>
                  </a:lnTo>
                  <a:lnTo>
                    <a:pt x="6" y="19"/>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1372" name="Freeform 12"/>
            <p:cNvSpPr>
              <a:spLocks/>
            </p:cNvSpPr>
            <p:nvPr/>
          </p:nvSpPr>
          <p:spPr bwMode="auto">
            <a:xfrm>
              <a:off x="1307" y="3829"/>
              <a:ext cx="117" cy="77"/>
            </a:xfrm>
            <a:custGeom>
              <a:avLst/>
              <a:gdLst>
                <a:gd name="T0" fmla="*/ 104 w 117"/>
                <a:gd name="T1" fmla="*/ 6 h 77"/>
                <a:gd name="T2" fmla="*/ 72 w 117"/>
                <a:gd name="T3" fmla="*/ 0 h 77"/>
                <a:gd name="T4" fmla="*/ 33 w 117"/>
                <a:gd name="T5" fmla="*/ 13 h 77"/>
                <a:gd name="T6" fmla="*/ 7 w 117"/>
                <a:gd name="T7" fmla="*/ 32 h 77"/>
                <a:gd name="T8" fmla="*/ 0 w 117"/>
                <a:gd name="T9" fmla="*/ 51 h 77"/>
                <a:gd name="T10" fmla="*/ 20 w 117"/>
                <a:gd name="T11" fmla="*/ 70 h 77"/>
                <a:gd name="T12" fmla="*/ 46 w 117"/>
                <a:gd name="T13" fmla="*/ 77 h 77"/>
                <a:gd name="T14" fmla="*/ 85 w 117"/>
                <a:gd name="T15" fmla="*/ 77 h 77"/>
                <a:gd name="T16" fmla="*/ 111 w 117"/>
                <a:gd name="T17" fmla="*/ 58 h 77"/>
                <a:gd name="T18" fmla="*/ 117 w 117"/>
                <a:gd name="T19" fmla="*/ 38 h 77"/>
                <a:gd name="T20" fmla="*/ 98 w 117"/>
                <a:gd name="T21" fmla="*/ 25 h 77"/>
                <a:gd name="T22" fmla="*/ 65 w 117"/>
                <a:gd name="T23" fmla="*/ 25 h 77"/>
                <a:gd name="T24" fmla="*/ 33 w 117"/>
                <a:gd name="T25" fmla="*/ 32 h 77"/>
                <a:gd name="T26" fmla="*/ 59 w 117"/>
                <a:gd name="T27" fmla="*/ 19 h 77"/>
                <a:gd name="T28" fmla="*/ 85 w 117"/>
                <a:gd name="T29" fmla="*/ 13 h 77"/>
                <a:gd name="T30" fmla="*/ 117 w 117"/>
                <a:gd name="T31" fmla="*/ 13 h 77"/>
                <a:gd name="T32" fmla="*/ 104 w 117"/>
                <a:gd name="T33" fmla="*/ 6 h 77"/>
                <a:gd name="T34" fmla="*/ 104 w 117"/>
                <a:gd name="T35" fmla="*/ 6 h 77"/>
                <a:gd name="T36" fmla="*/ 104 w 117"/>
                <a:gd name="T3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7">
                  <a:moveTo>
                    <a:pt x="104" y="6"/>
                  </a:moveTo>
                  <a:lnTo>
                    <a:pt x="72" y="0"/>
                  </a:lnTo>
                  <a:lnTo>
                    <a:pt x="33" y="13"/>
                  </a:lnTo>
                  <a:lnTo>
                    <a:pt x="7" y="32"/>
                  </a:lnTo>
                  <a:lnTo>
                    <a:pt x="0" y="51"/>
                  </a:lnTo>
                  <a:lnTo>
                    <a:pt x="20" y="70"/>
                  </a:lnTo>
                  <a:lnTo>
                    <a:pt x="46" y="77"/>
                  </a:lnTo>
                  <a:lnTo>
                    <a:pt x="85" y="77"/>
                  </a:lnTo>
                  <a:lnTo>
                    <a:pt x="111" y="58"/>
                  </a:lnTo>
                  <a:lnTo>
                    <a:pt x="117" y="38"/>
                  </a:lnTo>
                  <a:lnTo>
                    <a:pt x="98" y="25"/>
                  </a:lnTo>
                  <a:lnTo>
                    <a:pt x="65" y="25"/>
                  </a:lnTo>
                  <a:lnTo>
                    <a:pt x="33" y="32"/>
                  </a:lnTo>
                  <a:lnTo>
                    <a:pt x="59" y="19"/>
                  </a:lnTo>
                  <a:lnTo>
                    <a:pt x="85" y="13"/>
                  </a:lnTo>
                  <a:lnTo>
                    <a:pt x="117" y="13"/>
                  </a:lnTo>
                  <a:lnTo>
                    <a:pt x="104" y="6"/>
                  </a:lnTo>
                  <a:lnTo>
                    <a:pt x="104" y="6"/>
                  </a:lnTo>
                  <a:lnTo>
                    <a:pt x="104" y="6"/>
                  </a:lnTo>
                  <a:close/>
                </a:path>
              </a:pathLst>
            </a:custGeom>
            <a:solidFill>
              <a:srgbClr val="BD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271373" name="Picture 13" descr="AG0001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267200"/>
            <a:ext cx="2590800" cy="217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解答</a:t>
            </a:r>
          </a:p>
        </p:txBody>
      </p:sp>
      <p:sp>
        <p:nvSpPr>
          <p:cNvPr id="273411" name="Rectangle 3"/>
          <p:cNvSpPr>
            <a:spLocks noGrp="1" noChangeArrowheads="1"/>
          </p:cNvSpPr>
          <p:nvPr>
            <p:ph type="body" idx="1"/>
          </p:nvPr>
        </p:nvSpPr>
        <p:spPr>
          <a:xfrm>
            <a:off x="2493963" y="1576388"/>
            <a:ext cx="6108700" cy="2667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2400"/>
              <a:t>最小</a:t>
            </a:r>
            <a:r>
              <a:rPr lang="en-US" altLang="zh-CN" sz="2400"/>
              <a:t>1280</a:t>
            </a:r>
            <a:r>
              <a:rPr lang="zh-CN" altLang="en-US" sz="2400"/>
              <a:t>字节，最大不限</a:t>
            </a:r>
          </a:p>
          <a:p>
            <a:r>
              <a:rPr lang="en-US" altLang="zh-CN" sz="2400"/>
              <a:t>PathMTU</a:t>
            </a:r>
            <a:r>
              <a:rPr lang="zh-CN" altLang="en-US" sz="2400"/>
              <a:t>是取整条路径上最小的接口</a:t>
            </a:r>
            <a:r>
              <a:rPr lang="en-US" altLang="zh-CN" sz="2400"/>
              <a:t>MTU</a:t>
            </a:r>
            <a:r>
              <a:rPr lang="zh-CN" altLang="en-US" sz="2400"/>
              <a:t>值</a:t>
            </a:r>
          </a:p>
        </p:txBody>
      </p:sp>
      <p:grpSp>
        <p:nvGrpSpPr>
          <p:cNvPr id="273412" name="Group 4"/>
          <p:cNvGrpSpPr>
            <a:grpSpLocks/>
          </p:cNvGrpSpPr>
          <p:nvPr/>
        </p:nvGrpSpPr>
        <p:grpSpPr bwMode="auto">
          <a:xfrm>
            <a:off x="698500" y="3535363"/>
            <a:ext cx="2671763" cy="2743200"/>
            <a:chOff x="440" y="2227"/>
            <a:chExt cx="1683" cy="1728"/>
          </a:xfrm>
        </p:grpSpPr>
        <p:sp>
          <p:nvSpPr>
            <p:cNvPr id="273413" name="Freeform 5"/>
            <p:cNvSpPr>
              <a:spLocks/>
            </p:cNvSpPr>
            <p:nvPr/>
          </p:nvSpPr>
          <p:spPr bwMode="auto">
            <a:xfrm>
              <a:off x="440" y="2232"/>
              <a:ext cx="1328" cy="1660"/>
            </a:xfrm>
            <a:custGeom>
              <a:avLst/>
              <a:gdLst>
                <a:gd name="T0" fmla="*/ 2219 w 2657"/>
                <a:gd name="T1" fmla="*/ 787 h 3321"/>
                <a:gd name="T2" fmla="*/ 2204 w 2657"/>
                <a:gd name="T3" fmla="*/ 720 h 3321"/>
                <a:gd name="T4" fmla="*/ 2179 w 2657"/>
                <a:gd name="T5" fmla="*/ 614 h 3321"/>
                <a:gd name="T6" fmla="*/ 2160 w 2657"/>
                <a:gd name="T7" fmla="*/ 484 h 3321"/>
                <a:gd name="T8" fmla="*/ 2147 w 2657"/>
                <a:gd name="T9" fmla="*/ 346 h 3321"/>
                <a:gd name="T10" fmla="*/ 2143 w 2657"/>
                <a:gd name="T11" fmla="*/ 216 h 3321"/>
                <a:gd name="T12" fmla="*/ 2141 w 2657"/>
                <a:gd name="T13" fmla="*/ 117 h 3321"/>
                <a:gd name="T14" fmla="*/ 2143 w 2657"/>
                <a:gd name="T15" fmla="*/ 70 h 3321"/>
                <a:gd name="T16" fmla="*/ 1976 w 2657"/>
                <a:gd name="T17" fmla="*/ 0 h 3321"/>
                <a:gd name="T18" fmla="*/ 1923 w 2657"/>
                <a:gd name="T19" fmla="*/ 3 h 3321"/>
                <a:gd name="T20" fmla="*/ 1812 w 2657"/>
                <a:gd name="T21" fmla="*/ 17 h 3321"/>
                <a:gd name="T22" fmla="*/ 1668 w 2657"/>
                <a:gd name="T23" fmla="*/ 38 h 3321"/>
                <a:gd name="T24" fmla="*/ 1508 w 2657"/>
                <a:gd name="T25" fmla="*/ 68 h 3321"/>
                <a:gd name="T26" fmla="*/ 1346 w 2657"/>
                <a:gd name="T27" fmla="*/ 100 h 3321"/>
                <a:gd name="T28" fmla="*/ 1192 w 2657"/>
                <a:gd name="T29" fmla="*/ 134 h 3321"/>
                <a:gd name="T30" fmla="*/ 1044 w 2657"/>
                <a:gd name="T31" fmla="*/ 169 h 3321"/>
                <a:gd name="T32" fmla="*/ 905 w 2657"/>
                <a:gd name="T33" fmla="*/ 201 h 3321"/>
                <a:gd name="T34" fmla="*/ 780 w 2657"/>
                <a:gd name="T35" fmla="*/ 231 h 3321"/>
                <a:gd name="T36" fmla="*/ 681 w 2657"/>
                <a:gd name="T37" fmla="*/ 258 h 3321"/>
                <a:gd name="T38" fmla="*/ 620 w 2657"/>
                <a:gd name="T39" fmla="*/ 275 h 3321"/>
                <a:gd name="T40" fmla="*/ 605 w 2657"/>
                <a:gd name="T41" fmla="*/ 277 h 3321"/>
                <a:gd name="T42" fmla="*/ 580 w 2657"/>
                <a:gd name="T43" fmla="*/ 254 h 3321"/>
                <a:gd name="T44" fmla="*/ 548 w 2657"/>
                <a:gd name="T45" fmla="*/ 239 h 3321"/>
                <a:gd name="T46" fmla="*/ 508 w 2657"/>
                <a:gd name="T47" fmla="*/ 237 h 3321"/>
                <a:gd name="T48" fmla="*/ 466 w 2657"/>
                <a:gd name="T49" fmla="*/ 241 h 3321"/>
                <a:gd name="T50" fmla="*/ 434 w 2657"/>
                <a:gd name="T51" fmla="*/ 247 h 3321"/>
                <a:gd name="T52" fmla="*/ 415 w 2657"/>
                <a:gd name="T53" fmla="*/ 252 h 3321"/>
                <a:gd name="T54" fmla="*/ 407 w 2657"/>
                <a:gd name="T55" fmla="*/ 283 h 3321"/>
                <a:gd name="T56" fmla="*/ 382 w 2657"/>
                <a:gd name="T57" fmla="*/ 323 h 3321"/>
                <a:gd name="T58" fmla="*/ 346 w 2657"/>
                <a:gd name="T59" fmla="*/ 366 h 3321"/>
                <a:gd name="T60" fmla="*/ 299 w 2657"/>
                <a:gd name="T61" fmla="*/ 414 h 3321"/>
                <a:gd name="T62" fmla="*/ 245 w 2657"/>
                <a:gd name="T63" fmla="*/ 463 h 3321"/>
                <a:gd name="T64" fmla="*/ 188 w 2657"/>
                <a:gd name="T65" fmla="*/ 507 h 3321"/>
                <a:gd name="T66" fmla="*/ 139 w 2657"/>
                <a:gd name="T67" fmla="*/ 543 h 3321"/>
                <a:gd name="T68" fmla="*/ 93 w 2657"/>
                <a:gd name="T69" fmla="*/ 570 h 3321"/>
                <a:gd name="T70" fmla="*/ 61 w 2657"/>
                <a:gd name="T71" fmla="*/ 585 h 3321"/>
                <a:gd name="T72" fmla="*/ 46 w 2657"/>
                <a:gd name="T73" fmla="*/ 595 h 3321"/>
                <a:gd name="T74" fmla="*/ 33 w 2657"/>
                <a:gd name="T75" fmla="*/ 623 h 3321"/>
                <a:gd name="T76" fmla="*/ 13 w 2657"/>
                <a:gd name="T77" fmla="*/ 676 h 3321"/>
                <a:gd name="T78" fmla="*/ 0 w 2657"/>
                <a:gd name="T79" fmla="*/ 745 h 3321"/>
                <a:gd name="T80" fmla="*/ 10 w 2657"/>
                <a:gd name="T81" fmla="*/ 817 h 3321"/>
                <a:gd name="T82" fmla="*/ 50 w 2657"/>
                <a:gd name="T83" fmla="*/ 889 h 3321"/>
                <a:gd name="T84" fmla="*/ 109 w 2657"/>
                <a:gd name="T85" fmla="*/ 980 h 3321"/>
                <a:gd name="T86" fmla="*/ 175 w 2657"/>
                <a:gd name="T87" fmla="*/ 1112 h 3321"/>
                <a:gd name="T88" fmla="*/ 238 w 2657"/>
                <a:gd name="T89" fmla="*/ 1304 h 3321"/>
                <a:gd name="T90" fmla="*/ 289 w 2657"/>
                <a:gd name="T91" fmla="*/ 1545 h 3321"/>
                <a:gd name="T92" fmla="*/ 327 w 2657"/>
                <a:gd name="T93" fmla="*/ 1785 h 3321"/>
                <a:gd name="T94" fmla="*/ 348 w 2657"/>
                <a:gd name="T95" fmla="*/ 1954 h 3321"/>
                <a:gd name="T96" fmla="*/ 540 w 2657"/>
                <a:gd name="T97" fmla="*/ 2220 h 3321"/>
                <a:gd name="T98" fmla="*/ 620 w 2657"/>
                <a:gd name="T99" fmla="*/ 3315 h 3321"/>
                <a:gd name="T100" fmla="*/ 679 w 2657"/>
                <a:gd name="T101" fmla="*/ 3284 h 3321"/>
                <a:gd name="T102" fmla="*/ 789 w 2657"/>
                <a:gd name="T103" fmla="*/ 3235 h 3321"/>
                <a:gd name="T104" fmla="*/ 938 w 2657"/>
                <a:gd name="T105" fmla="*/ 3182 h 3321"/>
                <a:gd name="T106" fmla="*/ 1114 w 2657"/>
                <a:gd name="T107" fmla="*/ 3134 h 3321"/>
                <a:gd name="T108" fmla="*/ 1297 w 2657"/>
                <a:gd name="T109" fmla="*/ 3098 h 3321"/>
                <a:gd name="T110" fmla="*/ 1453 w 2657"/>
                <a:gd name="T111" fmla="*/ 3073 h 3321"/>
                <a:gd name="T112" fmla="*/ 1548 w 2657"/>
                <a:gd name="T113" fmla="*/ 3062 h 3321"/>
                <a:gd name="T114" fmla="*/ 2575 w 2657"/>
                <a:gd name="T115" fmla="*/ 2815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7" h="3321">
                  <a:moveTo>
                    <a:pt x="2227" y="806"/>
                  </a:moveTo>
                  <a:lnTo>
                    <a:pt x="2225" y="804"/>
                  </a:lnTo>
                  <a:lnTo>
                    <a:pt x="2225" y="796"/>
                  </a:lnTo>
                  <a:lnTo>
                    <a:pt x="2219" y="787"/>
                  </a:lnTo>
                  <a:lnTo>
                    <a:pt x="2217" y="775"/>
                  </a:lnTo>
                  <a:lnTo>
                    <a:pt x="2212" y="758"/>
                  </a:lnTo>
                  <a:lnTo>
                    <a:pt x="2208" y="741"/>
                  </a:lnTo>
                  <a:lnTo>
                    <a:pt x="2204" y="720"/>
                  </a:lnTo>
                  <a:lnTo>
                    <a:pt x="2198" y="697"/>
                  </a:lnTo>
                  <a:lnTo>
                    <a:pt x="2193" y="669"/>
                  </a:lnTo>
                  <a:lnTo>
                    <a:pt x="2187" y="644"/>
                  </a:lnTo>
                  <a:lnTo>
                    <a:pt x="2179" y="614"/>
                  </a:lnTo>
                  <a:lnTo>
                    <a:pt x="2175" y="583"/>
                  </a:lnTo>
                  <a:lnTo>
                    <a:pt x="2170" y="551"/>
                  </a:lnTo>
                  <a:lnTo>
                    <a:pt x="2164" y="518"/>
                  </a:lnTo>
                  <a:lnTo>
                    <a:pt x="2160" y="484"/>
                  </a:lnTo>
                  <a:lnTo>
                    <a:pt x="2156" y="450"/>
                  </a:lnTo>
                  <a:lnTo>
                    <a:pt x="2153" y="414"/>
                  </a:lnTo>
                  <a:lnTo>
                    <a:pt x="2149" y="380"/>
                  </a:lnTo>
                  <a:lnTo>
                    <a:pt x="2147" y="346"/>
                  </a:lnTo>
                  <a:lnTo>
                    <a:pt x="2145" y="311"/>
                  </a:lnTo>
                  <a:lnTo>
                    <a:pt x="2145" y="277"/>
                  </a:lnTo>
                  <a:lnTo>
                    <a:pt x="2143" y="247"/>
                  </a:lnTo>
                  <a:lnTo>
                    <a:pt x="2143" y="216"/>
                  </a:lnTo>
                  <a:lnTo>
                    <a:pt x="2143" y="190"/>
                  </a:lnTo>
                  <a:lnTo>
                    <a:pt x="2141" y="163"/>
                  </a:lnTo>
                  <a:lnTo>
                    <a:pt x="2141" y="138"/>
                  </a:lnTo>
                  <a:lnTo>
                    <a:pt x="2141" y="117"/>
                  </a:lnTo>
                  <a:lnTo>
                    <a:pt x="2143" y="100"/>
                  </a:lnTo>
                  <a:lnTo>
                    <a:pt x="2143" y="87"/>
                  </a:lnTo>
                  <a:lnTo>
                    <a:pt x="2143" y="76"/>
                  </a:lnTo>
                  <a:lnTo>
                    <a:pt x="2143" y="70"/>
                  </a:lnTo>
                  <a:lnTo>
                    <a:pt x="2145" y="68"/>
                  </a:lnTo>
                  <a:lnTo>
                    <a:pt x="1982" y="68"/>
                  </a:lnTo>
                  <a:lnTo>
                    <a:pt x="1982" y="0"/>
                  </a:lnTo>
                  <a:lnTo>
                    <a:pt x="1976" y="0"/>
                  </a:lnTo>
                  <a:lnTo>
                    <a:pt x="1970" y="0"/>
                  </a:lnTo>
                  <a:lnTo>
                    <a:pt x="1959" y="0"/>
                  </a:lnTo>
                  <a:lnTo>
                    <a:pt x="1944" y="3"/>
                  </a:lnTo>
                  <a:lnTo>
                    <a:pt x="1923" y="3"/>
                  </a:lnTo>
                  <a:lnTo>
                    <a:pt x="1900" y="7"/>
                  </a:lnTo>
                  <a:lnTo>
                    <a:pt x="1873" y="11"/>
                  </a:lnTo>
                  <a:lnTo>
                    <a:pt x="1847" y="15"/>
                  </a:lnTo>
                  <a:lnTo>
                    <a:pt x="1812" y="17"/>
                  </a:lnTo>
                  <a:lnTo>
                    <a:pt x="1780" y="20"/>
                  </a:lnTo>
                  <a:lnTo>
                    <a:pt x="1744" y="26"/>
                  </a:lnTo>
                  <a:lnTo>
                    <a:pt x="1708" y="34"/>
                  </a:lnTo>
                  <a:lnTo>
                    <a:pt x="1668" y="38"/>
                  </a:lnTo>
                  <a:lnTo>
                    <a:pt x="1630" y="45"/>
                  </a:lnTo>
                  <a:lnTo>
                    <a:pt x="1590" y="53"/>
                  </a:lnTo>
                  <a:lnTo>
                    <a:pt x="1550" y="60"/>
                  </a:lnTo>
                  <a:lnTo>
                    <a:pt x="1508" y="68"/>
                  </a:lnTo>
                  <a:lnTo>
                    <a:pt x="1468" y="76"/>
                  </a:lnTo>
                  <a:lnTo>
                    <a:pt x="1426" y="83"/>
                  </a:lnTo>
                  <a:lnTo>
                    <a:pt x="1388" y="93"/>
                  </a:lnTo>
                  <a:lnTo>
                    <a:pt x="1346" y="100"/>
                  </a:lnTo>
                  <a:lnTo>
                    <a:pt x="1308" y="110"/>
                  </a:lnTo>
                  <a:lnTo>
                    <a:pt x="1268" y="117"/>
                  </a:lnTo>
                  <a:lnTo>
                    <a:pt x="1230" y="127"/>
                  </a:lnTo>
                  <a:lnTo>
                    <a:pt x="1192" y="134"/>
                  </a:lnTo>
                  <a:lnTo>
                    <a:pt x="1154" y="144"/>
                  </a:lnTo>
                  <a:lnTo>
                    <a:pt x="1116" y="152"/>
                  </a:lnTo>
                  <a:lnTo>
                    <a:pt x="1080" y="161"/>
                  </a:lnTo>
                  <a:lnTo>
                    <a:pt x="1044" y="169"/>
                  </a:lnTo>
                  <a:lnTo>
                    <a:pt x="1008" y="178"/>
                  </a:lnTo>
                  <a:lnTo>
                    <a:pt x="974" y="186"/>
                  </a:lnTo>
                  <a:lnTo>
                    <a:pt x="940" y="195"/>
                  </a:lnTo>
                  <a:lnTo>
                    <a:pt x="905" y="201"/>
                  </a:lnTo>
                  <a:lnTo>
                    <a:pt x="873" y="211"/>
                  </a:lnTo>
                  <a:lnTo>
                    <a:pt x="841" y="218"/>
                  </a:lnTo>
                  <a:lnTo>
                    <a:pt x="810" y="226"/>
                  </a:lnTo>
                  <a:lnTo>
                    <a:pt x="780" y="231"/>
                  </a:lnTo>
                  <a:lnTo>
                    <a:pt x="753" y="239"/>
                  </a:lnTo>
                  <a:lnTo>
                    <a:pt x="727" y="247"/>
                  </a:lnTo>
                  <a:lnTo>
                    <a:pt x="706" y="252"/>
                  </a:lnTo>
                  <a:lnTo>
                    <a:pt x="681" y="258"/>
                  </a:lnTo>
                  <a:lnTo>
                    <a:pt x="662" y="264"/>
                  </a:lnTo>
                  <a:lnTo>
                    <a:pt x="645" y="268"/>
                  </a:lnTo>
                  <a:lnTo>
                    <a:pt x="631" y="273"/>
                  </a:lnTo>
                  <a:lnTo>
                    <a:pt x="620" y="275"/>
                  </a:lnTo>
                  <a:lnTo>
                    <a:pt x="612" y="277"/>
                  </a:lnTo>
                  <a:lnTo>
                    <a:pt x="609" y="279"/>
                  </a:lnTo>
                  <a:lnTo>
                    <a:pt x="607" y="281"/>
                  </a:lnTo>
                  <a:lnTo>
                    <a:pt x="605" y="277"/>
                  </a:lnTo>
                  <a:lnTo>
                    <a:pt x="603" y="273"/>
                  </a:lnTo>
                  <a:lnTo>
                    <a:pt x="597" y="268"/>
                  </a:lnTo>
                  <a:lnTo>
                    <a:pt x="592" y="262"/>
                  </a:lnTo>
                  <a:lnTo>
                    <a:pt x="580" y="254"/>
                  </a:lnTo>
                  <a:lnTo>
                    <a:pt x="569" y="249"/>
                  </a:lnTo>
                  <a:lnTo>
                    <a:pt x="563" y="245"/>
                  </a:lnTo>
                  <a:lnTo>
                    <a:pt x="555" y="243"/>
                  </a:lnTo>
                  <a:lnTo>
                    <a:pt x="548" y="239"/>
                  </a:lnTo>
                  <a:lnTo>
                    <a:pt x="540" y="239"/>
                  </a:lnTo>
                  <a:lnTo>
                    <a:pt x="529" y="237"/>
                  </a:lnTo>
                  <a:lnTo>
                    <a:pt x="519" y="237"/>
                  </a:lnTo>
                  <a:lnTo>
                    <a:pt x="508" y="237"/>
                  </a:lnTo>
                  <a:lnTo>
                    <a:pt x="500" y="239"/>
                  </a:lnTo>
                  <a:lnTo>
                    <a:pt x="487" y="239"/>
                  </a:lnTo>
                  <a:lnTo>
                    <a:pt x="477" y="239"/>
                  </a:lnTo>
                  <a:lnTo>
                    <a:pt x="466" y="241"/>
                  </a:lnTo>
                  <a:lnTo>
                    <a:pt x="458" y="245"/>
                  </a:lnTo>
                  <a:lnTo>
                    <a:pt x="449" y="245"/>
                  </a:lnTo>
                  <a:lnTo>
                    <a:pt x="441" y="247"/>
                  </a:lnTo>
                  <a:lnTo>
                    <a:pt x="434" y="247"/>
                  </a:lnTo>
                  <a:lnTo>
                    <a:pt x="428" y="249"/>
                  </a:lnTo>
                  <a:lnTo>
                    <a:pt x="420" y="252"/>
                  </a:lnTo>
                  <a:lnTo>
                    <a:pt x="417" y="252"/>
                  </a:lnTo>
                  <a:lnTo>
                    <a:pt x="415" y="252"/>
                  </a:lnTo>
                  <a:lnTo>
                    <a:pt x="415" y="256"/>
                  </a:lnTo>
                  <a:lnTo>
                    <a:pt x="415" y="264"/>
                  </a:lnTo>
                  <a:lnTo>
                    <a:pt x="411" y="273"/>
                  </a:lnTo>
                  <a:lnTo>
                    <a:pt x="407" y="283"/>
                  </a:lnTo>
                  <a:lnTo>
                    <a:pt x="400" y="298"/>
                  </a:lnTo>
                  <a:lnTo>
                    <a:pt x="394" y="306"/>
                  </a:lnTo>
                  <a:lnTo>
                    <a:pt x="388" y="313"/>
                  </a:lnTo>
                  <a:lnTo>
                    <a:pt x="382" y="323"/>
                  </a:lnTo>
                  <a:lnTo>
                    <a:pt x="375" y="334"/>
                  </a:lnTo>
                  <a:lnTo>
                    <a:pt x="365" y="344"/>
                  </a:lnTo>
                  <a:lnTo>
                    <a:pt x="358" y="355"/>
                  </a:lnTo>
                  <a:lnTo>
                    <a:pt x="346" y="366"/>
                  </a:lnTo>
                  <a:lnTo>
                    <a:pt x="337" y="378"/>
                  </a:lnTo>
                  <a:lnTo>
                    <a:pt x="323" y="391"/>
                  </a:lnTo>
                  <a:lnTo>
                    <a:pt x="312" y="403"/>
                  </a:lnTo>
                  <a:lnTo>
                    <a:pt x="299" y="414"/>
                  </a:lnTo>
                  <a:lnTo>
                    <a:pt x="287" y="427"/>
                  </a:lnTo>
                  <a:lnTo>
                    <a:pt x="272" y="439"/>
                  </a:lnTo>
                  <a:lnTo>
                    <a:pt x="261" y="450"/>
                  </a:lnTo>
                  <a:lnTo>
                    <a:pt x="245" y="463"/>
                  </a:lnTo>
                  <a:lnTo>
                    <a:pt x="232" y="475"/>
                  </a:lnTo>
                  <a:lnTo>
                    <a:pt x="217" y="484"/>
                  </a:lnTo>
                  <a:lnTo>
                    <a:pt x="204" y="498"/>
                  </a:lnTo>
                  <a:lnTo>
                    <a:pt x="188" y="507"/>
                  </a:lnTo>
                  <a:lnTo>
                    <a:pt x="177" y="518"/>
                  </a:lnTo>
                  <a:lnTo>
                    <a:pt x="164" y="526"/>
                  </a:lnTo>
                  <a:lnTo>
                    <a:pt x="150" y="536"/>
                  </a:lnTo>
                  <a:lnTo>
                    <a:pt x="139" y="543"/>
                  </a:lnTo>
                  <a:lnTo>
                    <a:pt x="126" y="551"/>
                  </a:lnTo>
                  <a:lnTo>
                    <a:pt x="114" y="558"/>
                  </a:lnTo>
                  <a:lnTo>
                    <a:pt x="105" y="564"/>
                  </a:lnTo>
                  <a:lnTo>
                    <a:pt x="93" y="570"/>
                  </a:lnTo>
                  <a:lnTo>
                    <a:pt x="86" y="577"/>
                  </a:lnTo>
                  <a:lnTo>
                    <a:pt x="76" y="579"/>
                  </a:lnTo>
                  <a:lnTo>
                    <a:pt x="69" y="583"/>
                  </a:lnTo>
                  <a:lnTo>
                    <a:pt x="61" y="585"/>
                  </a:lnTo>
                  <a:lnTo>
                    <a:pt x="57" y="589"/>
                  </a:lnTo>
                  <a:lnTo>
                    <a:pt x="50" y="593"/>
                  </a:lnTo>
                  <a:lnTo>
                    <a:pt x="48" y="595"/>
                  </a:lnTo>
                  <a:lnTo>
                    <a:pt x="46" y="595"/>
                  </a:lnTo>
                  <a:lnTo>
                    <a:pt x="44" y="598"/>
                  </a:lnTo>
                  <a:lnTo>
                    <a:pt x="40" y="604"/>
                  </a:lnTo>
                  <a:lnTo>
                    <a:pt x="38" y="614"/>
                  </a:lnTo>
                  <a:lnTo>
                    <a:pt x="33" y="623"/>
                  </a:lnTo>
                  <a:lnTo>
                    <a:pt x="27" y="634"/>
                  </a:lnTo>
                  <a:lnTo>
                    <a:pt x="21" y="646"/>
                  </a:lnTo>
                  <a:lnTo>
                    <a:pt x="17" y="661"/>
                  </a:lnTo>
                  <a:lnTo>
                    <a:pt x="13" y="676"/>
                  </a:lnTo>
                  <a:lnTo>
                    <a:pt x="8" y="691"/>
                  </a:lnTo>
                  <a:lnTo>
                    <a:pt x="4" y="709"/>
                  </a:lnTo>
                  <a:lnTo>
                    <a:pt x="2" y="728"/>
                  </a:lnTo>
                  <a:lnTo>
                    <a:pt x="0" y="745"/>
                  </a:lnTo>
                  <a:lnTo>
                    <a:pt x="0" y="762"/>
                  </a:lnTo>
                  <a:lnTo>
                    <a:pt x="0" y="781"/>
                  </a:lnTo>
                  <a:lnTo>
                    <a:pt x="6" y="800"/>
                  </a:lnTo>
                  <a:lnTo>
                    <a:pt x="10" y="817"/>
                  </a:lnTo>
                  <a:lnTo>
                    <a:pt x="17" y="834"/>
                  </a:lnTo>
                  <a:lnTo>
                    <a:pt x="27" y="851"/>
                  </a:lnTo>
                  <a:lnTo>
                    <a:pt x="38" y="870"/>
                  </a:lnTo>
                  <a:lnTo>
                    <a:pt x="50" y="889"/>
                  </a:lnTo>
                  <a:lnTo>
                    <a:pt x="63" y="910"/>
                  </a:lnTo>
                  <a:lnTo>
                    <a:pt x="78" y="931"/>
                  </a:lnTo>
                  <a:lnTo>
                    <a:pt x="93" y="956"/>
                  </a:lnTo>
                  <a:lnTo>
                    <a:pt x="109" y="980"/>
                  </a:lnTo>
                  <a:lnTo>
                    <a:pt x="126" y="1011"/>
                  </a:lnTo>
                  <a:lnTo>
                    <a:pt x="143" y="1039"/>
                  </a:lnTo>
                  <a:lnTo>
                    <a:pt x="160" y="1075"/>
                  </a:lnTo>
                  <a:lnTo>
                    <a:pt x="175" y="1112"/>
                  </a:lnTo>
                  <a:lnTo>
                    <a:pt x="192" y="1155"/>
                  </a:lnTo>
                  <a:lnTo>
                    <a:pt x="207" y="1199"/>
                  </a:lnTo>
                  <a:lnTo>
                    <a:pt x="225" y="1250"/>
                  </a:lnTo>
                  <a:lnTo>
                    <a:pt x="238" y="1304"/>
                  </a:lnTo>
                  <a:lnTo>
                    <a:pt x="251" y="1361"/>
                  </a:lnTo>
                  <a:lnTo>
                    <a:pt x="264" y="1421"/>
                  </a:lnTo>
                  <a:lnTo>
                    <a:pt x="278" y="1484"/>
                  </a:lnTo>
                  <a:lnTo>
                    <a:pt x="289" y="1545"/>
                  </a:lnTo>
                  <a:lnTo>
                    <a:pt x="301" y="1608"/>
                  </a:lnTo>
                  <a:lnTo>
                    <a:pt x="310" y="1669"/>
                  </a:lnTo>
                  <a:lnTo>
                    <a:pt x="320" y="1729"/>
                  </a:lnTo>
                  <a:lnTo>
                    <a:pt x="327" y="1785"/>
                  </a:lnTo>
                  <a:lnTo>
                    <a:pt x="335" y="1836"/>
                  </a:lnTo>
                  <a:lnTo>
                    <a:pt x="341" y="1881"/>
                  </a:lnTo>
                  <a:lnTo>
                    <a:pt x="344" y="1921"/>
                  </a:lnTo>
                  <a:lnTo>
                    <a:pt x="348" y="1954"/>
                  </a:lnTo>
                  <a:lnTo>
                    <a:pt x="352" y="1978"/>
                  </a:lnTo>
                  <a:lnTo>
                    <a:pt x="352" y="1996"/>
                  </a:lnTo>
                  <a:lnTo>
                    <a:pt x="354" y="2001"/>
                  </a:lnTo>
                  <a:lnTo>
                    <a:pt x="540" y="2220"/>
                  </a:lnTo>
                  <a:lnTo>
                    <a:pt x="664" y="2889"/>
                  </a:lnTo>
                  <a:lnTo>
                    <a:pt x="612" y="3321"/>
                  </a:lnTo>
                  <a:lnTo>
                    <a:pt x="614" y="3319"/>
                  </a:lnTo>
                  <a:lnTo>
                    <a:pt x="620" y="3315"/>
                  </a:lnTo>
                  <a:lnTo>
                    <a:pt x="630" y="3311"/>
                  </a:lnTo>
                  <a:lnTo>
                    <a:pt x="643" y="3303"/>
                  </a:lnTo>
                  <a:lnTo>
                    <a:pt x="658" y="3294"/>
                  </a:lnTo>
                  <a:lnTo>
                    <a:pt x="679" y="3284"/>
                  </a:lnTo>
                  <a:lnTo>
                    <a:pt x="702" y="3273"/>
                  </a:lnTo>
                  <a:lnTo>
                    <a:pt x="730" y="3263"/>
                  </a:lnTo>
                  <a:lnTo>
                    <a:pt x="757" y="3248"/>
                  </a:lnTo>
                  <a:lnTo>
                    <a:pt x="789" y="3235"/>
                  </a:lnTo>
                  <a:lnTo>
                    <a:pt x="824" y="3222"/>
                  </a:lnTo>
                  <a:lnTo>
                    <a:pt x="860" y="3208"/>
                  </a:lnTo>
                  <a:lnTo>
                    <a:pt x="898" y="3195"/>
                  </a:lnTo>
                  <a:lnTo>
                    <a:pt x="938" y="3182"/>
                  </a:lnTo>
                  <a:lnTo>
                    <a:pt x="979" y="3170"/>
                  </a:lnTo>
                  <a:lnTo>
                    <a:pt x="1023" y="3159"/>
                  </a:lnTo>
                  <a:lnTo>
                    <a:pt x="1067" y="3146"/>
                  </a:lnTo>
                  <a:lnTo>
                    <a:pt x="1114" y="3134"/>
                  </a:lnTo>
                  <a:lnTo>
                    <a:pt x="1160" y="3123"/>
                  </a:lnTo>
                  <a:lnTo>
                    <a:pt x="1208" y="3115"/>
                  </a:lnTo>
                  <a:lnTo>
                    <a:pt x="1251" y="3104"/>
                  </a:lnTo>
                  <a:lnTo>
                    <a:pt x="1297" y="3098"/>
                  </a:lnTo>
                  <a:lnTo>
                    <a:pt x="1339" y="3090"/>
                  </a:lnTo>
                  <a:lnTo>
                    <a:pt x="1381" y="3085"/>
                  </a:lnTo>
                  <a:lnTo>
                    <a:pt x="1419" y="3079"/>
                  </a:lnTo>
                  <a:lnTo>
                    <a:pt x="1453" y="3073"/>
                  </a:lnTo>
                  <a:lnTo>
                    <a:pt x="1483" y="3070"/>
                  </a:lnTo>
                  <a:lnTo>
                    <a:pt x="1510" y="3066"/>
                  </a:lnTo>
                  <a:lnTo>
                    <a:pt x="1533" y="3062"/>
                  </a:lnTo>
                  <a:lnTo>
                    <a:pt x="1548" y="3062"/>
                  </a:lnTo>
                  <a:lnTo>
                    <a:pt x="1559" y="3062"/>
                  </a:lnTo>
                  <a:lnTo>
                    <a:pt x="1563" y="3062"/>
                  </a:lnTo>
                  <a:lnTo>
                    <a:pt x="1835" y="3028"/>
                  </a:lnTo>
                  <a:lnTo>
                    <a:pt x="2575" y="2815"/>
                  </a:lnTo>
                  <a:lnTo>
                    <a:pt x="2657" y="2001"/>
                  </a:lnTo>
                  <a:lnTo>
                    <a:pt x="2227" y="806"/>
                  </a:lnTo>
                  <a:lnTo>
                    <a:pt x="2227" y="806"/>
                  </a:lnTo>
                  <a:close/>
                </a:path>
              </a:pathLst>
            </a:custGeom>
            <a:solidFill>
              <a:srgbClr val="FF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14" name="Freeform 6"/>
            <p:cNvSpPr>
              <a:spLocks/>
            </p:cNvSpPr>
            <p:nvPr/>
          </p:nvSpPr>
          <p:spPr bwMode="auto">
            <a:xfrm>
              <a:off x="941" y="2736"/>
              <a:ext cx="750" cy="982"/>
            </a:xfrm>
            <a:custGeom>
              <a:avLst/>
              <a:gdLst>
                <a:gd name="T0" fmla="*/ 181 w 1501"/>
                <a:gd name="T1" fmla="*/ 156 h 1964"/>
                <a:gd name="T2" fmla="*/ 154 w 1501"/>
                <a:gd name="T3" fmla="*/ 188 h 1964"/>
                <a:gd name="T4" fmla="*/ 111 w 1501"/>
                <a:gd name="T5" fmla="*/ 245 h 1964"/>
                <a:gd name="T6" fmla="*/ 61 w 1501"/>
                <a:gd name="T7" fmla="*/ 321 h 1964"/>
                <a:gd name="T8" fmla="*/ 19 w 1501"/>
                <a:gd name="T9" fmla="*/ 397 h 1964"/>
                <a:gd name="T10" fmla="*/ 4 w 1501"/>
                <a:gd name="T11" fmla="*/ 468 h 1964"/>
                <a:gd name="T12" fmla="*/ 0 w 1501"/>
                <a:gd name="T13" fmla="*/ 528 h 1964"/>
                <a:gd name="T14" fmla="*/ 0 w 1501"/>
                <a:gd name="T15" fmla="*/ 599 h 1964"/>
                <a:gd name="T16" fmla="*/ 0 w 1501"/>
                <a:gd name="T17" fmla="*/ 673 h 1964"/>
                <a:gd name="T18" fmla="*/ 4 w 1501"/>
                <a:gd name="T19" fmla="*/ 751 h 1964"/>
                <a:gd name="T20" fmla="*/ 14 w 1501"/>
                <a:gd name="T21" fmla="*/ 827 h 1964"/>
                <a:gd name="T22" fmla="*/ 29 w 1501"/>
                <a:gd name="T23" fmla="*/ 899 h 1964"/>
                <a:gd name="T24" fmla="*/ 52 w 1501"/>
                <a:gd name="T25" fmla="*/ 964 h 1964"/>
                <a:gd name="T26" fmla="*/ 82 w 1501"/>
                <a:gd name="T27" fmla="*/ 1026 h 1964"/>
                <a:gd name="T28" fmla="*/ 118 w 1501"/>
                <a:gd name="T29" fmla="*/ 1083 h 1964"/>
                <a:gd name="T30" fmla="*/ 156 w 1501"/>
                <a:gd name="T31" fmla="*/ 1137 h 1964"/>
                <a:gd name="T32" fmla="*/ 198 w 1501"/>
                <a:gd name="T33" fmla="*/ 1190 h 1964"/>
                <a:gd name="T34" fmla="*/ 244 w 1501"/>
                <a:gd name="T35" fmla="*/ 1239 h 1964"/>
                <a:gd name="T36" fmla="*/ 295 w 1501"/>
                <a:gd name="T37" fmla="*/ 1287 h 1964"/>
                <a:gd name="T38" fmla="*/ 354 w 1501"/>
                <a:gd name="T39" fmla="*/ 1331 h 1964"/>
                <a:gd name="T40" fmla="*/ 422 w 1501"/>
                <a:gd name="T41" fmla="*/ 1371 h 1964"/>
                <a:gd name="T42" fmla="*/ 508 w 1501"/>
                <a:gd name="T43" fmla="*/ 1407 h 1964"/>
                <a:gd name="T44" fmla="*/ 601 w 1501"/>
                <a:gd name="T45" fmla="*/ 1435 h 1964"/>
                <a:gd name="T46" fmla="*/ 704 w 1501"/>
                <a:gd name="T47" fmla="*/ 1462 h 1964"/>
                <a:gd name="T48" fmla="*/ 803 w 1501"/>
                <a:gd name="T49" fmla="*/ 1486 h 1964"/>
                <a:gd name="T50" fmla="*/ 890 w 1501"/>
                <a:gd name="T51" fmla="*/ 1509 h 1964"/>
                <a:gd name="T52" fmla="*/ 957 w 1501"/>
                <a:gd name="T53" fmla="*/ 1536 h 1964"/>
                <a:gd name="T54" fmla="*/ 997 w 1501"/>
                <a:gd name="T55" fmla="*/ 1564 h 1964"/>
                <a:gd name="T56" fmla="*/ 1004 w 1501"/>
                <a:gd name="T57" fmla="*/ 1593 h 1964"/>
                <a:gd name="T58" fmla="*/ 1000 w 1501"/>
                <a:gd name="T59" fmla="*/ 1623 h 1964"/>
                <a:gd name="T60" fmla="*/ 983 w 1501"/>
                <a:gd name="T61" fmla="*/ 1644 h 1964"/>
                <a:gd name="T62" fmla="*/ 968 w 1501"/>
                <a:gd name="T63" fmla="*/ 1663 h 1964"/>
                <a:gd name="T64" fmla="*/ 985 w 1501"/>
                <a:gd name="T65" fmla="*/ 1663 h 1964"/>
                <a:gd name="T66" fmla="*/ 1025 w 1501"/>
                <a:gd name="T67" fmla="*/ 1654 h 1964"/>
                <a:gd name="T68" fmla="*/ 1046 w 1501"/>
                <a:gd name="T69" fmla="*/ 1639 h 1964"/>
                <a:gd name="T70" fmla="*/ 1059 w 1501"/>
                <a:gd name="T71" fmla="*/ 1614 h 1964"/>
                <a:gd name="T72" fmla="*/ 1071 w 1501"/>
                <a:gd name="T73" fmla="*/ 1578 h 1964"/>
                <a:gd name="T74" fmla="*/ 1082 w 1501"/>
                <a:gd name="T75" fmla="*/ 1544 h 1964"/>
                <a:gd name="T76" fmla="*/ 1090 w 1501"/>
                <a:gd name="T77" fmla="*/ 1507 h 1964"/>
                <a:gd name="T78" fmla="*/ 1101 w 1501"/>
                <a:gd name="T79" fmla="*/ 1481 h 1964"/>
                <a:gd name="T80" fmla="*/ 1120 w 1501"/>
                <a:gd name="T81" fmla="*/ 1466 h 1964"/>
                <a:gd name="T82" fmla="*/ 1143 w 1501"/>
                <a:gd name="T83" fmla="*/ 1466 h 1964"/>
                <a:gd name="T84" fmla="*/ 1168 w 1501"/>
                <a:gd name="T85" fmla="*/ 1475 h 1964"/>
                <a:gd name="T86" fmla="*/ 1191 w 1501"/>
                <a:gd name="T87" fmla="*/ 1490 h 1964"/>
                <a:gd name="T88" fmla="*/ 1217 w 1501"/>
                <a:gd name="T89" fmla="*/ 1517 h 1964"/>
                <a:gd name="T90" fmla="*/ 1231 w 1501"/>
                <a:gd name="T91" fmla="*/ 1547 h 1964"/>
                <a:gd name="T92" fmla="*/ 1215 w 1501"/>
                <a:gd name="T93" fmla="*/ 1564 h 1964"/>
                <a:gd name="T94" fmla="*/ 858 w 1501"/>
                <a:gd name="T95" fmla="*/ 1734 h 1964"/>
                <a:gd name="T96" fmla="*/ 894 w 1501"/>
                <a:gd name="T97" fmla="*/ 1734 h 1964"/>
                <a:gd name="T98" fmla="*/ 934 w 1501"/>
                <a:gd name="T99" fmla="*/ 1732 h 1964"/>
                <a:gd name="T100" fmla="*/ 987 w 1501"/>
                <a:gd name="T101" fmla="*/ 1726 h 1964"/>
                <a:gd name="T102" fmla="*/ 1052 w 1501"/>
                <a:gd name="T103" fmla="*/ 1720 h 1964"/>
                <a:gd name="T104" fmla="*/ 1126 w 1501"/>
                <a:gd name="T105" fmla="*/ 1732 h 1964"/>
                <a:gd name="T106" fmla="*/ 1202 w 1501"/>
                <a:gd name="T107" fmla="*/ 1785 h 1964"/>
                <a:gd name="T108" fmla="*/ 1272 w 1501"/>
                <a:gd name="T109" fmla="*/ 1855 h 1964"/>
                <a:gd name="T110" fmla="*/ 1326 w 1501"/>
                <a:gd name="T111" fmla="*/ 1922 h 1964"/>
                <a:gd name="T112" fmla="*/ 1354 w 1501"/>
                <a:gd name="T113" fmla="*/ 1960 h 1964"/>
                <a:gd name="T114" fmla="*/ 1219 w 1501"/>
                <a:gd name="T115" fmla="*/ 1384 h 1964"/>
                <a:gd name="T116" fmla="*/ 493 w 1501"/>
                <a:gd name="T117" fmla="*/ 0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1" h="1964">
                  <a:moveTo>
                    <a:pt x="493" y="0"/>
                  </a:moveTo>
                  <a:lnTo>
                    <a:pt x="183" y="154"/>
                  </a:lnTo>
                  <a:lnTo>
                    <a:pt x="181" y="156"/>
                  </a:lnTo>
                  <a:lnTo>
                    <a:pt x="173" y="163"/>
                  </a:lnTo>
                  <a:lnTo>
                    <a:pt x="166" y="175"/>
                  </a:lnTo>
                  <a:lnTo>
                    <a:pt x="154" y="188"/>
                  </a:lnTo>
                  <a:lnTo>
                    <a:pt x="139" y="203"/>
                  </a:lnTo>
                  <a:lnTo>
                    <a:pt x="126" y="224"/>
                  </a:lnTo>
                  <a:lnTo>
                    <a:pt x="111" y="245"/>
                  </a:lnTo>
                  <a:lnTo>
                    <a:pt x="93" y="272"/>
                  </a:lnTo>
                  <a:lnTo>
                    <a:pt x="76" y="295"/>
                  </a:lnTo>
                  <a:lnTo>
                    <a:pt x="61" y="321"/>
                  </a:lnTo>
                  <a:lnTo>
                    <a:pt x="46" y="348"/>
                  </a:lnTo>
                  <a:lnTo>
                    <a:pt x="33" y="373"/>
                  </a:lnTo>
                  <a:lnTo>
                    <a:pt x="19" y="397"/>
                  </a:lnTo>
                  <a:lnTo>
                    <a:pt x="12" y="422"/>
                  </a:lnTo>
                  <a:lnTo>
                    <a:pt x="6" y="445"/>
                  </a:lnTo>
                  <a:lnTo>
                    <a:pt x="4" y="468"/>
                  </a:lnTo>
                  <a:lnTo>
                    <a:pt x="4" y="487"/>
                  </a:lnTo>
                  <a:lnTo>
                    <a:pt x="2" y="507"/>
                  </a:lnTo>
                  <a:lnTo>
                    <a:pt x="0" y="528"/>
                  </a:lnTo>
                  <a:lnTo>
                    <a:pt x="0" y="551"/>
                  </a:lnTo>
                  <a:lnTo>
                    <a:pt x="0" y="574"/>
                  </a:lnTo>
                  <a:lnTo>
                    <a:pt x="0" y="599"/>
                  </a:lnTo>
                  <a:lnTo>
                    <a:pt x="0" y="623"/>
                  </a:lnTo>
                  <a:lnTo>
                    <a:pt x="0" y="650"/>
                  </a:lnTo>
                  <a:lnTo>
                    <a:pt x="0" y="673"/>
                  </a:lnTo>
                  <a:lnTo>
                    <a:pt x="0" y="699"/>
                  </a:lnTo>
                  <a:lnTo>
                    <a:pt x="0" y="726"/>
                  </a:lnTo>
                  <a:lnTo>
                    <a:pt x="4" y="751"/>
                  </a:lnTo>
                  <a:lnTo>
                    <a:pt x="4" y="777"/>
                  </a:lnTo>
                  <a:lnTo>
                    <a:pt x="10" y="802"/>
                  </a:lnTo>
                  <a:lnTo>
                    <a:pt x="14" y="827"/>
                  </a:lnTo>
                  <a:lnTo>
                    <a:pt x="17" y="852"/>
                  </a:lnTo>
                  <a:lnTo>
                    <a:pt x="21" y="874"/>
                  </a:lnTo>
                  <a:lnTo>
                    <a:pt x="29" y="899"/>
                  </a:lnTo>
                  <a:lnTo>
                    <a:pt x="35" y="920"/>
                  </a:lnTo>
                  <a:lnTo>
                    <a:pt x="44" y="943"/>
                  </a:lnTo>
                  <a:lnTo>
                    <a:pt x="52" y="964"/>
                  </a:lnTo>
                  <a:lnTo>
                    <a:pt x="61" y="987"/>
                  </a:lnTo>
                  <a:lnTo>
                    <a:pt x="71" y="1006"/>
                  </a:lnTo>
                  <a:lnTo>
                    <a:pt x="82" y="1026"/>
                  </a:lnTo>
                  <a:lnTo>
                    <a:pt x="93" y="1045"/>
                  </a:lnTo>
                  <a:lnTo>
                    <a:pt x="105" y="1064"/>
                  </a:lnTo>
                  <a:lnTo>
                    <a:pt x="118" y="1083"/>
                  </a:lnTo>
                  <a:lnTo>
                    <a:pt x="131" y="1101"/>
                  </a:lnTo>
                  <a:lnTo>
                    <a:pt x="143" y="1118"/>
                  </a:lnTo>
                  <a:lnTo>
                    <a:pt x="156" y="1137"/>
                  </a:lnTo>
                  <a:lnTo>
                    <a:pt x="170" y="1156"/>
                  </a:lnTo>
                  <a:lnTo>
                    <a:pt x="187" y="1173"/>
                  </a:lnTo>
                  <a:lnTo>
                    <a:pt x="198" y="1190"/>
                  </a:lnTo>
                  <a:lnTo>
                    <a:pt x="213" y="1205"/>
                  </a:lnTo>
                  <a:lnTo>
                    <a:pt x="228" y="1222"/>
                  </a:lnTo>
                  <a:lnTo>
                    <a:pt x="244" y="1239"/>
                  </a:lnTo>
                  <a:lnTo>
                    <a:pt x="261" y="1255"/>
                  </a:lnTo>
                  <a:lnTo>
                    <a:pt x="278" y="1270"/>
                  </a:lnTo>
                  <a:lnTo>
                    <a:pt x="295" y="1287"/>
                  </a:lnTo>
                  <a:lnTo>
                    <a:pt x="314" y="1302"/>
                  </a:lnTo>
                  <a:lnTo>
                    <a:pt x="333" y="1315"/>
                  </a:lnTo>
                  <a:lnTo>
                    <a:pt x="354" y="1331"/>
                  </a:lnTo>
                  <a:lnTo>
                    <a:pt x="375" y="1344"/>
                  </a:lnTo>
                  <a:lnTo>
                    <a:pt x="400" y="1357"/>
                  </a:lnTo>
                  <a:lnTo>
                    <a:pt x="422" y="1371"/>
                  </a:lnTo>
                  <a:lnTo>
                    <a:pt x="449" y="1382"/>
                  </a:lnTo>
                  <a:lnTo>
                    <a:pt x="476" y="1395"/>
                  </a:lnTo>
                  <a:lnTo>
                    <a:pt x="508" y="1407"/>
                  </a:lnTo>
                  <a:lnTo>
                    <a:pt x="536" y="1416"/>
                  </a:lnTo>
                  <a:lnTo>
                    <a:pt x="569" y="1426"/>
                  </a:lnTo>
                  <a:lnTo>
                    <a:pt x="601" y="1435"/>
                  </a:lnTo>
                  <a:lnTo>
                    <a:pt x="635" y="1445"/>
                  </a:lnTo>
                  <a:lnTo>
                    <a:pt x="670" y="1452"/>
                  </a:lnTo>
                  <a:lnTo>
                    <a:pt x="704" y="1462"/>
                  </a:lnTo>
                  <a:lnTo>
                    <a:pt x="738" y="1469"/>
                  </a:lnTo>
                  <a:lnTo>
                    <a:pt x="772" y="1479"/>
                  </a:lnTo>
                  <a:lnTo>
                    <a:pt x="803" y="1486"/>
                  </a:lnTo>
                  <a:lnTo>
                    <a:pt x="835" y="1494"/>
                  </a:lnTo>
                  <a:lnTo>
                    <a:pt x="864" y="1502"/>
                  </a:lnTo>
                  <a:lnTo>
                    <a:pt x="890" y="1509"/>
                  </a:lnTo>
                  <a:lnTo>
                    <a:pt x="915" y="1517"/>
                  </a:lnTo>
                  <a:lnTo>
                    <a:pt x="938" y="1526"/>
                  </a:lnTo>
                  <a:lnTo>
                    <a:pt x="957" y="1536"/>
                  </a:lnTo>
                  <a:lnTo>
                    <a:pt x="974" y="1547"/>
                  </a:lnTo>
                  <a:lnTo>
                    <a:pt x="987" y="1555"/>
                  </a:lnTo>
                  <a:lnTo>
                    <a:pt x="997" y="1564"/>
                  </a:lnTo>
                  <a:lnTo>
                    <a:pt x="1000" y="1574"/>
                  </a:lnTo>
                  <a:lnTo>
                    <a:pt x="1004" y="1585"/>
                  </a:lnTo>
                  <a:lnTo>
                    <a:pt x="1004" y="1593"/>
                  </a:lnTo>
                  <a:lnTo>
                    <a:pt x="1004" y="1602"/>
                  </a:lnTo>
                  <a:lnTo>
                    <a:pt x="1002" y="1612"/>
                  </a:lnTo>
                  <a:lnTo>
                    <a:pt x="1000" y="1623"/>
                  </a:lnTo>
                  <a:lnTo>
                    <a:pt x="993" y="1631"/>
                  </a:lnTo>
                  <a:lnTo>
                    <a:pt x="989" y="1639"/>
                  </a:lnTo>
                  <a:lnTo>
                    <a:pt x="983" y="1644"/>
                  </a:lnTo>
                  <a:lnTo>
                    <a:pt x="980" y="1652"/>
                  </a:lnTo>
                  <a:lnTo>
                    <a:pt x="970" y="1659"/>
                  </a:lnTo>
                  <a:lnTo>
                    <a:pt x="968" y="1663"/>
                  </a:lnTo>
                  <a:lnTo>
                    <a:pt x="970" y="1663"/>
                  </a:lnTo>
                  <a:lnTo>
                    <a:pt x="976" y="1663"/>
                  </a:lnTo>
                  <a:lnTo>
                    <a:pt x="985" y="1663"/>
                  </a:lnTo>
                  <a:lnTo>
                    <a:pt x="999" y="1663"/>
                  </a:lnTo>
                  <a:lnTo>
                    <a:pt x="1012" y="1659"/>
                  </a:lnTo>
                  <a:lnTo>
                    <a:pt x="1025" y="1654"/>
                  </a:lnTo>
                  <a:lnTo>
                    <a:pt x="1033" y="1648"/>
                  </a:lnTo>
                  <a:lnTo>
                    <a:pt x="1038" y="1644"/>
                  </a:lnTo>
                  <a:lnTo>
                    <a:pt x="1046" y="1639"/>
                  </a:lnTo>
                  <a:lnTo>
                    <a:pt x="1052" y="1631"/>
                  </a:lnTo>
                  <a:lnTo>
                    <a:pt x="1056" y="1623"/>
                  </a:lnTo>
                  <a:lnTo>
                    <a:pt x="1059" y="1614"/>
                  </a:lnTo>
                  <a:lnTo>
                    <a:pt x="1063" y="1602"/>
                  </a:lnTo>
                  <a:lnTo>
                    <a:pt x="1069" y="1591"/>
                  </a:lnTo>
                  <a:lnTo>
                    <a:pt x="1071" y="1578"/>
                  </a:lnTo>
                  <a:lnTo>
                    <a:pt x="1075" y="1566"/>
                  </a:lnTo>
                  <a:lnTo>
                    <a:pt x="1078" y="1555"/>
                  </a:lnTo>
                  <a:lnTo>
                    <a:pt x="1082" y="1544"/>
                  </a:lnTo>
                  <a:lnTo>
                    <a:pt x="1084" y="1530"/>
                  </a:lnTo>
                  <a:lnTo>
                    <a:pt x="1088" y="1519"/>
                  </a:lnTo>
                  <a:lnTo>
                    <a:pt x="1090" y="1507"/>
                  </a:lnTo>
                  <a:lnTo>
                    <a:pt x="1094" y="1498"/>
                  </a:lnTo>
                  <a:lnTo>
                    <a:pt x="1097" y="1488"/>
                  </a:lnTo>
                  <a:lnTo>
                    <a:pt x="1101" y="1481"/>
                  </a:lnTo>
                  <a:lnTo>
                    <a:pt x="1107" y="1475"/>
                  </a:lnTo>
                  <a:lnTo>
                    <a:pt x="1115" y="1471"/>
                  </a:lnTo>
                  <a:lnTo>
                    <a:pt x="1120" y="1466"/>
                  </a:lnTo>
                  <a:lnTo>
                    <a:pt x="1126" y="1464"/>
                  </a:lnTo>
                  <a:lnTo>
                    <a:pt x="1134" y="1464"/>
                  </a:lnTo>
                  <a:lnTo>
                    <a:pt x="1143" y="1466"/>
                  </a:lnTo>
                  <a:lnTo>
                    <a:pt x="1151" y="1467"/>
                  </a:lnTo>
                  <a:lnTo>
                    <a:pt x="1158" y="1471"/>
                  </a:lnTo>
                  <a:lnTo>
                    <a:pt x="1168" y="1475"/>
                  </a:lnTo>
                  <a:lnTo>
                    <a:pt x="1175" y="1479"/>
                  </a:lnTo>
                  <a:lnTo>
                    <a:pt x="1183" y="1485"/>
                  </a:lnTo>
                  <a:lnTo>
                    <a:pt x="1191" y="1490"/>
                  </a:lnTo>
                  <a:lnTo>
                    <a:pt x="1198" y="1496"/>
                  </a:lnTo>
                  <a:lnTo>
                    <a:pt x="1206" y="1506"/>
                  </a:lnTo>
                  <a:lnTo>
                    <a:pt x="1217" y="1517"/>
                  </a:lnTo>
                  <a:lnTo>
                    <a:pt x="1227" y="1530"/>
                  </a:lnTo>
                  <a:lnTo>
                    <a:pt x="1231" y="1540"/>
                  </a:lnTo>
                  <a:lnTo>
                    <a:pt x="1231" y="1547"/>
                  </a:lnTo>
                  <a:lnTo>
                    <a:pt x="1227" y="1553"/>
                  </a:lnTo>
                  <a:lnTo>
                    <a:pt x="1225" y="1559"/>
                  </a:lnTo>
                  <a:lnTo>
                    <a:pt x="1215" y="1564"/>
                  </a:lnTo>
                  <a:lnTo>
                    <a:pt x="1212" y="1568"/>
                  </a:lnTo>
                  <a:lnTo>
                    <a:pt x="1099" y="1648"/>
                  </a:lnTo>
                  <a:lnTo>
                    <a:pt x="858" y="1734"/>
                  </a:lnTo>
                  <a:lnTo>
                    <a:pt x="873" y="1734"/>
                  </a:lnTo>
                  <a:lnTo>
                    <a:pt x="883" y="1734"/>
                  </a:lnTo>
                  <a:lnTo>
                    <a:pt x="894" y="1734"/>
                  </a:lnTo>
                  <a:lnTo>
                    <a:pt x="907" y="1734"/>
                  </a:lnTo>
                  <a:lnTo>
                    <a:pt x="919" y="1732"/>
                  </a:lnTo>
                  <a:lnTo>
                    <a:pt x="934" y="1732"/>
                  </a:lnTo>
                  <a:lnTo>
                    <a:pt x="949" y="1730"/>
                  </a:lnTo>
                  <a:lnTo>
                    <a:pt x="968" y="1728"/>
                  </a:lnTo>
                  <a:lnTo>
                    <a:pt x="987" y="1726"/>
                  </a:lnTo>
                  <a:lnTo>
                    <a:pt x="1006" y="1724"/>
                  </a:lnTo>
                  <a:lnTo>
                    <a:pt x="1029" y="1722"/>
                  </a:lnTo>
                  <a:lnTo>
                    <a:pt x="1052" y="1720"/>
                  </a:lnTo>
                  <a:lnTo>
                    <a:pt x="1075" y="1717"/>
                  </a:lnTo>
                  <a:lnTo>
                    <a:pt x="1101" y="1722"/>
                  </a:lnTo>
                  <a:lnTo>
                    <a:pt x="1126" y="1732"/>
                  </a:lnTo>
                  <a:lnTo>
                    <a:pt x="1151" y="1747"/>
                  </a:lnTo>
                  <a:lnTo>
                    <a:pt x="1175" y="1764"/>
                  </a:lnTo>
                  <a:lnTo>
                    <a:pt x="1202" y="1785"/>
                  </a:lnTo>
                  <a:lnTo>
                    <a:pt x="1227" y="1808"/>
                  </a:lnTo>
                  <a:lnTo>
                    <a:pt x="1251" y="1832"/>
                  </a:lnTo>
                  <a:lnTo>
                    <a:pt x="1272" y="1855"/>
                  </a:lnTo>
                  <a:lnTo>
                    <a:pt x="1291" y="1878"/>
                  </a:lnTo>
                  <a:lnTo>
                    <a:pt x="1310" y="1901"/>
                  </a:lnTo>
                  <a:lnTo>
                    <a:pt x="1326" y="1922"/>
                  </a:lnTo>
                  <a:lnTo>
                    <a:pt x="1337" y="1937"/>
                  </a:lnTo>
                  <a:lnTo>
                    <a:pt x="1348" y="1952"/>
                  </a:lnTo>
                  <a:lnTo>
                    <a:pt x="1354" y="1960"/>
                  </a:lnTo>
                  <a:lnTo>
                    <a:pt x="1356" y="1964"/>
                  </a:lnTo>
                  <a:lnTo>
                    <a:pt x="1501" y="1454"/>
                  </a:lnTo>
                  <a:lnTo>
                    <a:pt x="1219" y="1384"/>
                  </a:lnTo>
                  <a:lnTo>
                    <a:pt x="999" y="1388"/>
                  </a:lnTo>
                  <a:lnTo>
                    <a:pt x="365" y="912"/>
                  </a:lnTo>
                  <a:lnTo>
                    <a:pt x="493" y="0"/>
                  </a:lnTo>
                  <a:lnTo>
                    <a:pt x="493"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15" name="Freeform 7"/>
            <p:cNvSpPr>
              <a:spLocks/>
            </p:cNvSpPr>
            <p:nvPr/>
          </p:nvSpPr>
          <p:spPr bwMode="auto">
            <a:xfrm>
              <a:off x="1324" y="3914"/>
              <a:ext cx="142" cy="34"/>
            </a:xfrm>
            <a:custGeom>
              <a:avLst/>
              <a:gdLst>
                <a:gd name="T0" fmla="*/ 11 w 283"/>
                <a:gd name="T1" fmla="*/ 17 h 69"/>
                <a:gd name="T2" fmla="*/ 0 w 283"/>
                <a:gd name="T3" fmla="*/ 59 h 69"/>
                <a:gd name="T4" fmla="*/ 78 w 283"/>
                <a:gd name="T5" fmla="*/ 67 h 69"/>
                <a:gd name="T6" fmla="*/ 91 w 283"/>
                <a:gd name="T7" fmla="*/ 55 h 69"/>
                <a:gd name="T8" fmla="*/ 114 w 283"/>
                <a:gd name="T9" fmla="*/ 69 h 69"/>
                <a:gd name="T10" fmla="*/ 283 w 283"/>
                <a:gd name="T11" fmla="*/ 69 h 69"/>
                <a:gd name="T12" fmla="*/ 271 w 283"/>
                <a:gd name="T13" fmla="*/ 48 h 69"/>
                <a:gd name="T14" fmla="*/ 270 w 283"/>
                <a:gd name="T15" fmla="*/ 46 h 69"/>
                <a:gd name="T16" fmla="*/ 266 w 283"/>
                <a:gd name="T17" fmla="*/ 46 h 69"/>
                <a:gd name="T18" fmla="*/ 258 w 283"/>
                <a:gd name="T19" fmla="*/ 44 h 69"/>
                <a:gd name="T20" fmla="*/ 252 w 283"/>
                <a:gd name="T21" fmla="*/ 42 h 69"/>
                <a:gd name="T22" fmla="*/ 241 w 283"/>
                <a:gd name="T23" fmla="*/ 40 h 69"/>
                <a:gd name="T24" fmla="*/ 232 w 283"/>
                <a:gd name="T25" fmla="*/ 38 h 69"/>
                <a:gd name="T26" fmla="*/ 220 w 283"/>
                <a:gd name="T27" fmla="*/ 34 h 69"/>
                <a:gd name="T28" fmla="*/ 207 w 283"/>
                <a:gd name="T29" fmla="*/ 31 h 69"/>
                <a:gd name="T30" fmla="*/ 194 w 283"/>
                <a:gd name="T31" fmla="*/ 25 h 69"/>
                <a:gd name="T32" fmla="*/ 182 w 283"/>
                <a:gd name="T33" fmla="*/ 21 h 69"/>
                <a:gd name="T34" fmla="*/ 169 w 283"/>
                <a:gd name="T35" fmla="*/ 15 h 69"/>
                <a:gd name="T36" fmla="*/ 157 w 283"/>
                <a:gd name="T37" fmla="*/ 12 h 69"/>
                <a:gd name="T38" fmla="*/ 148 w 283"/>
                <a:gd name="T39" fmla="*/ 6 h 69"/>
                <a:gd name="T40" fmla="*/ 140 w 283"/>
                <a:gd name="T41" fmla="*/ 4 h 69"/>
                <a:gd name="T42" fmla="*/ 136 w 283"/>
                <a:gd name="T43" fmla="*/ 0 h 69"/>
                <a:gd name="T44" fmla="*/ 11 w 283"/>
                <a:gd name="T45" fmla="*/ 17 h 69"/>
                <a:gd name="T46" fmla="*/ 11 w 283"/>
                <a:gd name="T47"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3" h="69">
                  <a:moveTo>
                    <a:pt x="11" y="17"/>
                  </a:moveTo>
                  <a:lnTo>
                    <a:pt x="0" y="59"/>
                  </a:lnTo>
                  <a:lnTo>
                    <a:pt x="78" y="67"/>
                  </a:lnTo>
                  <a:lnTo>
                    <a:pt x="91" y="55"/>
                  </a:lnTo>
                  <a:lnTo>
                    <a:pt x="114" y="69"/>
                  </a:lnTo>
                  <a:lnTo>
                    <a:pt x="283" y="69"/>
                  </a:lnTo>
                  <a:lnTo>
                    <a:pt x="271" y="48"/>
                  </a:lnTo>
                  <a:lnTo>
                    <a:pt x="270" y="46"/>
                  </a:lnTo>
                  <a:lnTo>
                    <a:pt x="266" y="46"/>
                  </a:lnTo>
                  <a:lnTo>
                    <a:pt x="258" y="44"/>
                  </a:lnTo>
                  <a:lnTo>
                    <a:pt x="252" y="42"/>
                  </a:lnTo>
                  <a:lnTo>
                    <a:pt x="241" y="40"/>
                  </a:lnTo>
                  <a:lnTo>
                    <a:pt x="232" y="38"/>
                  </a:lnTo>
                  <a:lnTo>
                    <a:pt x="220" y="34"/>
                  </a:lnTo>
                  <a:lnTo>
                    <a:pt x="207" y="31"/>
                  </a:lnTo>
                  <a:lnTo>
                    <a:pt x="194" y="25"/>
                  </a:lnTo>
                  <a:lnTo>
                    <a:pt x="182" y="21"/>
                  </a:lnTo>
                  <a:lnTo>
                    <a:pt x="169" y="15"/>
                  </a:lnTo>
                  <a:lnTo>
                    <a:pt x="157" y="12"/>
                  </a:lnTo>
                  <a:lnTo>
                    <a:pt x="148" y="6"/>
                  </a:lnTo>
                  <a:lnTo>
                    <a:pt x="140" y="4"/>
                  </a:lnTo>
                  <a:lnTo>
                    <a:pt x="136" y="0"/>
                  </a:lnTo>
                  <a:lnTo>
                    <a:pt x="11" y="17"/>
                  </a:lnTo>
                  <a:lnTo>
                    <a:pt x="11" y="1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16" name="Freeform 8"/>
            <p:cNvSpPr>
              <a:spLocks/>
            </p:cNvSpPr>
            <p:nvPr/>
          </p:nvSpPr>
          <p:spPr bwMode="auto">
            <a:xfrm>
              <a:off x="456" y="2418"/>
              <a:ext cx="317" cy="721"/>
            </a:xfrm>
            <a:custGeom>
              <a:avLst/>
              <a:gdLst>
                <a:gd name="T0" fmla="*/ 631 w 633"/>
                <a:gd name="T1" fmla="*/ 78 h 1443"/>
                <a:gd name="T2" fmla="*/ 631 w 633"/>
                <a:gd name="T3" fmla="*/ 95 h 1443"/>
                <a:gd name="T4" fmla="*/ 629 w 633"/>
                <a:gd name="T5" fmla="*/ 126 h 1443"/>
                <a:gd name="T6" fmla="*/ 621 w 633"/>
                <a:gd name="T7" fmla="*/ 165 h 1443"/>
                <a:gd name="T8" fmla="*/ 614 w 633"/>
                <a:gd name="T9" fmla="*/ 204 h 1443"/>
                <a:gd name="T10" fmla="*/ 598 w 633"/>
                <a:gd name="T11" fmla="*/ 238 h 1443"/>
                <a:gd name="T12" fmla="*/ 576 w 633"/>
                <a:gd name="T13" fmla="*/ 257 h 1443"/>
                <a:gd name="T14" fmla="*/ 547 w 633"/>
                <a:gd name="T15" fmla="*/ 272 h 1443"/>
                <a:gd name="T16" fmla="*/ 517 w 633"/>
                <a:gd name="T17" fmla="*/ 287 h 1443"/>
                <a:gd name="T18" fmla="*/ 486 w 633"/>
                <a:gd name="T19" fmla="*/ 304 h 1443"/>
                <a:gd name="T20" fmla="*/ 458 w 633"/>
                <a:gd name="T21" fmla="*/ 325 h 1443"/>
                <a:gd name="T22" fmla="*/ 431 w 633"/>
                <a:gd name="T23" fmla="*/ 356 h 1443"/>
                <a:gd name="T24" fmla="*/ 408 w 633"/>
                <a:gd name="T25" fmla="*/ 384 h 1443"/>
                <a:gd name="T26" fmla="*/ 393 w 633"/>
                <a:gd name="T27" fmla="*/ 413 h 1443"/>
                <a:gd name="T28" fmla="*/ 378 w 633"/>
                <a:gd name="T29" fmla="*/ 435 h 1443"/>
                <a:gd name="T30" fmla="*/ 368 w 633"/>
                <a:gd name="T31" fmla="*/ 462 h 1443"/>
                <a:gd name="T32" fmla="*/ 353 w 633"/>
                <a:gd name="T33" fmla="*/ 491 h 1443"/>
                <a:gd name="T34" fmla="*/ 336 w 633"/>
                <a:gd name="T35" fmla="*/ 527 h 1443"/>
                <a:gd name="T36" fmla="*/ 327 w 633"/>
                <a:gd name="T37" fmla="*/ 546 h 1443"/>
                <a:gd name="T38" fmla="*/ 378 w 633"/>
                <a:gd name="T39" fmla="*/ 1076 h 1443"/>
                <a:gd name="T40" fmla="*/ 1 w 633"/>
                <a:gd name="T41" fmla="*/ 396 h 1443"/>
                <a:gd name="T42" fmla="*/ 0 w 633"/>
                <a:gd name="T43" fmla="*/ 382 h 1443"/>
                <a:gd name="T44" fmla="*/ 0 w 633"/>
                <a:gd name="T45" fmla="*/ 356 h 1443"/>
                <a:gd name="T46" fmla="*/ 1 w 633"/>
                <a:gd name="T47" fmla="*/ 318 h 1443"/>
                <a:gd name="T48" fmla="*/ 13 w 633"/>
                <a:gd name="T49" fmla="*/ 280 h 1443"/>
                <a:gd name="T50" fmla="*/ 34 w 633"/>
                <a:gd name="T51" fmla="*/ 245 h 1443"/>
                <a:gd name="T52" fmla="*/ 68 w 633"/>
                <a:gd name="T53" fmla="*/ 226 h 1443"/>
                <a:gd name="T54" fmla="*/ 114 w 633"/>
                <a:gd name="T55" fmla="*/ 221 h 1443"/>
                <a:gd name="T56" fmla="*/ 165 w 633"/>
                <a:gd name="T57" fmla="*/ 228 h 1443"/>
                <a:gd name="T58" fmla="*/ 212 w 633"/>
                <a:gd name="T59" fmla="*/ 245 h 1443"/>
                <a:gd name="T60" fmla="*/ 256 w 633"/>
                <a:gd name="T61" fmla="*/ 270 h 1443"/>
                <a:gd name="T62" fmla="*/ 287 w 633"/>
                <a:gd name="T63" fmla="*/ 302 h 1443"/>
                <a:gd name="T64" fmla="*/ 304 w 633"/>
                <a:gd name="T65" fmla="*/ 335 h 1443"/>
                <a:gd name="T66" fmla="*/ 311 w 633"/>
                <a:gd name="T67" fmla="*/ 367 h 1443"/>
                <a:gd name="T68" fmla="*/ 311 w 633"/>
                <a:gd name="T69" fmla="*/ 396 h 1443"/>
                <a:gd name="T70" fmla="*/ 308 w 633"/>
                <a:gd name="T71" fmla="*/ 420 h 1443"/>
                <a:gd name="T72" fmla="*/ 311 w 633"/>
                <a:gd name="T73" fmla="*/ 415 h 1443"/>
                <a:gd name="T74" fmla="*/ 332 w 633"/>
                <a:gd name="T75" fmla="*/ 378 h 1443"/>
                <a:gd name="T76" fmla="*/ 370 w 633"/>
                <a:gd name="T77" fmla="*/ 327 h 1443"/>
                <a:gd name="T78" fmla="*/ 418 w 633"/>
                <a:gd name="T79" fmla="*/ 268 h 1443"/>
                <a:gd name="T80" fmla="*/ 479 w 633"/>
                <a:gd name="T81" fmla="*/ 223 h 1443"/>
                <a:gd name="T82" fmla="*/ 545 w 633"/>
                <a:gd name="T83" fmla="*/ 198 h 1443"/>
                <a:gd name="T84" fmla="*/ 589 w 633"/>
                <a:gd name="T85" fmla="*/ 171 h 1443"/>
                <a:gd name="T86" fmla="*/ 606 w 633"/>
                <a:gd name="T87" fmla="*/ 137 h 1443"/>
                <a:gd name="T88" fmla="*/ 612 w 633"/>
                <a:gd name="T89" fmla="*/ 107 h 1443"/>
                <a:gd name="T90" fmla="*/ 606 w 633"/>
                <a:gd name="T91" fmla="*/ 82 h 1443"/>
                <a:gd name="T92" fmla="*/ 604 w 633"/>
                <a:gd name="T93"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3" h="1443">
                  <a:moveTo>
                    <a:pt x="604" y="0"/>
                  </a:moveTo>
                  <a:lnTo>
                    <a:pt x="633" y="78"/>
                  </a:lnTo>
                  <a:lnTo>
                    <a:pt x="631" y="78"/>
                  </a:lnTo>
                  <a:lnTo>
                    <a:pt x="631" y="82"/>
                  </a:lnTo>
                  <a:lnTo>
                    <a:pt x="631" y="88"/>
                  </a:lnTo>
                  <a:lnTo>
                    <a:pt x="631" y="95"/>
                  </a:lnTo>
                  <a:lnTo>
                    <a:pt x="631" y="103"/>
                  </a:lnTo>
                  <a:lnTo>
                    <a:pt x="631" y="114"/>
                  </a:lnTo>
                  <a:lnTo>
                    <a:pt x="629" y="126"/>
                  </a:lnTo>
                  <a:lnTo>
                    <a:pt x="627" y="139"/>
                  </a:lnTo>
                  <a:lnTo>
                    <a:pt x="625" y="150"/>
                  </a:lnTo>
                  <a:lnTo>
                    <a:pt x="621" y="165"/>
                  </a:lnTo>
                  <a:lnTo>
                    <a:pt x="619" y="177"/>
                  </a:lnTo>
                  <a:lnTo>
                    <a:pt x="617" y="192"/>
                  </a:lnTo>
                  <a:lnTo>
                    <a:pt x="614" y="204"/>
                  </a:lnTo>
                  <a:lnTo>
                    <a:pt x="608" y="217"/>
                  </a:lnTo>
                  <a:lnTo>
                    <a:pt x="604" y="226"/>
                  </a:lnTo>
                  <a:lnTo>
                    <a:pt x="598" y="238"/>
                  </a:lnTo>
                  <a:lnTo>
                    <a:pt x="591" y="243"/>
                  </a:lnTo>
                  <a:lnTo>
                    <a:pt x="583" y="251"/>
                  </a:lnTo>
                  <a:lnTo>
                    <a:pt x="576" y="257"/>
                  </a:lnTo>
                  <a:lnTo>
                    <a:pt x="568" y="264"/>
                  </a:lnTo>
                  <a:lnTo>
                    <a:pt x="557" y="268"/>
                  </a:lnTo>
                  <a:lnTo>
                    <a:pt x="547" y="272"/>
                  </a:lnTo>
                  <a:lnTo>
                    <a:pt x="538" y="278"/>
                  </a:lnTo>
                  <a:lnTo>
                    <a:pt x="528" y="283"/>
                  </a:lnTo>
                  <a:lnTo>
                    <a:pt x="517" y="287"/>
                  </a:lnTo>
                  <a:lnTo>
                    <a:pt x="505" y="291"/>
                  </a:lnTo>
                  <a:lnTo>
                    <a:pt x="496" y="297"/>
                  </a:lnTo>
                  <a:lnTo>
                    <a:pt x="486" y="304"/>
                  </a:lnTo>
                  <a:lnTo>
                    <a:pt x="475" y="310"/>
                  </a:lnTo>
                  <a:lnTo>
                    <a:pt x="467" y="318"/>
                  </a:lnTo>
                  <a:lnTo>
                    <a:pt x="458" y="325"/>
                  </a:lnTo>
                  <a:lnTo>
                    <a:pt x="450" y="337"/>
                  </a:lnTo>
                  <a:lnTo>
                    <a:pt x="439" y="346"/>
                  </a:lnTo>
                  <a:lnTo>
                    <a:pt x="431" y="356"/>
                  </a:lnTo>
                  <a:lnTo>
                    <a:pt x="424" y="365"/>
                  </a:lnTo>
                  <a:lnTo>
                    <a:pt x="416" y="377"/>
                  </a:lnTo>
                  <a:lnTo>
                    <a:pt x="408" y="384"/>
                  </a:lnTo>
                  <a:lnTo>
                    <a:pt x="403" y="394"/>
                  </a:lnTo>
                  <a:lnTo>
                    <a:pt x="397" y="403"/>
                  </a:lnTo>
                  <a:lnTo>
                    <a:pt x="393" y="413"/>
                  </a:lnTo>
                  <a:lnTo>
                    <a:pt x="387" y="420"/>
                  </a:lnTo>
                  <a:lnTo>
                    <a:pt x="382" y="428"/>
                  </a:lnTo>
                  <a:lnTo>
                    <a:pt x="378" y="435"/>
                  </a:lnTo>
                  <a:lnTo>
                    <a:pt x="374" y="445"/>
                  </a:lnTo>
                  <a:lnTo>
                    <a:pt x="370" y="453"/>
                  </a:lnTo>
                  <a:lnTo>
                    <a:pt x="368" y="462"/>
                  </a:lnTo>
                  <a:lnTo>
                    <a:pt x="365" y="470"/>
                  </a:lnTo>
                  <a:lnTo>
                    <a:pt x="361" y="479"/>
                  </a:lnTo>
                  <a:lnTo>
                    <a:pt x="353" y="491"/>
                  </a:lnTo>
                  <a:lnTo>
                    <a:pt x="346" y="504"/>
                  </a:lnTo>
                  <a:lnTo>
                    <a:pt x="340" y="515"/>
                  </a:lnTo>
                  <a:lnTo>
                    <a:pt x="336" y="527"/>
                  </a:lnTo>
                  <a:lnTo>
                    <a:pt x="332" y="534"/>
                  </a:lnTo>
                  <a:lnTo>
                    <a:pt x="328" y="542"/>
                  </a:lnTo>
                  <a:lnTo>
                    <a:pt x="327" y="546"/>
                  </a:lnTo>
                  <a:lnTo>
                    <a:pt x="327" y="548"/>
                  </a:lnTo>
                  <a:lnTo>
                    <a:pt x="361" y="757"/>
                  </a:lnTo>
                  <a:lnTo>
                    <a:pt x="378" y="1076"/>
                  </a:lnTo>
                  <a:lnTo>
                    <a:pt x="327" y="1443"/>
                  </a:lnTo>
                  <a:lnTo>
                    <a:pt x="182" y="734"/>
                  </a:lnTo>
                  <a:lnTo>
                    <a:pt x="1" y="396"/>
                  </a:lnTo>
                  <a:lnTo>
                    <a:pt x="1" y="394"/>
                  </a:lnTo>
                  <a:lnTo>
                    <a:pt x="1" y="390"/>
                  </a:lnTo>
                  <a:lnTo>
                    <a:pt x="0" y="382"/>
                  </a:lnTo>
                  <a:lnTo>
                    <a:pt x="0" y="377"/>
                  </a:lnTo>
                  <a:lnTo>
                    <a:pt x="0" y="365"/>
                  </a:lnTo>
                  <a:lnTo>
                    <a:pt x="0" y="356"/>
                  </a:lnTo>
                  <a:lnTo>
                    <a:pt x="0" y="344"/>
                  </a:lnTo>
                  <a:lnTo>
                    <a:pt x="1" y="331"/>
                  </a:lnTo>
                  <a:lnTo>
                    <a:pt x="1" y="318"/>
                  </a:lnTo>
                  <a:lnTo>
                    <a:pt x="5" y="306"/>
                  </a:lnTo>
                  <a:lnTo>
                    <a:pt x="9" y="291"/>
                  </a:lnTo>
                  <a:lnTo>
                    <a:pt x="13" y="280"/>
                  </a:lnTo>
                  <a:lnTo>
                    <a:pt x="17" y="266"/>
                  </a:lnTo>
                  <a:lnTo>
                    <a:pt x="26" y="255"/>
                  </a:lnTo>
                  <a:lnTo>
                    <a:pt x="34" y="245"/>
                  </a:lnTo>
                  <a:lnTo>
                    <a:pt x="45" y="238"/>
                  </a:lnTo>
                  <a:lnTo>
                    <a:pt x="55" y="230"/>
                  </a:lnTo>
                  <a:lnTo>
                    <a:pt x="68" y="226"/>
                  </a:lnTo>
                  <a:lnTo>
                    <a:pt x="83" y="221"/>
                  </a:lnTo>
                  <a:lnTo>
                    <a:pt x="98" y="221"/>
                  </a:lnTo>
                  <a:lnTo>
                    <a:pt x="114" y="221"/>
                  </a:lnTo>
                  <a:lnTo>
                    <a:pt x="131" y="221"/>
                  </a:lnTo>
                  <a:lnTo>
                    <a:pt x="146" y="224"/>
                  </a:lnTo>
                  <a:lnTo>
                    <a:pt x="165" y="228"/>
                  </a:lnTo>
                  <a:lnTo>
                    <a:pt x="180" y="232"/>
                  </a:lnTo>
                  <a:lnTo>
                    <a:pt x="197" y="238"/>
                  </a:lnTo>
                  <a:lnTo>
                    <a:pt x="212" y="245"/>
                  </a:lnTo>
                  <a:lnTo>
                    <a:pt x="228" y="253"/>
                  </a:lnTo>
                  <a:lnTo>
                    <a:pt x="241" y="261"/>
                  </a:lnTo>
                  <a:lnTo>
                    <a:pt x="256" y="270"/>
                  </a:lnTo>
                  <a:lnTo>
                    <a:pt x="268" y="280"/>
                  </a:lnTo>
                  <a:lnTo>
                    <a:pt x="279" y="291"/>
                  </a:lnTo>
                  <a:lnTo>
                    <a:pt x="287" y="302"/>
                  </a:lnTo>
                  <a:lnTo>
                    <a:pt x="294" y="312"/>
                  </a:lnTo>
                  <a:lnTo>
                    <a:pt x="298" y="323"/>
                  </a:lnTo>
                  <a:lnTo>
                    <a:pt x="304" y="335"/>
                  </a:lnTo>
                  <a:lnTo>
                    <a:pt x="308" y="346"/>
                  </a:lnTo>
                  <a:lnTo>
                    <a:pt x="309" y="356"/>
                  </a:lnTo>
                  <a:lnTo>
                    <a:pt x="311" y="367"/>
                  </a:lnTo>
                  <a:lnTo>
                    <a:pt x="311" y="378"/>
                  </a:lnTo>
                  <a:lnTo>
                    <a:pt x="311" y="386"/>
                  </a:lnTo>
                  <a:lnTo>
                    <a:pt x="311" y="396"/>
                  </a:lnTo>
                  <a:lnTo>
                    <a:pt x="309" y="403"/>
                  </a:lnTo>
                  <a:lnTo>
                    <a:pt x="309" y="411"/>
                  </a:lnTo>
                  <a:lnTo>
                    <a:pt x="308" y="420"/>
                  </a:lnTo>
                  <a:lnTo>
                    <a:pt x="308" y="424"/>
                  </a:lnTo>
                  <a:lnTo>
                    <a:pt x="308" y="422"/>
                  </a:lnTo>
                  <a:lnTo>
                    <a:pt x="311" y="415"/>
                  </a:lnTo>
                  <a:lnTo>
                    <a:pt x="315" y="407"/>
                  </a:lnTo>
                  <a:lnTo>
                    <a:pt x="325" y="394"/>
                  </a:lnTo>
                  <a:lnTo>
                    <a:pt x="332" y="378"/>
                  </a:lnTo>
                  <a:lnTo>
                    <a:pt x="342" y="361"/>
                  </a:lnTo>
                  <a:lnTo>
                    <a:pt x="353" y="344"/>
                  </a:lnTo>
                  <a:lnTo>
                    <a:pt x="370" y="327"/>
                  </a:lnTo>
                  <a:lnTo>
                    <a:pt x="384" y="306"/>
                  </a:lnTo>
                  <a:lnTo>
                    <a:pt x="399" y="287"/>
                  </a:lnTo>
                  <a:lnTo>
                    <a:pt x="418" y="268"/>
                  </a:lnTo>
                  <a:lnTo>
                    <a:pt x="437" y="251"/>
                  </a:lnTo>
                  <a:lnTo>
                    <a:pt x="458" y="236"/>
                  </a:lnTo>
                  <a:lnTo>
                    <a:pt x="479" y="223"/>
                  </a:lnTo>
                  <a:lnTo>
                    <a:pt x="502" y="213"/>
                  </a:lnTo>
                  <a:lnTo>
                    <a:pt x="524" y="205"/>
                  </a:lnTo>
                  <a:lnTo>
                    <a:pt x="545" y="198"/>
                  </a:lnTo>
                  <a:lnTo>
                    <a:pt x="562" y="190"/>
                  </a:lnTo>
                  <a:lnTo>
                    <a:pt x="578" y="179"/>
                  </a:lnTo>
                  <a:lnTo>
                    <a:pt x="589" y="171"/>
                  </a:lnTo>
                  <a:lnTo>
                    <a:pt x="597" y="158"/>
                  </a:lnTo>
                  <a:lnTo>
                    <a:pt x="604" y="148"/>
                  </a:lnTo>
                  <a:lnTo>
                    <a:pt x="606" y="137"/>
                  </a:lnTo>
                  <a:lnTo>
                    <a:pt x="610" y="127"/>
                  </a:lnTo>
                  <a:lnTo>
                    <a:pt x="610" y="116"/>
                  </a:lnTo>
                  <a:lnTo>
                    <a:pt x="612" y="107"/>
                  </a:lnTo>
                  <a:lnTo>
                    <a:pt x="610" y="95"/>
                  </a:lnTo>
                  <a:lnTo>
                    <a:pt x="608" y="89"/>
                  </a:lnTo>
                  <a:lnTo>
                    <a:pt x="606" y="82"/>
                  </a:lnTo>
                  <a:lnTo>
                    <a:pt x="606" y="78"/>
                  </a:lnTo>
                  <a:lnTo>
                    <a:pt x="604" y="74"/>
                  </a:lnTo>
                  <a:lnTo>
                    <a:pt x="604" y="0"/>
                  </a:lnTo>
                  <a:lnTo>
                    <a:pt x="604"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17" name="Freeform 9"/>
            <p:cNvSpPr>
              <a:spLocks/>
            </p:cNvSpPr>
            <p:nvPr/>
          </p:nvSpPr>
          <p:spPr bwMode="auto">
            <a:xfrm>
              <a:off x="756" y="2681"/>
              <a:ext cx="531" cy="93"/>
            </a:xfrm>
            <a:custGeom>
              <a:avLst/>
              <a:gdLst>
                <a:gd name="T0" fmla="*/ 2 w 1063"/>
                <a:gd name="T1" fmla="*/ 184 h 184"/>
                <a:gd name="T2" fmla="*/ 16 w 1063"/>
                <a:gd name="T3" fmla="*/ 175 h 184"/>
                <a:gd name="T4" fmla="*/ 44 w 1063"/>
                <a:gd name="T5" fmla="*/ 161 h 184"/>
                <a:gd name="T6" fmla="*/ 86 w 1063"/>
                <a:gd name="T7" fmla="*/ 146 h 184"/>
                <a:gd name="T8" fmla="*/ 143 w 1063"/>
                <a:gd name="T9" fmla="*/ 127 h 184"/>
                <a:gd name="T10" fmla="*/ 213 w 1063"/>
                <a:gd name="T11" fmla="*/ 106 h 184"/>
                <a:gd name="T12" fmla="*/ 295 w 1063"/>
                <a:gd name="T13" fmla="*/ 87 h 184"/>
                <a:gd name="T14" fmla="*/ 388 w 1063"/>
                <a:gd name="T15" fmla="*/ 68 h 184"/>
                <a:gd name="T16" fmla="*/ 493 w 1063"/>
                <a:gd name="T17" fmla="*/ 53 h 184"/>
                <a:gd name="T18" fmla="*/ 592 w 1063"/>
                <a:gd name="T19" fmla="*/ 38 h 184"/>
                <a:gd name="T20" fmla="*/ 683 w 1063"/>
                <a:gd name="T21" fmla="*/ 26 h 184"/>
                <a:gd name="T22" fmla="*/ 767 w 1063"/>
                <a:gd name="T23" fmla="*/ 17 h 184"/>
                <a:gd name="T24" fmla="*/ 839 w 1063"/>
                <a:gd name="T25" fmla="*/ 9 h 184"/>
                <a:gd name="T26" fmla="*/ 906 w 1063"/>
                <a:gd name="T27" fmla="*/ 2 h 184"/>
                <a:gd name="T28" fmla="*/ 961 w 1063"/>
                <a:gd name="T29" fmla="*/ 0 h 184"/>
                <a:gd name="T30" fmla="*/ 1010 w 1063"/>
                <a:gd name="T31" fmla="*/ 0 h 184"/>
                <a:gd name="T32" fmla="*/ 1044 w 1063"/>
                <a:gd name="T33" fmla="*/ 2 h 184"/>
                <a:gd name="T34" fmla="*/ 1062 w 1063"/>
                <a:gd name="T35" fmla="*/ 9 h 184"/>
                <a:gd name="T36" fmla="*/ 1056 w 1063"/>
                <a:gd name="T37" fmla="*/ 19 h 184"/>
                <a:gd name="T38" fmla="*/ 1031 w 1063"/>
                <a:gd name="T39" fmla="*/ 30 h 184"/>
                <a:gd name="T40" fmla="*/ 984 w 1063"/>
                <a:gd name="T41" fmla="*/ 43 h 184"/>
                <a:gd name="T42" fmla="*/ 917 w 1063"/>
                <a:gd name="T43" fmla="*/ 57 h 184"/>
                <a:gd name="T44" fmla="*/ 830 w 1063"/>
                <a:gd name="T45" fmla="*/ 74 h 184"/>
                <a:gd name="T46" fmla="*/ 723 w 1063"/>
                <a:gd name="T47" fmla="*/ 89 h 184"/>
                <a:gd name="T48" fmla="*/ 601 w 1063"/>
                <a:gd name="T49" fmla="*/ 104 h 184"/>
                <a:gd name="T50" fmla="*/ 478 w 1063"/>
                <a:gd name="T51" fmla="*/ 118 h 184"/>
                <a:gd name="T52" fmla="*/ 360 w 1063"/>
                <a:gd name="T53" fmla="*/ 133 h 184"/>
                <a:gd name="T54" fmla="*/ 253 w 1063"/>
                <a:gd name="T55" fmla="*/ 146 h 184"/>
                <a:gd name="T56" fmla="*/ 162 w 1063"/>
                <a:gd name="T57" fmla="*/ 159 h 184"/>
                <a:gd name="T58" fmla="*/ 86 w 1063"/>
                <a:gd name="T59" fmla="*/ 171 h 184"/>
                <a:gd name="T60" fmla="*/ 33 w 1063"/>
                <a:gd name="T61" fmla="*/ 178 h 184"/>
                <a:gd name="T62" fmla="*/ 2 w 1063"/>
                <a:gd name="T63" fmla="*/ 184 h 184"/>
                <a:gd name="T64" fmla="*/ 0 w 1063"/>
                <a:gd name="T6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3" h="184">
                  <a:moveTo>
                    <a:pt x="0" y="184"/>
                  </a:moveTo>
                  <a:lnTo>
                    <a:pt x="2" y="184"/>
                  </a:lnTo>
                  <a:lnTo>
                    <a:pt x="6" y="180"/>
                  </a:lnTo>
                  <a:lnTo>
                    <a:pt x="16" y="175"/>
                  </a:lnTo>
                  <a:lnTo>
                    <a:pt x="29" y="171"/>
                  </a:lnTo>
                  <a:lnTo>
                    <a:pt x="44" y="161"/>
                  </a:lnTo>
                  <a:lnTo>
                    <a:pt x="63" y="156"/>
                  </a:lnTo>
                  <a:lnTo>
                    <a:pt x="86" y="146"/>
                  </a:lnTo>
                  <a:lnTo>
                    <a:pt x="115" y="137"/>
                  </a:lnTo>
                  <a:lnTo>
                    <a:pt x="143" y="127"/>
                  </a:lnTo>
                  <a:lnTo>
                    <a:pt x="177" y="116"/>
                  </a:lnTo>
                  <a:lnTo>
                    <a:pt x="213" y="106"/>
                  </a:lnTo>
                  <a:lnTo>
                    <a:pt x="253" y="97"/>
                  </a:lnTo>
                  <a:lnTo>
                    <a:pt x="295" y="87"/>
                  </a:lnTo>
                  <a:lnTo>
                    <a:pt x="341" y="78"/>
                  </a:lnTo>
                  <a:lnTo>
                    <a:pt x="388" y="68"/>
                  </a:lnTo>
                  <a:lnTo>
                    <a:pt x="444" y="61"/>
                  </a:lnTo>
                  <a:lnTo>
                    <a:pt x="493" y="53"/>
                  </a:lnTo>
                  <a:lnTo>
                    <a:pt x="544" y="43"/>
                  </a:lnTo>
                  <a:lnTo>
                    <a:pt x="592" y="38"/>
                  </a:lnTo>
                  <a:lnTo>
                    <a:pt x="639" y="32"/>
                  </a:lnTo>
                  <a:lnTo>
                    <a:pt x="683" y="26"/>
                  </a:lnTo>
                  <a:lnTo>
                    <a:pt x="725" y="21"/>
                  </a:lnTo>
                  <a:lnTo>
                    <a:pt x="767" y="17"/>
                  </a:lnTo>
                  <a:lnTo>
                    <a:pt x="805" y="13"/>
                  </a:lnTo>
                  <a:lnTo>
                    <a:pt x="839" y="9"/>
                  </a:lnTo>
                  <a:lnTo>
                    <a:pt x="873" y="5"/>
                  </a:lnTo>
                  <a:lnTo>
                    <a:pt x="906" y="2"/>
                  </a:lnTo>
                  <a:lnTo>
                    <a:pt x="934" y="2"/>
                  </a:lnTo>
                  <a:lnTo>
                    <a:pt x="961" y="0"/>
                  </a:lnTo>
                  <a:lnTo>
                    <a:pt x="985" y="0"/>
                  </a:lnTo>
                  <a:lnTo>
                    <a:pt x="1010" y="0"/>
                  </a:lnTo>
                  <a:lnTo>
                    <a:pt x="1031" y="2"/>
                  </a:lnTo>
                  <a:lnTo>
                    <a:pt x="1044" y="2"/>
                  </a:lnTo>
                  <a:lnTo>
                    <a:pt x="1056" y="5"/>
                  </a:lnTo>
                  <a:lnTo>
                    <a:pt x="1062" y="9"/>
                  </a:lnTo>
                  <a:lnTo>
                    <a:pt x="1063" y="15"/>
                  </a:lnTo>
                  <a:lnTo>
                    <a:pt x="1056" y="19"/>
                  </a:lnTo>
                  <a:lnTo>
                    <a:pt x="1046" y="22"/>
                  </a:lnTo>
                  <a:lnTo>
                    <a:pt x="1031" y="30"/>
                  </a:lnTo>
                  <a:lnTo>
                    <a:pt x="1010" y="38"/>
                  </a:lnTo>
                  <a:lnTo>
                    <a:pt x="984" y="43"/>
                  </a:lnTo>
                  <a:lnTo>
                    <a:pt x="953" y="51"/>
                  </a:lnTo>
                  <a:lnTo>
                    <a:pt x="917" y="57"/>
                  </a:lnTo>
                  <a:lnTo>
                    <a:pt x="875" y="64"/>
                  </a:lnTo>
                  <a:lnTo>
                    <a:pt x="830" y="74"/>
                  </a:lnTo>
                  <a:lnTo>
                    <a:pt x="780" y="81"/>
                  </a:lnTo>
                  <a:lnTo>
                    <a:pt x="723" y="89"/>
                  </a:lnTo>
                  <a:lnTo>
                    <a:pt x="664" y="97"/>
                  </a:lnTo>
                  <a:lnTo>
                    <a:pt x="601" y="104"/>
                  </a:lnTo>
                  <a:lnTo>
                    <a:pt x="541" y="110"/>
                  </a:lnTo>
                  <a:lnTo>
                    <a:pt x="478" y="118"/>
                  </a:lnTo>
                  <a:lnTo>
                    <a:pt x="419" y="125"/>
                  </a:lnTo>
                  <a:lnTo>
                    <a:pt x="360" y="133"/>
                  </a:lnTo>
                  <a:lnTo>
                    <a:pt x="307" y="140"/>
                  </a:lnTo>
                  <a:lnTo>
                    <a:pt x="253" y="146"/>
                  </a:lnTo>
                  <a:lnTo>
                    <a:pt x="208" y="154"/>
                  </a:lnTo>
                  <a:lnTo>
                    <a:pt x="162" y="159"/>
                  </a:lnTo>
                  <a:lnTo>
                    <a:pt x="122" y="165"/>
                  </a:lnTo>
                  <a:lnTo>
                    <a:pt x="86" y="171"/>
                  </a:lnTo>
                  <a:lnTo>
                    <a:pt x="58" y="175"/>
                  </a:lnTo>
                  <a:lnTo>
                    <a:pt x="33" y="178"/>
                  </a:lnTo>
                  <a:lnTo>
                    <a:pt x="16" y="182"/>
                  </a:lnTo>
                  <a:lnTo>
                    <a:pt x="2" y="184"/>
                  </a:lnTo>
                  <a:lnTo>
                    <a:pt x="0" y="184"/>
                  </a:lnTo>
                  <a:lnTo>
                    <a:pt x="0" y="184"/>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18" name="Freeform 10"/>
            <p:cNvSpPr>
              <a:spLocks/>
            </p:cNvSpPr>
            <p:nvPr/>
          </p:nvSpPr>
          <p:spPr bwMode="auto">
            <a:xfrm>
              <a:off x="1124" y="2611"/>
              <a:ext cx="716" cy="800"/>
            </a:xfrm>
            <a:custGeom>
              <a:avLst/>
              <a:gdLst>
                <a:gd name="T0" fmla="*/ 181 w 1432"/>
                <a:gd name="T1" fmla="*/ 266 h 1601"/>
                <a:gd name="T2" fmla="*/ 693 w 1432"/>
                <a:gd name="T3" fmla="*/ 0 h 1601"/>
                <a:gd name="T4" fmla="*/ 1037 w 1432"/>
                <a:gd name="T5" fmla="*/ 80 h 1601"/>
                <a:gd name="T6" fmla="*/ 1037 w 1432"/>
                <a:gd name="T7" fmla="*/ 91 h 1601"/>
                <a:gd name="T8" fmla="*/ 1042 w 1432"/>
                <a:gd name="T9" fmla="*/ 108 h 1601"/>
                <a:gd name="T10" fmla="*/ 1046 w 1432"/>
                <a:gd name="T11" fmla="*/ 135 h 1601"/>
                <a:gd name="T12" fmla="*/ 1054 w 1432"/>
                <a:gd name="T13" fmla="*/ 163 h 1601"/>
                <a:gd name="T14" fmla="*/ 1063 w 1432"/>
                <a:gd name="T15" fmla="*/ 203 h 1601"/>
                <a:gd name="T16" fmla="*/ 1075 w 1432"/>
                <a:gd name="T17" fmla="*/ 249 h 1601"/>
                <a:gd name="T18" fmla="*/ 1092 w 1432"/>
                <a:gd name="T19" fmla="*/ 300 h 1601"/>
                <a:gd name="T20" fmla="*/ 1107 w 1432"/>
                <a:gd name="T21" fmla="*/ 357 h 1601"/>
                <a:gd name="T22" fmla="*/ 1128 w 1432"/>
                <a:gd name="T23" fmla="*/ 416 h 1601"/>
                <a:gd name="T24" fmla="*/ 1149 w 1432"/>
                <a:gd name="T25" fmla="*/ 481 h 1601"/>
                <a:gd name="T26" fmla="*/ 1172 w 1432"/>
                <a:gd name="T27" fmla="*/ 547 h 1601"/>
                <a:gd name="T28" fmla="*/ 1193 w 1432"/>
                <a:gd name="T29" fmla="*/ 610 h 1601"/>
                <a:gd name="T30" fmla="*/ 1215 w 1432"/>
                <a:gd name="T31" fmla="*/ 673 h 1601"/>
                <a:gd name="T32" fmla="*/ 1234 w 1432"/>
                <a:gd name="T33" fmla="*/ 734 h 1601"/>
                <a:gd name="T34" fmla="*/ 1255 w 1432"/>
                <a:gd name="T35" fmla="*/ 791 h 1601"/>
                <a:gd name="T36" fmla="*/ 1269 w 1432"/>
                <a:gd name="T37" fmla="*/ 842 h 1601"/>
                <a:gd name="T38" fmla="*/ 1282 w 1432"/>
                <a:gd name="T39" fmla="*/ 888 h 1601"/>
                <a:gd name="T40" fmla="*/ 1293 w 1432"/>
                <a:gd name="T41" fmla="*/ 931 h 1601"/>
                <a:gd name="T42" fmla="*/ 1303 w 1432"/>
                <a:gd name="T43" fmla="*/ 971 h 1601"/>
                <a:gd name="T44" fmla="*/ 1312 w 1432"/>
                <a:gd name="T45" fmla="*/ 1006 h 1601"/>
                <a:gd name="T46" fmla="*/ 1322 w 1432"/>
                <a:gd name="T47" fmla="*/ 1040 h 1601"/>
                <a:gd name="T48" fmla="*/ 1331 w 1432"/>
                <a:gd name="T49" fmla="*/ 1074 h 1601"/>
                <a:gd name="T50" fmla="*/ 1345 w 1432"/>
                <a:gd name="T51" fmla="*/ 1108 h 1601"/>
                <a:gd name="T52" fmla="*/ 1356 w 1432"/>
                <a:gd name="T53" fmla="*/ 1139 h 1601"/>
                <a:gd name="T54" fmla="*/ 1371 w 1432"/>
                <a:gd name="T55" fmla="*/ 1171 h 1601"/>
                <a:gd name="T56" fmla="*/ 1387 w 1432"/>
                <a:gd name="T57" fmla="*/ 1200 h 1601"/>
                <a:gd name="T58" fmla="*/ 1400 w 1432"/>
                <a:gd name="T59" fmla="*/ 1228 h 1601"/>
                <a:gd name="T60" fmla="*/ 1411 w 1432"/>
                <a:gd name="T61" fmla="*/ 1251 h 1601"/>
                <a:gd name="T62" fmla="*/ 1421 w 1432"/>
                <a:gd name="T63" fmla="*/ 1268 h 1601"/>
                <a:gd name="T64" fmla="*/ 1432 w 1432"/>
                <a:gd name="T65" fmla="*/ 1285 h 1601"/>
                <a:gd name="T66" fmla="*/ 518 w 1432"/>
                <a:gd name="T67" fmla="*/ 1559 h 1601"/>
                <a:gd name="T68" fmla="*/ 0 w 1432"/>
                <a:gd name="T69" fmla="*/ 643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601">
                  <a:moveTo>
                    <a:pt x="0" y="643"/>
                  </a:moveTo>
                  <a:lnTo>
                    <a:pt x="181" y="266"/>
                  </a:lnTo>
                  <a:lnTo>
                    <a:pt x="483" y="80"/>
                  </a:lnTo>
                  <a:lnTo>
                    <a:pt x="693" y="0"/>
                  </a:lnTo>
                  <a:lnTo>
                    <a:pt x="1037" y="76"/>
                  </a:lnTo>
                  <a:lnTo>
                    <a:pt x="1037" y="80"/>
                  </a:lnTo>
                  <a:lnTo>
                    <a:pt x="1037" y="84"/>
                  </a:lnTo>
                  <a:lnTo>
                    <a:pt x="1037" y="91"/>
                  </a:lnTo>
                  <a:lnTo>
                    <a:pt x="1039" y="97"/>
                  </a:lnTo>
                  <a:lnTo>
                    <a:pt x="1042" y="108"/>
                  </a:lnTo>
                  <a:lnTo>
                    <a:pt x="1042" y="120"/>
                  </a:lnTo>
                  <a:lnTo>
                    <a:pt x="1046" y="135"/>
                  </a:lnTo>
                  <a:lnTo>
                    <a:pt x="1050" y="148"/>
                  </a:lnTo>
                  <a:lnTo>
                    <a:pt x="1054" y="163"/>
                  </a:lnTo>
                  <a:lnTo>
                    <a:pt x="1058" y="183"/>
                  </a:lnTo>
                  <a:lnTo>
                    <a:pt x="1063" y="203"/>
                  </a:lnTo>
                  <a:lnTo>
                    <a:pt x="1067" y="224"/>
                  </a:lnTo>
                  <a:lnTo>
                    <a:pt x="1075" y="249"/>
                  </a:lnTo>
                  <a:lnTo>
                    <a:pt x="1082" y="274"/>
                  </a:lnTo>
                  <a:lnTo>
                    <a:pt x="1092" y="300"/>
                  </a:lnTo>
                  <a:lnTo>
                    <a:pt x="1099" y="327"/>
                  </a:lnTo>
                  <a:lnTo>
                    <a:pt x="1107" y="357"/>
                  </a:lnTo>
                  <a:lnTo>
                    <a:pt x="1117" y="386"/>
                  </a:lnTo>
                  <a:lnTo>
                    <a:pt x="1128" y="416"/>
                  </a:lnTo>
                  <a:lnTo>
                    <a:pt x="1137" y="449"/>
                  </a:lnTo>
                  <a:lnTo>
                    <a:pt x="1149" y="481"/>
                  </a:lnTo>
                  <a:lnTo>
                    <a:pt x="1160" y="513"/>
                  </a:lnTo>
                  <a:lnTo>
                    <a:pt x="1172" y="547"/>
                  </a:lnTo>
                  <a:lnTo>
                    <a:pt x="1183" y="578"/>
                  </a:lnTo>
                  <a:lnTo>
                    <a:pt x="1193" y="610"/>
                  </a:lnTo>
                  <a:lnTo>
                    <a:pt x="1204" y="643"/>
                  </a:lnTo>
                  <a:lnTo>
                    <a:pt x="1215" y="673"/>
                  </a:lnTo>
                  <a:lnTo>
                    <a:pt x="1225" y="703"/>
                  </a:lnTo>
                  <a:lnTo>
                    <a:pt x="1234" y="734"/>
                  </a:lnTo>
                  <a:lnTo>
                    <a:pt x="1244" y="762"/>
                  </a:lnTo>
                  <a:lnTo>
                    <a:pt x="1255" y="791"/>
                  </a:lnTo>
                  <a:lnTo>
                    <a:pt x="1261" y="817"/>
                  </a:lnTo>
                  <a:lnTo>
                    <a:pt x="1269" y="842"/>
                  </a:lnTo>
                  <a:lnTo>
                    <a:pt x="1276" y="865"/>
                  </a:lnTo>
                  <a:lnTo>
                    <a:pt x="1282" y="888"/>
                  </a:lnTo>
                  <a:lnTo>
                    <a:pt x="1288" y="909"/>
                  </a:lnTo>
                  <a:lnTo>
                    <a:pt x="1293" y="931"/>
                  </a:lnTo>
                  <a:lnTo>
                    <a:pt x="1297" y="952"/>
                  </a:lnTo>
                  <a:lnTo>
                    <a:pt x="1303" y="971"/>
                  </a:lnTo>
                  <a:lnTo>
                    <a:pt x="1307" y="989"/>
                  </a:lnTo>
                  <a:lnTo>
                    <a:pt x="1312" y="1006"/>
                  </a:lnTo>
                  <a:lnTo>
                    <a:pt x="1316" y="1023"/>
                  </a:lnTo>
                  <a:lnTo>
                    <a:pt x="1322" y="1040"/>
                  </a:lnTo>
                  <a:lnTo>
                    <a:pt x="1326" y="1057"/>
                  </a:lnTo>
                  <a:lnTo>
                    <a:pt x="1331" y="1074"/>
                  </a:lnTo>
                  <a:lnTo>
                    <a:pt x="1335" y="1091"/>
                  </a:lnTo>
                  <a:lnTo>
                    <a:pt x="1345" y="1108"/>
                  </a:lnTo>
                  <a:lnTo>
                    <a:pt x="1349" y="1123"/>
                  </a:lnTo>
                  <a:lnTo>
                    <a:pt x="1356" y="1139"/>
                  </a:lnTo>
                  <a:lnTo>
                    <a:pt x="1364" y="1154"/>
                  </a:lnTo>
                  <a:lnTo>
                    <a:pt x="1371" y="1171"/>
                  </a:lnTo>
                  <a:lnTo>
                    <a:pt x="1377" y="1186"/>
                  </a:lnTo>
                  <a:lnTo>
                    <a:pt x="1387" y="1200"/>
                  </a:lnTo>
                  <a:lnTo>
                    <a:pt x="1392" y="1213"/>
                  </a:lnTo>
                  <a:lnTo>
                    <a:pt x="1400" y="1228"/>
                  </a:lnTo>
                  <a:lnTo>
                    <a:pt x="1406" y="1238"/>
                  </a:lnTo>
                  <a:lnTo>
                    <a:pt x="1411" y="1251"/>
                  </a:lnTo>
                  <a:lnTo>
                    <a:pt x="1415" y="1258"/>
                  </a:lnTo>
                  <a:lnTo>
                    <a:pt x="1421" y="1268"/>
                  </a:lnTo>
                  <a:lnTo>
                    <a:pt x="1428" y="1279"/>
                  </a:lnTo>
                  <a:lnTo>
                    <a:pt x="1432" y="1285"/>
                  </a:lnTo>
                  <a:lnTo>
                    <a:pt x="1042" y="1601"/>
                  </a:lnTo>
                  <a:lnTo>
                    <a:pt x="518" y="1559"/>
                  </a:lnTo>
                  <a:lnTo>
                    <a:pt x="46" y="1154"/>
                  </a:lnTo>
                  <a:lnTo>
                    <a:pt x="0" y="643"/>
                  </a:lnTo>
                  <a:lnTo>
                    <a:pt x="0" y="643"/>
                  </a:lnTo>
                  <a:close/>
                </a:path>
              </a:pathLst>
            </a:custGeom>
            <a:solidFill>
              <a:srgbClr val="F7F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19" name="Freeform 11"/>
            <p:cNvSpPr>
              <a:spLocks/>
            </p:cNvSpPr>
            <p:nvPr/>
          </p:nvSpPr>
          <p:spPr bwMode="auto">
            <a:xfrm>
              <a:off x="722" y="2805"/>
              <a:ext cx="425" cy="103"/>
            </a:xfrm>
            <a:custGeom>
              <a:avLst/>
              <a:gdLst>
                <a:gd name="T0" fmla="*/ 0 w 852"/>
                <a:gd name="T1" fmla="*/ 201 h 205"/>
                <a:gd name="T2" fmla="*/ 10 w 852"/>
                <a:gd name="T3" fmla="*/ 194 h 205"/>
                <a:gd name="T4" fmla="*/ 27 w 852"/>
                <a:gd name="T5" fmla="*/ 184 h 205"/>
                <a:gd name="T6" fmla="*/ 44 w 852"/>
                <a:gd name="T7" fmla="*/ 177 h 205"/>
                <a:gd name="T8" fmla="*/ 67 w 852"/>
                <a:gd name="T9" fmla="*/ 167 h 205"/>
                <a:gd name="T10" fmla="*/ 95 w 852"/>
                <a:gd name="T11" fmla="*/ 159 h 205"/>
                <a:gd name="T12" fmla="*/ 129 w 852"/>
                <a:gd name="T13" fmla="*/ 150 h 205"/>
                <a:gd name="T14" fmla="*/ 169 w 852"/>
                <a:gd name="T15" fmla="*/ 140 h 205"/>
                <a:gd name="T16" fmla="*/ 213 w 852"/>
                <a:gd name="T17" fmla="*/ 131 h 205"/>
                <a:gd name="T18" fmla="*/ 264 w 852"/>
                <a:gd name="T19" fmla="*/ 121 h 205"/>
                <a:gd name="T20" fmla="*/ 318 w 852"/>
                <a:gd name="T21" fmla="*/ 114 h 205"/>
                <a:gd name="T22" fmla="*/ 373 w 852"/>
                <a:gd name="T23" fmla="*/ 102 h 205"/>
                <a:gd name="T24" fmla="*/ 432 w 852"/>
                <a:gd name="T25" fmla="*/ 91 h 205"/>
                <a:gd name="T26" fmla="*/ 493 w 852"/>
                <a:gd name="T27" fmla="*/ 80 h 205"/>
                <a:gd name="T28" fmla="*/ 553 w 852"/>
                <a:gd name="T29" fmla="*/ 66 h 205"/>
                <a:gd name="T30" fmla="*/ 612 w 852"/>
                <a:gd name="T31" fmla="*/ 53 h 205"/>
                <a:gd name="T32" fmla="*/ 671 w 852"/>
                <a:gd name="T33" fmla="*/ 42 h 205"/>
                <a:gd name="T34" fmla="*/ 724 w 852"/>
                <a:gd name="T35" fmla="*/ 28 h 205"/>
                <a:gd name="T36" fmla="*/ 770 w 852"/>
                <a:gd name="T37" fmla="*/ 17 h 205"/>
                <a:gd name="T38" fmla="*/ 808 w 852"/>
                <a:gd name="T39" fmla="*/ 7 h 205"/>
                <a:gd name="T40" fmla="*/ 835 w 852"/>
                <a:gd name="T41" fmla="*/ 2 h 205"/>
                <a:gd name="T42" fmla="*/ 850 w 852"/>
                <a:gd name="T43" fmla="*/ 0 h 205"/>
                <a:gd name="T44" fmla="*/ 757 w 852"/>
                <a:gd name="T45" fmla="*/ 102 h 205"/>
                <a:gd name="T46" fmla="*/ 747 w 852"/>
                <a:gd name="T47" fmla="*/ 102 h 205"/>
                <a:gd name="T48" fmla="*/ 723 w 852"/>
                <a:gd name="T49" fmla="*/ 104 h 205"/>
                <a:gd name="T50" fmla="*/ 683 w 852"/>
                <a:gd name="T51" fmla="*/ 106 h 205"/>
                <a:gd name="T52" fmla="*/ 633 w 852"/>
                <a:gd name="T53" fmla="*/ 112 h 205"/>
                <a:gd name="T54" fmla="*/ 574 w 852"/>
                <a:gd name="T55" fmla="*/ 118 h 205"/>
                <a:gd name="T56" fmla="*/ 508 w 852"/>
                <a:gd name="T57" fmla="*/ 125 h 205"/>
                <a:gd name="T58" fmla="*/ 439 w 852"/>
                <a:gd name="T59" fmla="*/ 137 h 205"/>
                <a:gd name="T60" fmla="*/ 369 w 852"/>
                <a:gd name="T61" fmla="*/ 150 h 205"/>
                <a:gd name="T62" fmla="*/ 295 w 852"/>
                <a:gd name="T63" fmla="*/ 159 h 205"/>
                <a:gd name="T64" fmla="*/ 226 w 852"/>
                <a:gd name="T65" fmla="*/ 173 h 205"/>
                <a:gd name="T66" fmla="*/ 164 w 852"/>
                <a:gd name="T67" fmla="*/ 180 h 205"/>
                <a:gd name="T68" fmla="*/ 110 w 852"/>
                <a:gd name="T69" fmla="*/ 190 h 205"/>
                <a:gd name="T70" fmla="*/ 63 w 852"/>
                <a:gd name="T71" fmla="*/ 196 h 205"/>
                <a:gd name="T72" fmla="*/ 29 w 852"/>
                <a:gd name="T73" fmla="*/ 201 h 205"/>
                <a:gd name="T74" fmla="*/ 6 w 852"/>
                <a:gd name="T75" fmla="*/ 203 h 205"/>
                <a:gd name="T76" fmla="*/ 0 w 852"/>
                <a:gd name="T7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2" h="205">
                  <a:moveTo>
                    <a:pt x="0" y="205"/>
                  </a:moveTo>
                  <a:lnTo>
                    <a:pt x="0" y="201"/>
                  </a:lnTo>
                  <a:lnTo>
                    <a:pt x="4" y="199"/>
                  </a:lnTo>
                  <a:lnTo>
                    <a:pt x="10" y="194"/>
                  </a:lnTo>
                  <a:lnTo>
                    <a:pt x="21" y="188"/>
                  </a:lnTo>
                  <a:lnTo>
                    <a:pt x="27" y="184"/>
                  </a:lnTo>
                  <a:lnTo>
                    <a:pt x="36" y="180"/>
                  </a:lnTo>
                  <a:lnTo>
                    <a:pt x="44" y="177"/>
                  </a:lnTo>
                  <a:lnTo>
                    <a:pt x="55" y="173"/>
                  </a:lnTo>
                  <a:lnTo>
                    <a:pt x="67" y="167"/>
                  </a:lnTo>
                  <a:lnTo>
                    <a:pt x="80" y="163"/>
                  </a:lnTo>
                  <a:lnTo>
                    <a:pt x="95" y="159"/>
                  </a:lnTo>
                  <a:lnTo>
                    <a:pt x="112" y="156"/>
                  </a:lnTo>
                  <a:lnTo>
                    <a:pt x="129" y="150"/>
                  </a:lnTo>
                  <a:lnTo>
                    <a:pt x="150" y="146"/>
                  </a:lnTo>
                  <a:lnTo>
                    <a:pt x="169" y="140"/>
                  </a:lnTo>
                  <a:lnTo>
                    <a:pt x="192" y="137"/>
                  </a:lnTo>
                  <a:lnTo>
                    <a:pt x="213" y="131"/>
                  </a:lnTo>
                  <a:lnTo>
                    <a:pt x="238" y="127"/>
                  </a:lnTo>
                  <a:lnTo>
                    <a:pt x="264" y="121"/>
                  </a:lnTo>
                  <a:lnTo>
                    <a:pt x="291" y="118"/>
                  </a:lnTo>
                  <a:lnTo>
                    <a:pt x="318" y="114"/>
                  </a:lnTo>
                  <a:lnTo>
                    <a:pt x="344" y="108"/>
                  </a:lnTo>
                  <a:lnTo>
                    <a:pt x="373" y="102"/>
                  </a:lnTo>
                  <a:lnTo>
                    <a:pt x="403" y="97"/>
                  </a:lnTo>
                  <a:lnTo>
                    <a:pt x="432" y="91"/>
                  </a:lnTo>
                  <a:lnTo>
                    <a:pt x="462" y="85"/>
                  </a:lnTo>
                  <a:lnTo>
                    <a:pt x="493" y="80"/>
                  </a:lnTo>
                  <a:lnTo>
                    <a:pt x="525" y="74"/>
                  </a:lnTo>
                  <a:lnTo>
                    <a:pt x="553" y="66"/>
                  </a:lnTo>
                  <a:lnTo>
                    <a:pt x="584" y="61"/>
                  </a:lnTo>
                  <a:lnTo>
                    <a:pt x="612" y="53"/>
                  </a:lnTo>
                  <a:lnTo>
                    <a:pt x="643" y="49"/>
                  </a:lnTo>
                  <a:lnTo>
                    <a:pt x="671" y="42"/>
                  </a:lnTo>
                  <a:lnTo>
                    <a:pt x="698" y="36"/>
                  </a:lnTo>
                  <a:lnTo>
                    <a:pt x="724" y="28"/>
                  </a:lnTo>
                  <a:lnTo>
                    <a:pt x="749" y="25"/>
                  </a:lnTo>
                  <a:lnTo>
                    <a:pt x="770" y="17"/>
                  </a:lnTo>
                  <a:lnTo>
                    <a:pt x="789" y="11"/>
                  </a:lnTo>
                  <a:lnTo>
                    <a:pt x="808" y="7"/>
                  </a:lnTo>
                  <a:lnTo>
                    <a:pt x="823" y="6"/>
                  </a:lnTo>
                  <a:lnTo>
                    <a:pt x="835" y="2"/>
                  </a:lnTo>
                  <a:lnTo>
                    <a:pt x="844" y="0"/>
                  </a:lnTo>
                  <a:lnTo>
                    <a:pt x="850" y="0"/>
                  </a:lnTo>
                  <a:lnTo>
                    <a:pt x="852" y="0"/>
                  </a:lnTo>
                  <a:lnTo>
                    <a:pt x="757" y="102"/>
                  </a:lnTo>
                  <a:lnTo>
                    <a:pt x="755" y="102"/>
                  </a:lnTo>
                  <a:lnTo>
                    <a:pt x="747" y="102"/>
                  </a:lnTo>
                  <a:lnTo>
                    <a:pt x="736" y="102"/>
                  </a:lnTo>
                  <a:lnTo>
                    <a:pt x="723" y="104"/>
                  </a:lnTo>
                  <a:lnTo>
                    <a:pt x="704" y="104"/>
                  </a:lnTo>
                  <a:lnTo>
                    <a:pt x="683" y="106"/>
                  </a:lnTo>
                  <a:lnTo>
                    <a:pt x="658" y="108"/>
                  </a:lnTo>
                  <a:lnTo>
                    <a:pt x="633" y="112"/>
                  </a:lnTo>
                  <a:lnTo>
                    <a:pt x="605" y="114"/>
                  </a:lnTo>
                  <a:lnTo>
                    <a:pt x="574" y="118"/>
                  </a:lnTo>
                  <a:lnTo>
                    <a:pt x="540" y="121"/>
                  </a:lnTo>
                  <a:lnTo>
                    <a:pt x="508" y="125"/>
                  </a:lnTo>
                  <a:lnTo>
                    <a:pt x="474" y="129"/>
                  </a:lnTo>
                  <a:lnTo>
                    <a:pt x="439" y="137"/>
                  </a:lnTo>
                  <a:lnTo>
                    <a:pt x="403" y="142"/>
                  </a:lnTo>
                  <a:lnTo>
                    <a:pt x="369" y="150"/>
                  </a:lnTo>
                  <a:lnTo>
                    <a:pt x="331" y="156"/>
                  </a:lnTo>
                  <a:lnTo>
                    <a:pt x="295" y="159"/>
                  </a:lnTo>
                  <a:lnTo>
                    <a:pt x="261" y="165"/>
                  </a:lnTo>
                  <a:lnTo>
                    <a:pt x="226" y="173"/>
                  </a:lnTo>
                  <a:lnTo>
                    <a:pt x="194" y="177"/>
                  </a:lnTo>
                  <a:lnTo>
                    <a:pt x="164" y="180"/>
                  </a:lnTo>
                  <a:lnTo>
                    <a:pt x="137" y="184"/>
                  </a:lnTo>
                  <a:lnTo>
                    <a:pt x="110" y="190"/>
                  </a:lnTo>
                  <a:lnTo>
                    <a:pt x="86" y="194"/>
                  </a:lnTo>
                  <a:lnTo>
                    <a:pt x="63" y="196"/>
                  </a:lnTo>
                  <a:lnTo>
                    <a:pt x="44" y="198"/>
                  </a:lnTo>
                  <a:lnTo>
                    <a:pt x="29" y="201"/>
                  </a:lnTo>
                  <a:lnTo>
                    <a:pt x="15" y="201"/>
                  </a:lnTo>
                  <a:lnTo>
                    <a:pt x="6" y="203"/>
                  </a:lnTo>
                  <a:lnTo>
                    <a:pt x="0" y="203"/>
                  </a:lnTo>
                  <a:lnTo>
                    <a:pt x="0" y="205"/>
                  </a:lnTo>
                  <a:lnTo>
                    <a:pt x="0" y="20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20" name="Freeform 12"/>
            <p:cNvSpPr>
              <a:spLocks/>
            </p:cNvSpPr>
            <p:nvPr/>
          </p:nvSpPr>
          <p:spPr bwMode="auto">
            <a:xfrm>
              <a:off x="742" y="2950"/>
              <a:ext cx="347" cy="65"/>
            </a:xfrm>
            <a:custGeom>
              <a:avLst/>
              <a:gdLst>
                <a:gd name="T0" fmla="*/ 4 w 694"/>
                <a:gd name="T1" fmla="*/ 125 h 129"/>
                <a:gd name="T2" fmla="*/ 25 w 694"/>
                <a:gd name="T3" fmla="*/ 118 h 129"/>
                <a:gd name="T4" fmla="*/ 66 w 694"/>
                <a:gd name="T5" fmla="*/ 108 h 129"/>
                <a:gd name="T6" fmla="*/ 122 w 694"/>
                <a:gd name="T7" fmla="*/ 93 h 129"/>
                <a:gd name="T8" fmla="*/ 188 w 694"/>
                <a:gd name="T9" fmla="*/ 78 h 129"/>
                <a:gd name="T10" fmla="*/ 258 w 694"/>
                <a:gd name="T11" fmla="*/ 60 h 129"/>
                <a:gd name="T12" fmla="*/ 335 w 694"/>
                <a:gd name="T13" fmla="*/ 43 h 129"/>
                <a:gd name="T14" fmla="*/ 407 w 694"/>
                <a:gd name="T15" fmla="*/ 28 h 129"/>
                <a:gd name="T16" fmla="*/ 471 w 694"/>
                <a:gd name="T17" fmla="*/ 17 h 129"/>
                <a:gd name="T18" fmla="*/ 528 w 694"/>
                <a:gd name="T19" fmla="*/ 9 h 129"/>
                <a:gd name="T20" fmla="*/ 576 w 694"/>
                <a:gd name="T21" fmla="*/ 3 h 129"/>
                <a:gd name="T22" fmla="*/ 616 w 694"/>
                <a:gd name="T23" fmla="*/ 2 h 129"/>
                <a:gd name="T24" fmla="*/ 644 w 694"/>
                <a:gd name="T25" fmla="*/ 0 h 129"/>
                <a:gd name="T26" fmla="*/ 669 w 694"/>
                <a:gd name="T27" fmla="*/ 0 h 129"/>
                <a:gd name="T28" fmla="*/ 684 w 694"/>
                <a:gd name="T29" fmla="*/ 2 h 129"/>
                <a:gd name="T30" fmla="*/ 692 w 694"/>
                <a:gd name="T31" fmla="*/ 3 h 129"/>
                <a:gd name="T32" fmla="*/ 654 w 694"/>
                <a:gd name="T33" fmla="*/ 43 h 129"/>
                <a:gd name="T34" fmla="*/ 643 w 694"/>
                <a:gd name="T35" fmla="*/ 45 h 129"/>
                <a:gd name="T36" fmla="*/ 614 w 694"/>
                <a:gd name="T37" fmla="*/ 51 h 129"/>
                <a:gd name="T38" fmla="*/ 570 w 694"/>
                <a:gd name="T39" fmla="*/ 60 h 129"/>
                <a:gd name="T40" fmla="*/ 515 w 694"/>
                <a:gd name="T41" fmla="*/ 72 h 129"/>
                <a:gd name="T42" fmla="*/ 452 w 694"/>
                <a:gd name="T43" fmla="*/ 83 h 129"/>
                <a:gd name="T44" fmla="*/ 386 w 694"/>
                <a:gd name="T45" fmla="*/ 97 h 129"/>
                <a:gd name="T46" fmla="*/ 317 w 694"/>
                <a:gd name="T47" fmla="*/ 108 h 129"/>
                <a:gd name="T48" fmla="*/ 255 w 694"/>
                <a:gd name="T49" fmla="*/ 118 h 129"/>
                <a:gd name="T50" fmla="*/ 196 w 694"/>
                <a:gd name="T51" fmla="*/ 121 h 129"/>
                <a:gd name="T52" fmla="*/ 144 w 694"/>
                <a:gd name="T53" fmla="*/ 127 h 129"/>
                <a:gd name="T54" fmla="*/ 101 w 694"/>
                <a:gd name="T55" fmla="*/ 129 h 129"/>
                <a:gd name="T56" fmla="*/ 66 w 694"/>
                <a:gd name="T57" fmla="*/ 129 h 129"/>
                <a:gd name="T58" fmla="*/ 36 w 694"/>
                <a:gd name="T59" fmla="*/ 129 h 129"/>
                <a:gd name="T60" fmla="*/ 17 w 694"/>
                <a:gd name="T61" fmla="*/ 129 h 129"/>
                <a:gd name="T62" fmla="*/ 4 w 694"/>
                <a:gd name="T63" fmla="*/ 127 h 129"/>
                <a:gd name="T64" fmla="*/ 0 w 694"/>
                <a:gd name="T65" fmla="*/ 1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4" h="129">
                  <a:moveTo>
                    <a:pt x="0" y="127"/>
                  </a:moveTo>
                  <a:lnTo>
                    <a:pt x="4" y="125"/>
                  </a:lnTo>
                  <a:lnTo>
                    <a:pt x="11" y="123"/>
                  </a:lnTo>
                  <a:lnTo>
                    <a:pt x="25" y="118"/>
                  </a:lnTo>
                  <a:lnTo>
                    <a:pt x="44" y="114"/>
                  </a:lnTo>
                  <a:lnTo>
                    <a:pt x="66" y="108"/>
                  </a:lnTo>
                  <a:lnTo>
                    <a:pt x="93" y="100"/>
                  </a:lnTo>
                  <a:lnTo>
                    <a:pt x="122" y="93"/>
                  </a:lnTo>
                  <a:lnTo>
                    <a:pt x="154" y="87"/>
                  </a:lnTo>
                  <a:lnTo>
                    <a:pt x="188" y="78"/>
                  </a:lnTo>
                  <a:lnTo>
                    <a:pt x="224" y="68"/>
                  </a:lnTo>
                  <a:lnTo>
                    <a:pt x="258" y="60"/>
                  </a:lnTo>
                  <a:lnTo>
                    <a:pt x="296" y="53"/>
                  </a:lnTo>
                  <a:lnTo>
                    <a:pt x="335" y="43"/>
                  </a:lnTo>
                  <a:lnTo>
                    <a:pt x="371" y="36"/>
                  </a:lnTo>
                  <a:lnTo>
                    <a:pt x="407" y="28"/>
                  </a:lnTo>
                  <a:lnTo>
                    <a:pt x="441" y="24"/>
                  </a:lnTo>
                  <a:lnTo>
                    <a:pt x="471" y="17"/>
                  </a:lnTo>
                  <a:lnTo>
                    <a:pt x="502" y="13"/>
                  </a:lnTo>
                  <a:lnTo>
                    <a:pt x="528" y="9"/>
                  </a:lnTo>
                  <a:lnTo>
                    <a:pt x="553" y="7"/>
                  </a:lnTo>
                  <a:lnTo>
                    <a:pt x="576" y="3"/>
                  </a:lnTo>
                  <a:lnTo>
                    <a:pt x="597" y="2"/>
                  </a:lnTo>
                  <a:lnTo>
                    <a:pt x="616" y="2"/>
                  </a:lnTo>
                  <a:lnTo>
                    <a:pt x="633" y="2"/>
                  </a:lnTo>
                  <a:lnTo>
                    <a:pt x="644" y="0"/>
                  </a:lnTo>
                  <a:lnTo>
                    <a:pt x="658" y="0"/>
                  </a:lnTo>
                  <a:lnTo>
                    <a:pt x="669" y="0"/>
                  </a:lnTo>
                  <a:lnTo>
                    <a:pt x="679" y="2"/>
                  </a:lnTo>
                  <a:lnTo>
                    <a:pt x="684" y="2"/>
                  </a:lnTo>
                  <a:lnTo>
                    <a:pt x="690" y="3"/>
                  </a:lnTo>
                  <a:lnTo>
                    <a:pt x="692" y="3"/>
                  </a:lnTo>
                  <a:lnTo>
                    <a:pt x="694" y="3"/>
                  </a:lnTo>
                  <a:lnTo>
                    <a:pt x="654" y="43"/>
                  </a:lnTo>
                  <a:lnTo>
                    <a:pt x="650" y="43"/>
                  </a:lnTo>
                  <a:lnTo>
                    <a:pt x="643" y="45"/>
                  </a:lnTo>
                  <a:lnTo>
                    <a:pt x="629" y="47"/>
                  </a:lnTo>
                  <a:lnTo>
                    <a:pt x="614" y="51"/>
                  </a:lnTo>
                  <a:lnTo>
                    <a:pt x="593" y="55"/>
                  </a:lnTo>
                  <a:lnTo>
                    <a:pt x="570" y="60"/>
                  </a:lnTo>
                  <a:lnTo>
                    <a:pt x="542" y="66"/>
                  </a:lnTo>
                  <a:lnTo>
                    <a:pt x="515" y="72"/>
                  </a:lnTo>
                  <a:lnTo>
                    <a:pt x="483" y="78"/>
                  </a:lnTo>
                  <a:lnTo>
                    <a:pt x="452" y="83"/>
                  </a:lnTo>
                  <a:lnTo>
                    <a:pt x="418" y="89"/>
                  </a:lnTo>
                  <a:lnTo>
                    <a:pt x="386" y="97"/>
                  </a:lnTo>
                  <a:lnTo>
                    <a:pt x="350" y="102"/>
                  </a:lnTo>
                  <a:lnTo>
                    <a:pt x="317" y="108"/>
                  </a:lnTo>
                  <a:lnTo>
                    <a:pt x="285" y="112"/>
                  </a:lnTo>
                  <a:lnTo>
                    <a:pt x="255" y="118"/>
                  </a:lnTo>
                  <a:lnTo>
                    <a:pt x="222" y="119"/>
                  </a:lnTo>
                  <a:lnTo>
                    <a:pt x="196" y="121"/>
                  </a:lnTo>
                  <a:lnTo>
                    <a:pt x="167" y="125"/>
                  </a:lnTo>
                  <a:lnTo>
                    <a:pt x="144" y="127"/>
                  </a:lnTo>
                  <a:lnTo>
                    <a:pt x="122" y="127"/>
                  </a:lnTo>
                  <a:lnTo>
                    <a:pt x="101" y="129"/>
                  </a:lnTo>
                  <a:lnTo>
                    <a:pt x="82" y="129"/>
                  </a:lnTo>
                  <a:lnTo>
                    <a:pt x="66" y="129"/>
                  </a:lnTo>
                  <a:lnTo>
                    <a:pt x="49" y="129"/>
                  </a:lnTo>
                  <a:lnTo>
                    <a:pt x="36" y="129"/>
                  </a:lnTo>
                  <a:lnTo>
                    <a:pt x="25" y="129"/>
                  </a:lnTo>
                  <a:lnTo>
                    <a:pt x="17" y="129"/>
                  </a:lnTo>
                  <a:lnTo>
                    <a:pt x="7" y="127"/>
                  </a:lnTo>
                  <a:lnTo>
                    <a:pt x="4" y="127"/>
                  </a:lnTo>
                  <a:lnTo>
                    <a:pt x="0" y="127"/>
                  </a:lnTo>
                  <a:lnTo>
                    <a:pt x="0" y="127"/>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21" name="Freeform 13"/>
            <p:cNvSpPr>
              <a:spLocks/>
            </p:cNvSpPr>
            <p:nvPr/>
          </p:nvSpPr>
          <p:spPr bwMode="auto">
            <a:xfrm>
              <a:off x="791" y="3065"/>
              <a:ext cx="279" cy="68"/>
            </a:xfrm>
            <a:custGeom>
              <a:avLst/>
              <a:gdLst>
                <a:gd name="T0" fmla="*/ 0 w 559"/>
                <a:gd name="T1" fmla="*/ 135 h 135"/>
                <a:gd name="T2" fmla="*/ 21 w 559"/>
                <a:gd name="T3" fmla="*/ 127 h 135"/>
                <a:gd name="T4" fmla="*/ 57 w 559"/>
                <a:gd name="T5" fmla="*/ 119 h 135"/>
                <a:gd name="T6" fmla="*/ 104 w 559"/>
                <a:gd name="T7" fmla="*/ 110 h 135"/>
                <a:gd name="T8" fmla="*/ 161 w 559"/>
                <a:gd name="T9" fmla="*/ 97 h 135"/>
                <a:gd name="T10" fmla="*/ 224 w 559"/>
                <a:gd name="T11" fmla="*/ 81 h 135"/>
                <a:gd name="T12" fmla="*/ 287 w 559"/>
                <a:gd name="T13" fmla="*/ 68 h 135"/>
                <a:gd name="T14" fmla="*/ 348 w 559"/>
                <a:gd name="T15" fmla="*/ 55 h 135"/>
                <a:gd name="T16" fmla="*/ 399 w 559"/>
                <a:gd name="T17" fmla="*/ 41 h 135"/>
                <a:gd name="T18" fmla="*/ 443 w 559"/>
                <a:gd name="T19" fmla="*/ 30 h 135"/>
                <a:gd name="T20" fmla="*/ 477 w 559"/>
                <a:gd name="T21" fmla="*/ 21 h 135"/>
                <a:gd name="T22" fmla="*/ 506 w 559"/>
                <a:gd name="T23" fmla="*/ 13 h 135"/>
                <a:gd name="T24" fmla="*/ 527 w 559"/>
                <a:gd name="T25" fmla="*/ 5 h 135"/>
                <a:gd name="T26" fmla="*/ 542 w 559"/>
                <a:gd name="T27" fmla="*/ 2 h 135"/>
                <a:gd name="T28" fmla="*/ 555 w 559"/>
                <a:gd name="T29" fmla="*/ 0 h 135"/>
                <a:gd name="T30" fmla="*/ 513 w 559"/>
                <a:gd name="T31" fmla="*/ 68 h 135"/>
                <a:gd name="T32" fmla="*/ 506 w 559"/>
                <a:gd name="T33" fmla="*/ 68 h 135"/>
                <a:gd name="T34" fmla="*/ 490 w 559"/>
                <a:gd name="T35" fmla="*/ 74 h 135"/>
                <a:gd name="T36" fmla="*/ 466 w 559"/>
                <a:gd name="T37" fmla="*/ 81 h 135"/>
                <a:gd name="T38" fmla="*/ 433 w 559"/>
                <a:gd name="T39" fmla="*/ 89 h 135"/>
                <a:gd name="T40" fmla="*/ 393 w 559"/>
                <a:gd name="T41" fmla="*/ 97 h 135"/>
                <a:gd name="T42" fmla="*/ 352 w 559"/>
                <a:gd name="T43" fmla="*/ 106 h 135"/>
                <a:gd name="T44" fmla="*/ 306 w 559"/>
                <a:gd name="T45" fmla="*/ 114 h 135"/>
                <a:gd name="T46" fmla="*/ 260 w 559"/>
                <a:gd name="T47" fmla="*/ 123 h 135"/>
                <a:gd name="T48" fmla="*/ 211 w 559"/>
                <a:gd name="T49" fmla="*/ 127 h 135"/>
                <a:gd name="T50" fmla="*/ 163 w 559"/>
                <a:gd name="T51" fmla="*/ 131 h 135"/>
                <a:gd name="T52" fmla="*/ 120 w 559"/>
                <a:gd name="T53" fmla="*/ 133 h 135"/>
                <a:gd name="T54" fmla="*/ 80 w 559"/>
                <a:gd name="T55" fmla="*/ 135 h 135"/>
                <a:gd name="T56" fmla="*/ 45 w 559"/>
                <a:gd name="T57" fmla="*/ 135 h 135"/>
                <a:gd name="T58" fmla="*/ 21 w 559"/>
                <a:gd name="T59" fmla="*/ 135 h 135"/>
                <a:gd name="T60" fmla="*/ 4 w 559"/>
                <a:gd name="T61" fmla="*/ 135 h 135"/>
                <a:gd name="T62" fmla="*/ 0 w 559"/>
                <a:gd name="T63"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9" h="135">
                  <a:moveTo>
                    <a:pt x="0" y="135"/>
                  </a:moveTo>
                  <a:lnTo>
                    <a:pt x="0" y="135"/>
                  </a:lnTo>
                  <a:lnTo>
                    <a:pt x="7" y="131"/>
                  </a:lnTo>
                  <a:lnTo>
                    <a:pt x="21" y="127"/>
                  </a:lnTo>
                  <a:lnTo>
                    <a:pt x="36" y="125"/>
                  </a:lnTo>
                  <a:lnTo>
                    <a:pt x="57" y="119"/>
                  </a:lnTo>
                  <a:lnTo>
                    <a:pt x="80" y="114"/>
                  </a:lnTo>
                  <a:lnTo>
                    <a:pt x="104" y="110"/>
                  </a:lnTo>
                  <a:lnTo>
                    <a:pt x="133" y="104"/>
                  </a:lnTo>
                  <a:lnTo>
                    <a:pt x="161" y="97"/>
                  </a:lnTo>
                  <a:lnTo>
                    <a:pt x="192" y="89"/>
                  </a:lnTo>
                  <a:lnTo>
                    <a:pt x="224" y="81"/>
                  </a:lnTo>
                  <a:lnTo>
                    <a:pt x="257" y="76"/>
                  </a:lnTo>
                  <a:lnTo>
                    <a:pt x="287" y="68"/>
                  </a:lnTo>
                  <a:lnTo>
                    <a:pt x="317" y="61"/>
                  </a:lnTo>
                  <a:lnTo>
                    <a:pt x="348" y="55"/>
                  </a:lnTo>
                  <a:lnTo>
                    <a:pt x="376" y="49"/>
                  </a:lnTo>
                  <a:lnTo>
                    <a:pt x="399" y="41"/>
                  </a:lnTo>
                  <a:lnTo>
                    <a:pt x="422" y="36"/>
                  </a:lnTo>
                  <a:lnTo>
                    <a:pt x="443" y="30"/>
                  </a:lnTo>
                  <a:lnTo>
                    <a:pt x="462" y="26"/>
                  </a:lnTo>
                  <a:lnTo>
                    <a:pt x="477" y="21"/>
                  </a:lnTo>
                  <a:lnTo>
                    <a:pt x="494" y="17"/>
                  </a:lnTo>
                  <a:lnTo>
                    <a:pt x="506" y="13"/>
                  </a:lnTo>
                  <a:lnTo>
                    <a:pt x="519" y="9"/>
                  </a:lnTo>
                  <a:lnTo>
                    <a:pt x="527" y="5"/>
                  </a:lnTo>
                  <a:lnTo>
                    <a:pt x="536" y="5"/>
                  </a:lnTo>
                  <a:lnTo>
                    <a:pt x="542" y="2"/>
                  </a:lnTo>
                  <a:lnTo>
                    <a:pt x="547" y="0"/>
                  </a:lnTo>
                  <a:lnTo>
                    <a:pt x="555" y="0"/>
                  </a:lnTo>
                  <a:lnTo>
                    <a:pt x="559" y="0"/>
                  </a:lnTo>
                  <a:lnTo>
                    <a:pt x="513" y="68"/>
                  </a:lnTo>
                  <a:lnTo>
                    <a:pt x="511" y="68"/>
                  </a:lnTo>
                  <a:lnTo>
                    <a:pt x="506" y="68"/>
                  </a:lnTo>
                  <a:lnTo>
                    <a:pt x="498" y="70"/>
                  </a:lnTo>
                  <a:lnTo>
                    <a:pt x="490" y="74"/>
                  </a:lnTo>
                  <a:lnTo>
                    <a:pt x="477" y="76"/>
                  </a:lnTo>
                  <a:lnTo>
                    <a:pt x="466" y="81"/>
                  </a:lnTo>
                  <a:lnTo>
                    <a:pt x="449" y="85"/>
                  </a:lnTo>
                  <a:lnTo>
                    <a:pt x="433" y="89"/>
                  </a:lnTo>
                  <a:lnTo>
                    <a:pt x="414" y="93"/>
                  </a:lnTo>
                  <a:lnTo>
                    <a:pt x="393" y="97"/>
                  </a:lnTo>
                  <a:lnTo>
                    <a:pt x="373" y="102"/>
                  </a:lnTo>
                  <a:lnTo>
                    <a:pt x="352" y="106"/>
                  </a:lnTo>
                  <a:lnTo>
                    <a:pt x="329" y="110"/>
                  </a:lnTo>
                  <a:lnTo>
                    <a:pt x="306" y="114"/>
                  </a:lnTo>
                  <a:lnTo>
                    <a:pt x="283" y="119"/>
                  </a:lnTo>
                  <a:lnTo>
                    <a:pt x="260" y="123"/>
                  </a:lnTo>
                  <a:lnTo>
                    <a:pt x="236" y="123"/>
                  </a:lnTo>
                  <a:lnTo>
                    <a:pt x="211" y="127"/>
                  </a:lnTo>
                  <a:lnTo>
                    <a:pt x="188" y="129"/>
                  </a:lnTo>
                  <a:lnTo>
                    <a:pt x="163" y="131"/>
                  </a:lnTo>
                  <a:lnTo>
                    <a:pt x="141" y="131"/>
                  </a:lnTo>
                  <a:lnTo>
                    <a:pt x="120" y="133"/>
                  </a:lnTo>
                  <a:lnTo>
                    <a:pt x="99" y="135"/>
                  </a:lnTo>
                  <a:lnTo>
                    <a:pt x="80" y="135"/>
                  </a:lnTo>
                  <a:lnTo>
                    <a:pt x="61" y="135"/>
                  </a:lnTo>
                  <a:lnTo>
                    <a:pt x="45" y="135"/>
                  </a:lnTo>
                  <a:lnTo>
                    <a:pt x="32" y="135"/>
                  </a:lnTo>
                  <a:lnTo>
                    <a:pt x="21" y="135"/>
                  </a:lnTo>
                  <a:lnTo>
                    <a:pt x="11" y="135"/>
                  </a:lnTo>
                  <a:lnTo>
                    <a:pt x="4" y="135"/>
                  </a:lnTo>
                  <a:lnTo>
                    <a:pt x="0" y="135"/>
                  </a:lnTo>
                  <a:lnTo>
                    <a:pt x="0" y="13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22" name="Freeform 14"/>
            <p:cNvSpPr>
              <a:spLocks/>
            </p:cNvSpPr>
            <p:nvPr/>
          </p:nvSpPr>
          <p:spPr bwMode="auto">
            <a:xfrm>
              <a:off x="921" y="3339"/>
              <a:ext cx="273" cy="79"/>
            </a:xfrm>
            <a:custGeom>
              <a:avLst/>
              <a:gdLst>
                <a:gd name="T0" fmla="*/ 0 w 546"/>
                <a:gd name="T1" fmla="*/ 158 h 158"/>
                <a:gd name="T2" fmla="*/ 540 w 546"/>
                <a:gd name="T3" fmla="*/ 97 h 158"/>
                <a:gd name="T4" fmla="*/ 540 w 546"/>
                <a:gd name="T5" fmla="*/ 93 h 158"/>
                <a:gd name="T6" fmla="*/ 544 w 546"/>
                <a:gd name="T7" fmla="*/ 82 h 158"/>
                <a:gd name="T8" fmla="*/ 544 w 546"/>
                <a:gd name="T9" fmla="*/ 74 h 158"/>
                <a:gd name="T10" fmla="*/ 544 w 546"/>
                <a:gd name="T11" fmla="*/ 69 h 158"/>
                <a:gd name="T12" fmla="*/ 544 w 546"/>
                <a:gd name="T13" fmla="*/ 59 h 158"/>
                <a:gd name="T14" fmla="*/ 546 w 546"/>
                <a:gd name="T15" fmla="*/ 51 h 158"/>
                <a:gd name="T16" fmla="*/ 544 w 546"/>
                <a:gd name="T17" fmla="*/ 42 h 158"/>
                <a:gd name="T18" fmla="*/ 544 w 546"/>
                <a:gd name="T19" fmla="*/ 32 h 158"/>
                <a:gd name="T20" fmla="*/ 540 w 546"/>
                <a:gd name="T21" fmla="*/ 25 h 158"/>
                <a:gd name="T22" fmla="*/ 540 w 546"/>
                <a:gd name="T23" fmla="*/ 17 h 158"/>
                <a:gd name="T24" fmla="*/ 535 w 546"/>
                <a:gd name="T25" fmla="*/ 10 h 158"/>
                <a:gd name="T26" fmla="*/ 529 w 546"/>
                <a:gd name="T27" fmla="*/ 6 h 158"/>
                <a:gd name="T28" fmla="*/ 521 w 546"/>
                <a:gd name="T29" fmla="*/ 2 h 158"/>
                <a:gd name="T30" fmla="*/ 514 w 546"/>
                <a:gd name="T31" fmla="*/ 2 h 158"/>
                <a:gd name="T32" fmla="*/ 502 w 546"/>
                <a:gd name="T33" fmla="*/ 0 h 158"/>
                <a:gd name="T34" fmla="*/ 491 w 546"/>
                <a:gd name="T35" fmla="*/ 0 h 158"/>
                <a:gd name="T36" fmla="*/ 478 w 546"/>
                <a:gd name="T37" fmla="*/ 0 h 158"/>
                <a:gd name="T38" fmla="*/ 464 w 546"/>
                <a:gd name="T39" fmla="*/ 4 h 158"/>
                <a:gd name="T40" fmla="*/ 449 w 546"/>
                <a:gd name="T41" fmla="*/ 6 h 158"/>
                <a:gd name="T42" fmla="*/ 436 w 546"/>
                <a:gd name="T43" fmla="*/ 10 h 158"/>
                <a:gd name="T44" fmla="*/ 419 w 546"/>
                <a:gd name="T45" fmla="*/ 13 h 158"/>
                <a:gd name="T46" fmla="*/ 405 w 546"/>
                <a:gd name="T47" fmla="*/ 17 h 158"/>
                <a:gd name="T48" fmla="*/ 386 w 546"/>
                <a:gd name="T49" fmla="*/ 21 h 158"/>
                <a:gd name="T50" fmla="*/ 369 w 546"/>
                <a:gd name="T51" fmla="*/ 25 h 158"/>
                <a:gd name="T52" fmla="*/ 352 w 546"/>
                <a:gd name="T53" fmla="*/ 29 h 158"/>
                <a:gd name="T54" fmla="*/ 335 w 546"/>
                <a:gd name="T55" fmla="*/ 34 h 158"/>
                <a:gd name="T56" fmla="*/ 318 w 546"/>
                <a:gd name="T57" fmla="*/ 38 h 158"/>
                <a:gd name="T58" fmla="*/ 301 w 546"/>
                <a:gd name="T59" fmla="*/ 44 h 158"/>
                <a:gd name="T60" fmla="*/ 284 w 546"/>
                <a:gd name="T61" fmla="*/ 50 h 158"/>
                <a:gd name="T62" fmla="*/ 267 w 546"/>
                <a:gd name="T63" fmla="*/ 55 h 158"/>
                <a:gd name="T64" fmla="*/ 249 w 546"/>
                <a:gd name="T65" fmla="*/ 61 h 158"/>
                <a:gd name="T66" fmla="*/ 232 w 546"/>
                <a:gd name="T67" fmla="*/ 65 h 158"/>
                <a:gd name="T68" fmla="*/ 217 w 546"/>
                <a:gd name="T69" fmla="*/ 70 h 158"/>
                <a:gd name="T70" fmla="*/ 202 w 546"/>
                <a:gd name="T71" fmla="*/ 76 h 158"/>
                <a:gd name="T72" fmla="*/ 187 w 546"/>
                <a:gd name="T73" fmla="*/ 80 h 158"/>
                <a:gd name="T74" fmla="*/ 173 w 546"/>
                <a:gd name="T75" fmla="*/ 86 h 158"/>
                <a:gd name="T76" fmla="*/ 160 w 546"/>
                <a:gd name="T77" fmla="*/ 89 h 158"/>
                <a:gd name="T78" fmla="*/ 151 w 546"/>
                <a:gd name="T79" fmla="*/ 93 h 158"/>
                <a:gd name="T80" fmla="*/ 137 w 546"/>
                <a:gd name="T81" fmla="*/ 97 h 158"/>
                <a:gd name="T82" fmla="*/ 130 w 546"/>
                <a:gd name="T83" fmla="*/ 101 h 158"/>
                <a:gd name="T84" fmla="*/ 120 w 546"/>
                <a:gd name="T85" fmla="*/ 103 h 158"/>
                <a:gd name="T86" fmla="*/ 114 w 546"/>
                <a:gd name="T87" fmla="*/ 107 h 158"/>
                <a:gd name="T88" fmla="*/ 105 w 546"/>
                <a:gd name="T89" fmla="*/ 110 h 158"/>
                <a:gd name="T90" fmla="*/ 103 w 546"/>
                <a:gd name="T91" fmla="*/ 112 h 158"/>
                <a:gd name="T92" fmla="*/ 0 w 546"/>
                <a:gd name="T93" fmla="*/ 158 h 158"/>
                <a:gd name="T94" fmla="*/ 0 w 546"/>
                <a:gd name="T9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58">
                  <a:moveTo>
                    <a:pt x="0" y="158"/>
                  </a:moveTo>
                  <a:lnTo>
                    <a:pt x="540" y="97"/>
                  </a:lnTo>
                  <a:lnTo>
                    <a:pt x="540" y="93"/>
                  </a:lnTo>
                  <a:lnTo>
                    <a:pt x="544" y="82"/>
                  </a:lnTo>
                  <a:lnTo>
                    <a:pt x="544" y="74"/>
                  </a:lnTo>
                  <a:lnTo>
                    <a:pt x="544" y="69"/>
                  </a:lnTo>
                  <a:lnTo>
                    <a:pt x="544" y="59"/>
                  </a:lnTo>
                  <a:lnTo>
                    <a:pt x="546" y="51"/>
                  </a:lnTo>
                  <a:lnTo>
                    <a:pt x="544" y="42"/>
                  </a:lnTo>
                  <a:lnTo>
                    <a:pt x="544" y="32"/>
                  </a:lnTo>
                  <a:lnTo>
                    <a:pt x="540" y="25"/>
                  </a:lnTo>
                  <a:lnTo>
                    <a:pt x="540" y="17"/>
                  </a:lnTo>
                  <a:lnTo>
                    <a:pt x="535" y="10"/>
                  </a:lnTo>
                  <a:lnTo>
                    <a:pt x="529" y="6"/>
                  </a:lnTo>
                  <a:lnTo>
                    <a:pt x="521" y="2"/>
                  </a:lnTo>
                  <a:lnTo>
                    <a:pt x="514" y="2"/>
                  </a:lnTo>
                  <a:lnTo>
                    <a:pt x="502" y="0"/>
                  </a:lnTo>
                  <a:lnTo>
                    <a:pt x="491" y="0"/>
                  </a:lnTo>
                  <a:lnTo>
                    <a:pt x="478" y="0"/>
                  </a:lnTo>
                  <a:lnTo>
                    <a:pt x="464" y="4"/>
                  </a:lnTo>
                  <a:lnTo>
                    <a:pt x="449" y="6"/>
                  </a:lnTo>
                  <a:lnTo>
                    <a:pt x="436" y="10"/>
                  </a:lnTo>
                  <a:lnTo>
                    <a:pt x="419" y="13"/>
                  </a:lnTo>
                  <a:lnTo>
                    <a:pt x="405" y="17"/>
                  </a:lnTo>
                  <a:lnTo>
                    <a:pt x="386" y="21"/>
                  </a:lnTo>
                  <a:lnTo>
                    <a:pt x="369" y="25"/>
                  </a:lnTo>
                  <a:lnTo>
                    <a:pt x="352" y="29"/>
                  </a:lnTo>
                  <a:lnTo>
                    <a:pt x="335" y="34"/>
                  </a:lnTo>
                  <a:lnTo>
                    <a:pt x="318" y="38"/>
                  </a:lnTo>
                  <a:lnTo>
                    <a:pt x="301" y="44"/>
                  </a:lnTo>
                  <a:lnTo>
                    <a:pt x="284" y="50"/>
                  </a:lnTo>
                  <a:lnTo>
                    <a:pt x="267" y="55"/>
                  </a:lnTo>
                  <a:lnTo>
                    <a:pt x="249" y="61"/>
                  </a:lnTo>
                  <a:lnTo>
                    <a:pt x="232" y="65"/>
                  </a:lnTo>
                  <a:lnTo>
                    <a:pt x="217" y="70"/>
                  </a:lnTo>
                  <a:lnTo>
                    <a:pt x="202" y="76"/>
                  </a:lnTo>
                  <a:lnTo>
                    <a:pt x="187" y="80"/>
                  </a:lnTo>
                  <a:lnTo>
                    <a:pt x="173" y="86"/>
                  </a:lnTo>
                  <a:lnTo>
                    <a:pt x="160" y="89"/>
                  </a:lnTo>
                  <a:lnTo>
                    <a:pt x="151" y="93"/>
                  </a:lnTo>
                  <a:lnTo>
                    <a:pt x="137" y="97"/>
                  </a:lnTo>
                  <a:lnTo>
                    <a:pt x="130" y="101"/>
                  </a:lnTo>
                  <a:lnTo>
                    <a:pt x="120" y="103"/>
                  </a:lnTo>
                  <a:lnTo>
                    <a:pt x="114" y="107"/>
                  </a:lnTo>
                  <a:lnTo>
                    <a:pt x="105" y="110"/>
                  </a:lnTo>
                  <a:lnTo>
                    <a:pt x="103" y="112"/>
                  </a:lnTo>
                  <a:lnTo>
                    <a:pt x="0" y="158"/>
                  </a:lnTo>
                  <a:lnTo>
                    <a:pt x="0" y="158"/>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23" name="Freeform 15"/>
            <p:cNvSpPr>
              <a:spLocks/>
            </p:cNvSpPr>
            <p:nvPr/>
          </p:nvSpPr>
          <p:spPr bwMode="auto">
            <a:xfrm>
              <a:off x="838" y="3453"/>
              <a:ext cx="558" cy="106"/>
            </a:xfrm>
            <a:custGeom>
              <a:avLst/>
              <a:gdLst>
                <a:gd name="T0" fmla="*/ 28 w 1114"/>
                <a:gd name="T1" fmla="*/ 198 h 211"/>
                <a:gd name="T2" fmla="*/ 63 w 1114"/>
                <a:gd name="T3" fmla="*/ 181 h 211"/>
                <a:gd name="T4" fmla="*/ 108 w 1114"/>
                <a:gd name="T5" fmla="*/ 164 h 211"/>
                <a:gd name="T6" fmla="*/ 160 w 1114"/>
                <a:gd name="T7" fmla="*/ 143 h 211"/>
                <a:gd name="T8" fmla="*/ 217 w 1114"/>
                <a:gd name="T9" fmla="*/ 122 h 211"/>
                <a:gd name="T10" fmla="*/ 278 w 1114"/>
                <a:gd name="T11" fmla="*/ 105 h 211"/>
                <a:gd name="T12" fmla="*/ 340 w 1114"/>
                <a:gd name="T13" fmla="*/ 90 h 211"/>
                <a:gd name="T14" fmla="*/ 401 w 1114"/>
                <a:gd name="T15" fmla="*/ 78 h 211"/>
                <a:gd name="T16" fmla="*/ 462 w 1114"/>
                <a:gd name="T17" fmla="*/ 73 h 211"/>
                <a:gd name="T18" fmla="*/ 521 w 1114"/>
                <a:gd name="T19" fmla="*/ 67 h 211"/>
                <a:gd name="T20" fmla="*/ 580 w 1114"/>
                <a:gd name="T21" fmla="*/ 67 h 211"/>
                <a:gd name="T22" fmla="*/ 635 w 1114"/>
                <a:gd name="T23" fmla="*/ 65 h 211"/>
                <a:gd name="T24" fmla="*/ 692 w 1114"/>
                <a:gd name="T25" fmla="*/ 65 h 211"/>
                <a:gd name="T26" fmla="*/ 751 w 1114"/>
                <a:gd name="T27" fmla="*/ 63 h 211"/>
                <a:gd name="T28" fmla="*/ 808 w 1114"/>
                <a:gd name="T29" fmla="*/ 59 h 211"/>
                <a:gd name="T30" fmla="*/ 865 w 1114"/>
                <a:gd name="T31" fmla="*/ 52 h 211"/>
                <a:gd name="T32" fmla="*/ 920 w 1114"/>
                <a:gd name="T33" fmla="*/ 44 h 211"/>
                <a:gd name="T34" fmla="*/ 972 w 1114"/>
                <a:gd name="T35" fmla="*/ 34 h 211"/>
                <a:gd name="T36" fmla="*/ 1019 w 1114"/>
                <a:gd name="T37" fmla="*/ 25 h 211"/>
                <a:gd name="T38" fmla="*/ 1057 w 1114"/>
                <a:gd name="T39" fmla="*/ 14 h 211"/>
                <a:gd name="T40" fmla="*/ 1088 w 1114"/>
                <a:gd name="T41" fmla="*/ 6 h 211"/>
                <a:gd name="T42" fmla="*/ 1107 w 1114"/>
                <a:gd name="T43" fmla="*/ 0 h 211"/>
                <a:gd name="T44" fmla="*/ 1114 w 1114"/>
                <a:gd name="T45" fmla="*/ 0 h 211"/>
                <a:gd name="T46" fmla="*/ 1069 w 1114"/>
                <a:gd name="T47" fmla="*/ 63 h 211"/>
                <a:gd name="T48" fmla="*/ 1048 w 1114"/>
                <a:gd name="T49" fmla="*/ 65 h 211"/>
                <a:gd name="T50" fmla="*/ 1008 w 1114"/>
                <a:gd name="T51" fmla="*/ 73 h 211"/>
                <a:gd name="T52" fmla="*/ 956 w 1114"/>
                <a:gd name="T53" fmla="*/ 80 h 211"/>
                <a:gd name="T54" fmla="*/ 896 w 1114"/>
                <a:gd name="T55" fmla="*/ 90 h 211"/>
                <a:gd name="T56" fmla="*/ 827 w 1114"/>
                <a:gd name="T57" fmla="*/ 101 h 211"/>
                <a:gd name="T58" fmla="*/ 759 w 1114"/>
                <a:gd name="T59" fmla="*/ 114 h 211"/>
                <a:gd name="T60" fmla="*/ 688 w 1114"/>
                <a:gd name="T61" fmla="*/ 124 h 211"/>
                <a:gd name="T62" fmla="*/ 622 w 1114"/>
                <a:gd name="T63" fmla="*/ 133 h 211"/>
                <a:gd name="T64" fmla="*/ 563 w 1114"/>
                <a:gd name="T65" fmla="*/ 141 h 211"/>
                <a:gd name="T66" fmla="*/ 508 w 1114"/>
                <a:gd name="T67" fmla="*/ 149 h 211"/>
                <a:gd name="T68" fmla="*/ 458 w 1114"/>
                <a:gd name="T69" fmla="*/ 154 h 211"/>
                <a:gd name="T70" fmla="*/ 411 w 1114"/>
                <a:gd name="T71" fmla="*/ 160 h 211"/>
                <a:gd name="T72" fmla="*/ 365 w 1114"/>
                <a:gd name="T73" fmla="*/ 164 h 211"/>
                <a:gd name="T74" fmla="*/ 319 w 1114"/>
                <a:gd name="T75" fmla="*/ 169 h 211"/>
                <a:gd name="T76" fmla="*/ 276 w 1114"/>
                <a:gd name="T77" fmla="*/ 175 h 211"/>
                <a:gd name="T78" fmla="*/ 232 w 1114"/>
                <a:gd name="T79" fmla="*/ 181 h 211"/>
                <a:gd name="T80" fmla="*/ 184 w 1114"/>
                <a:gd name="T81" fmla="*/ 187 h 211"/>
                <a:gd name="T82" fmla="*/ 139 w 1114"/>
                <a:gd name="T83" fmla="*/ 190 h 211"/>
                <a:gd name="T84" fmla="*/ 99 w 1114"/>
                <a:gd name="T85" fmla="*/ 196 h 211"/>
                <a:gd name="T86" fmla="*/ 63 w 1114"/>
                <a:gd name="T87" fmla="*/ 202 h 211"/>
                <a:gd name="T88" fmla="*/ 32 w 1114"/>
                <a:gd name="T89" fmla="*/ 207 h 211"/>
                <a:gd name="T90" fmla="*/ 15 w 1114"/>
                <a:gd name="T91" fmla="*/ 20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4" h="211">
                  <a:moveTo>
                    <a:pt x="15" y="202"/>
                  </a:moveTo>
                  <a:lnTo>
                    <a:pt x="28" y="198"/>
                  </a:lnTo>
                  <a:lnTo>
                    <a:pt x="42" y="190"/>
                  </a:lnTo>
                  <a:lnTo>
                    <a:pt x="63" y="181"/>
                  </a:lnTo>
                  <a:lnTo>
                    <a:pt x="84" y="173"/>
                  </a:lnTo>
                  <a:lnTo>
                    <a:pt x="108" y="164"/>
                  </a:lnTo>
                  <a:lnTo>
                    <a:pt x="131" y="152"/>
                  </a:lnTo>
                  <a:lnTo>
                    <a:pt x="160" y="143"/>
                  </a:lnTo>
                  <a:lnTo>
                    <a:pt x="186" y="131"/>
                  </a:lnTo>
                  <a:lnTo>
                    <a:pt x="217" y="122"/>
                  </a:lnTo>
                  <a:lnTo>
                    <a:pt x="247" y="112"/>
                  </a:lnTo>
                  <a:lnTo>
                    <a:pt x="278" y="105"/>
                  </a:lnTo>
                  <a:lnTo>
                    <a:pt x="310" y="95"/>
                  </a:lnTo>
                  <a:lnTo>
                    <a:pt x="340" y="90"/>
                  </a:lnTo>
                  <a:lnTo>
                    <a:pt x="371" y="82"/>
                  </a:lnTo>
                  <a:lnTo>
                    <a:pt x="401" y="78"/>
                  </a:lnTo>
                  <a:lnTo>
                    <a:pt x="432" y="73"/>
                  </a:lnTo>
                  <a:lnTo>
                    <a:pt x="462" y="73"/>
                  </a:lnTo>
                  <a:lnTo>
                    <a:pt x="490" y="67"/>
                  </a:lnTo>
                  <a:lnTo>
                    <a:pt x="521" y="67"/>
                  </a:lnTo>
                  <a:lnTo>
                    <a:pt x="549" y="67"/>
                  </a:lnTo>
                  <a:lnTo>
                    <a:pt x="580" y="67"/>
                  </a:lnTo>
                  <a:lnTo>
                    <a:pt x="606" y="65"/>
                  </a:lnTo>
                  <a:lnTo>
                    <a:pt x="635" y="65"/>
                  </a:lnTo>
                  <a:lnTo>
                    <a:pt x="664" y="65"/>
                  </a:lnTo>
                  <a:lnTo>
                    <a:pt x="692" y="65"/>
                  </a:lnTo>
                  <a:lnTo>
                    <a:pt x="722" y="63"/>
                  </a:lnTo>
                  <a:lnTo>
                    <a:pt x="751" y="63"/>
                  </a:lnTo>
                  <a:lnTo>
                    <a:pt x="780" y="61"/>
                  </a:lnTo>
                  <a:lnTo>
                    <a:pt x="808" y="59"/>
                  </a:lnTo>
                  <a:lnTo>
                    <a:pt x="835" y="55"/>
                  </a:lnTo>
                  <a:lnTo>
                    <a:pt x="865" y="52"/>
                  </a:lnTo>
                  <a:lnTo>
                    <a:pt x="892" y="48"/>
                  </a:lnTo>
                  <a:lnTo>
                    <a:pt x="920" y="44"/>
                  </a:lnTo>
                  <a:lnTo>
                    <a:pt x="945" y="38"/>
                  </a:lnTo>
                  <a:lnTo>
                    <a:pt x="972" y="34"/>
                  </a:lnTo>
                  <a:lnTo>
                    <a:pt x="994" y="29"/>
                  </a:lnTo>
                  <a:lnTo>
                    <a:pt x="1019" y="25"/>
                  </a:lnTo>
                  <a:lnTo>
                    <a:pt x="1038" y="19"/>
                  </a:lnTo>
                  <a:lnTo>
                    <a:pt x="1057" y="14"/>
                  </a:lnTo>
                  <a:lnTo>
                    <a:pt x="1072" y="10"/>
                  </a:lnTo>
                  <a:lnTo>
                    <a:pt x="1088" y="6"/>
                  </a:lnTo>
                  <a:lnTo>
                    <a:pt x="1099" y="2"/>
                  </a:lnTo>
                  <a:lnTo>
                    <a:pt x="1107" y="0"/>
                  </a:lnTo>
                  <a:lnTo>
                    <a:pt x="1112" y="0"/>
                  </a:lnTo>
                  <a:lnTo>
                    <a:pt x="1114" y="0"/>
                  </a:lnTo>
                  <a:lnTo>
                    <a:pt x="1072" y="63"/>
                  </a:lnTo>
                  <a:lnTo>
                    <a:pt x="1069" y="63"/>
                  </a:lnTo>
                  <a:lnTo>
                    <a:pt x="1061" y="63"/>
                  </a:lnTo>
                  <a:lnTo>
                    <a:pt x="1048" y="65"/>
                  </a:lnTo>
                  <a:lnTo>
                    <a:pt x="1031" y="69"/>
                  </a:lnTo>
                  <a:lnTo>
                    <a:pt x="1008" y="73"/>
                  </a:lnTo>
                  <a:lnTo>
                    <a:pt x="985" y="76"/>
                  </a:lnTo>
                  <a:lnTo>
                    <a:pt x="956" y="80"/>
                  </a:lnTo>
                  <a:lnTo>
                    <a:pt x="928" y="86"/>
                  </a:lnTo>
                  <a:lnTo>
                    <a:pt x="896" y="90"/>
                  </a:lnTo>
                  <a:lnTo>
                    <a:pt x="863" y="97"/>
                  </a:lnTo>
                  <a:lnTo>
                    <a:pt x="827" y="101"/>
                  </a:lnTo>
                  <a:lnTo>
                    <a:pt x="793" y="109"/>
                  </a:lnTo>
                  <a:lnTo>
                    <a:pt x="759" y="114"/>
                  </a:lnTo>
                  <a:lnTo>
                    <a:pt x="722" y="118"/>
                  </a:lnTo>
                  <a:lnTo>
                    <a:pt x="688" y="124"/>
                  </a:lnTo>
                  <a:lnTo>
                    <a:pt x="656" y="130"/>
                  </a:lnTo>
                  <a:lnTo>
                    <a:pt x="622" y="133"/>
                  </a:lnTo>
                  <a:lnTo>
                    <a:pt x="591" y="137"/>
                  </a:lnTo>
                  <a:lnTo>
                    <a:pt x="563" y="141"/>
                  </a:lnTo>
                  <a:lnTo>
                    <a:pt x="534" y="145"/>
                  </a:lnTo>
                  <a:lnTo>
                    <a:pt x="508" y="149"/>
                  </a:lnTo>
                  <a:lnTo>
                    <a:pt x="483" y="152"/>
                  </a:lnTo>
                  <a:lnTo>
                    <a:pt x="458" y="154"/>
                  </a:lnTo>
                  <a:lnTo>
                    <a:pt x="433" y="158"/>
                  </a:lnTo>
                  <a:lnTo>
                    <a:pt x="411" y="160"/>
                  </a:lnTo>
                  <a:lnTo>
                    <a:pt x="386" y="162"/>
                  </a:lnTo>
                  <a:lnTo>
                    <a:pt x="365" y="164"/>
                  </a:lnTo>
                  <a:lnTo>
                    <a:pt x="342" y="168"/>
                  </a:lnTo>
                  <a:lnTo>
                    <a:pt x="319" y="169"/>
                  </a:lnTo>
                  <a:lnTo>
                    <a:pt x="298" y="173"/>
                  </a:lnTo>
                  <a:lnTo>
                    <a:pt x="276" y="175"/>
                  </a:lnTo>
                  <a:lnTo>
                    <a:pt x="255" y="179"/>
                  </a:lnTo>
                  <a:lnTo>
                    <a:pt x="232" y="181"/>
                  </a:lnTo>
                  <a:lnTo>
                    <a:pt x="207" y="183"/>
                  </a:lnTo>
                  <a:lnTo>
                    <a:pt x="184" y="187"/>
                  </a:lnTo>
                  <a:lnTo>
                    <a:pt x="162" y="190"/>
                  </a:lnTo>
                  <a:lnTo>
                    <a:pt x="139" y="190"/>
                  </a:lnTo>
                  <a:lnTo>
                    <a:pt x="118" y="194"/>
                  </a:lnTo>
                  <a:lnTo>
                    <a:pt x="99" y="196"/>
                  </a:lnTo>
                  <a:lnTo>
                    <a:pt x="80" y="200"/>
                  </a:lnTo>
                  <a:lnTo>
                    <a:pt x="63" y="202"/>
                  </a:lnTo>
                  <a:lnTo>
                    <a:pt x="47" y="204"/>
                  </a:lnTo>
                  <a:lnTo>
                    <a:pt x="32" y="207"/>
                  </a:lnTo>
                  <a:lnTo>
                    <a:pt x="0" y="211"/>
                  </a:lnTo>
                  <a:lnTo>
                    <a:pt x="15" y="202"/>
                  </a:lnTo>
                  <a:lnTo>
                    <a:pt x="15" y="202"/>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24" name="Freeform 16"/>
            <p:cNvSpPr>
              <a:spLocks/>
            </p:cNvSpPr>
            <p:nvPr/>
          </p:nvSpPr>
          <p:spPr bwMode="auto">
            <a:xfrm>
              <a:off x="1149" y="2831"/>
              <a:ext cx="454" cy="106"/>
            </a:xfrm>
            <a:custGeom>
              <a:avLst/>
              <a:gdLst>
                <a:gd name="T0" fmla="*/ 47 w 907"/>
                <a:gd name="T1" fmla="*/ 116 h 213"/>
                <a:gd name="T2" fmla="*/ 61 w 907"/>
                <a:gd name="T3" fmla="*/ 110 h 213"/>
                <a:gd name="T4" fmla="*/ 87 w 907"/>
                <a:gd name="T5" fmla="*/ 103 h 213"/>
                <a:gd name="T6" fmla="*/ 125 w 907"/>
                <a:gd name="T7" fmla="*/ 91 h 213"/>
                <a:gd name="T8" fmla="*/ 175 w 907"/>
                <a:gd name="T9" fmla="*/ 78 h 213"/>
                <a:gd name="T10" fmla="*/ 235 w 907"/>
                <a:gd name="T11" fmla="*/ 63 h 213"/>
                <a:gd name="T12" fmla="*/ 302 w 907"/>
                <a:gd name="T13" fmla="*/ 48 h 213"/>
                <a:gd name="T14" fmla="*/ 374 w 907"/>
                <a:gd name="T15" fmla="*/ 34 h 213"/>
                <a:gd name="T16" fmla="*/ 452 w 907"/>
                <a:gd name="T17" fmla="*/ 23 h 213"/>
                <a:gd name="T18" fmla="*/ 534 w 907"/>
                <a:gd name="T19" fmla="*/ 13 h 213"/>
                <a:gd name="T20" fmla="*/ 616 w 907"/>
                <a:gd name="T21" fmla="*/ 6 h 213"/>
                <a:gd name="T22" fmla="*/ 694 w 907"/>
                <a:gd name="T23" fmla="*/ 2 h 213"/>
                <a:gd name="T24" fmla="*/ 764 w 907"/>
                <a:gd name="T25" fmla="*/ 0 h 213"/>
                <a:gd name="T26" fmla="*/ 825 w 907"/>
                <a:gd name="T27" fmla="*/ 2 h 213"/>
                <a:gd name="T28" fmla="*/ 871 w 907"/>
                <a:gd name="T29" fmla="*/ 8 h 213"/>
                <a:gd name="T30" fmla="*/ 897 w 907"/>
                <a:gd name="T31" fmla="*/ 15 h 213"/>
                <a:gd name="T32" fmla="*/ 905 w 907"/>
                <a:gd name="T33" fmla="*/ 29 h 213"/>
                <a:gd name="T34" fmla="*/ 892 w 907"/>
                <a:gd name="T35" fmla="*/ 40 h 213"/>
                <a:gd name="T36" fmla="*/ 859 w 907"/>
                <a:gd name="T37" fmla="*/ 50 h 213"/>
                <a:gd name="T38" fmla="*/ 815 w 907"/>
                <a:gd name="T39" fmla="*/ 57 h 213"/>
                <a:gd name="T40" fmla="*/ 758 w 907"/>
                <a:gd name="T41" fmla="*/ 67 h 213"/>
                <a:gd name="T42" fmla="*/ 696 w 907"/>
                <a:gd name="T43" fmla="*/ 74 h 213"/>
                <a:gd name="T44" fmla="*/ 631 w 907"/>
                <a:gd name="T45" fmla="*/ 82 h 213"/>
                <a:gd name="T46" fmla="*/ 566 w 907"/>
                <a:gd name="T47" fmla="*/ 88 h 213"/>
                <a:gd name="T48" fmla="*/ 505 w 907"/>
                <a:gd name="T49" fmla="*/ 93 h 213"/>
                <a:gd name="T50" fmla="*/ 450 w 907"/>
                <a:gd name="T51" fmla="*/ 99 h 213"/>
                <a:gd name="T52" fmla="*/ 399 w 907"/>
                <a:gd name="T53" fmla="*/ 103 h 213"/>
                <a:gd name="T54" fmla="*/ 353 w 907"/>
                <a:gd name="T55" fmla="*/ 107 h 213"/>
                <a:gd name="T56" fmla="*/ 312 w 907"/>
                <a:gd name="T57" fmla="*/ 112 h 213"/>
                <a:gd name="T58" fmla="*/ 272 w 907"/>
                <a:gd name="T59" fmla="*/ 118 h 213"/>
                <a:gd name="T60" fmla="*/ 235 w 907"/>
                <a:gd name="T61" fmla="*/ 126 h 213"/>
                <a:gd name="T62" fmla="*/ 199 w 907"/>
                <a:gd name="T63" fmla="*/ 133 h 213"/>
                <a:gd name="T64" fmla="*/ 163 w 907"/>
                <a:gd name="T65" fmla="*/ 145 h 213"/>
                <a:gd name="T66" fmla="*/ 129 w 907"/>
                <a:gd name="T67" fmla="*/ 156 h 213"/>
                <a:gd name="T68" fmla="*/ 97 w 907"/>
                <a:gd name="T69" fmla="*/ 167 h 213"/>
                <a:gd name="T70" fmla="*/ 66 w 907"/>
                <a:gd name="T71" fmla="*/ 179 h 213"/>
                <a:gd name="T72" fmla="*/ 42 w 907"/>
                <a:gd name="T73" fmla="*/ 192 h 213"/>
                <a:gd name="T74" fmla="*/ 21 w 907"/>
                <a:gd name="T75" fmla="*/ 202 h 213"/>
                <a:gd name="T76" fmla="*/ 2 w 907"/>
                <a:gd name="T77" fmla="*/ 211 h 213"/>
                <a:gd name="T78" fmla="*/ 45 w 907"/>
                <a:gd name="T79" fmla="*/ 11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7" h="213">
                  <a:moveTo>
                    <a:pt x="45" y="118"/>
                  </a:moveTo>
                  <a:lnTo>
                    <a:pt x="47" y="116"/>
                  </a:lnTo>
                  <a:lnTo>
                    <a:pt x="53" y="114"/>
                  </a:lnTo>
                  <a:lnTo>
                    <a:pt x="61" y="110"/>
                  </a:lnTo>
                  <a:lnTo>
                    <a:pt x="74" y="108"/>
                  </a:lnTo>
                  <a:lnTo>
                    <a:pt x="87" y="103"/>
                  </a:lnTo>
                  <a:lnTo>
                    <a:pt x="106" y="97"/>
                  </a:lnTo>
                  <a:lnTo>
                    <a:pt x="125" y="91"/>
                  </a:lnTo>
                  <a:lnTo>
                    <a:pt x="150" y="86"/>
                  </a:lnTo>
                  <a:lnTo>
                    <a:pt x="175" y="78"/>
                  </a:lnTo>
                  <a:lnTo>
                    <a:pt x="205" y="70"/>
                  </a:lnTo>
                  <a:lnTo>
                    <a:pt x="235" y="63"/>
                  </a:lnTo>
                  <a:lnTo>
                    <a:pt x="268" y="55"/>
                  </a:lnTo>
                  <a:lnTo>
                    <a:pt x="302" y="48"/>
                  </a:lnTo>
                  <a:lnTo>
                    <a:pt x="336" y="40"/>
                  </a:lnTo>
                  <a:lnTo>
                    <a:pt x="374" y="34"/>
                  </a:lnTo>
                  <a:lnTo>
                    <a:pt x="414" y="29"/>
                  </a:lnTo>
                  <a:lnTo>
                    <a:pt x="452" y="23"/>
                  </a:lnTo>
                  <a:lnTo>
                    <a:pt x="494" y="17"/>
                  </a:lnTo>
                  <a:lnTo>
                    <a:pt x="534" y="13"/>
                  </a:lnTo>
                  <a:lnTo>
                    <a:pt x="576" y="10"/>
                  </a:lnTo>
                  <a:lnTo>
                    <a:pt x="616" y="6"/>
                  </a:lnTo>
                  <a:lnTo>
                    <a:pt x="656" y="2"/>
                  </a:lnTo>
                  <a:lnTo>
                    <a:pt x="694" y="2"/>
                  </a:lnTo>
                  <a:lnTo>
                    <a:pt x="732" y="2"/>
                  </a:lnTo>
                  <a:lnTo>
                    <a:pt x="764" y="0"/>
                  </a:lnTo>
                  <a:lnTo>
                    <a:pt x="796" y="2"/>
                  </a:lnTo>
                  <a:lnTo>
                    <a:pt x="825" y="2"/>
                  </a:lnTo>
                  <a:lnTo>
                    <a:pt x="850" y="6"/>
                  </a:lnTo>
                  <a:lnTo>
                    <a:pt x="871" y="8"/>
                  </a:lnTo>
                  <a:lnTo>
                    <a:pt x="888" y="12"/>
                  </a:lnTo>
                  <a:lnTo>
                    <a:pt x="897" y="15"/>
                  </a:lnTo>
                  <a:lnTo>
                    <a:pt x="907" y="23"/>
                  </a:lnTo>
                  <a:lnTo>
                    <a:pt x="905" y="29"/>
                  </a:lnTo>
                  <a:lnTo>
                    <a:pt x="901" y="34"/>
                  </a:lnTo>
                  <a:lnTo>
                    <a:pt x="892" y="40"/>
                  </a:lnTo>
                  <a:lnTo>
                    <a:pt x="878" y="46"/>
                  </a:lnTo>
                  <a:lnTo>
                    <a:pt x="859" y="50"/>
                  </a:lnTo>
                  <a:lnTo>
                    <a:pt x="838" y="53"/>
                  </a:lnTo>
                  <a:lnTo>
                    <a:pt x="815" y="57"/>
                  </a:lnTo>
                  <a:lnTo>
                    <a:pt x="789" y="63"/>
                  </a:lnTo>
                  <a:lnTo>
                    <a:pt x="758" y="67"/>
                  </a:lnTo>
                  <a:lnTo>
                    <a:pt x="730" y="70"/>
                  </a:lnTo>
                  <a:lnTo>
                    <a:pt x="696" y="74"/>
                  </a:lnTo>
                  <a:lnTo>
                    <a:pt x="665" y="78"/>
                  </a:lnTo>
                  <a:lnTo>
                    <a:pt x="631" y="82"/>
                  </a:lnTo>
                  <a:lnTo>
                    <a:pt x="599" y="86"/>
                  </a:lnTo>
                  <a:lnTo>
                    <a:pt x="566" y="88"/>
                  </a:lnTo>
                  <a:lnTo>
                    <a:pt x="536" y="91"/>
                  </a:lnTo>
                  <a:lnTo>
                    <a:pt x="505" y="93"/>
                  </a:lnTo>
                  <a:lnTo>
                    <a:pt x="479" y="95"/>
                  </a:lnTo>
                  <a:lnTo>
                    <a:pt x="450" y="99"/>
                  </a:lnTo>
                  <a:lnTo>
                    <a:pt x="426" y="101"/>
                  </a:lnTo>
                  <a:lnTo>
                    <a:pt x="399" y="103"/>
                  </a:lnTo>
                  <a:lnTo>
                    <a:pt x="376" y="105"/>
                  </a:lnTo>
                  <a:lnTo>
                    <a:pt x="353" y="107"/>
                  </a:lnTo>
                  <a:lnTo>
                    <a:pt x="334" y="110"/>
                  </a:lnTo>
                  <a:lnTo>
                    <a:pt x="312" y="112"/>
                  </a:lnTo>
                  <a:lnTo>
                    <a:pt x="293" y="114"/>
                  </a:lnTo>
                  <a:lnTo>
                    <a:pt x="272" y="118"/>
                  </a:lnTo>
                  <a:lnTo>
                    <a:pt x="255" y="122"/>
                  </a:lnTo>
                  <a:lnTo>
                    <a:pt x="235" y="126"/>
                  </a:lnTo>
                  <a:lnTo>
                    <a:pt x="218" y="129"/>
                  </a:lnTo>
                  <a:lnTo>
                    <a:pt x="199" y="133"/>
                  </a:lnTo>
                  <a:lnTo>
                    <a:pt x="182" y="141"/>
                  </a:lnTo>
                  <a:lnTo>
                    <a:pt x="163" y="145"/>
                  </a:lnTo>
                  <a:lnTo>
                    <a:pt x="146" y="150"/>
                  </a:lnTo>
                  <a:lnTo>
                    <a:pt x="129" y="156"/>
                  </a:lnTo>
                  <a:lnTo>
                    <a:pt x="114" y="164"/>
                  </a:lnTo>
                  <a:lnTo>
                    <a:pt x="97" y="167"/>
                  </a:lnTo>
                  <a:lnTo>
                    <a:pt x="81" y="175"/>
                  </a:lnTo>
                  <a:lnTo>
                    <a:pt x="66" y="179"/>
                  </a:lnTo>
                  <a:lnTo>
                    <a:pt x="55" y="186"/>
                  </a:lnTo>
                  <a:lnTo>
                    <a:pt x="42" y="192"/>
                  </a:lnTo>
                  <a:lnTo>
                    <a:pt x="32" y="196"/>
                  </a:lnTo>
                  <a:lnTo>
                    <a:pt x="21" y="202"/>
                  </a:lnTo>
                  <a:lnTo>
                    <a:pt x="13" y="205"/>
                  </a:lnTo>
                  <a:lnTo>
                    <a:pt x="2" y="211"/>
                  </a:lnTo>
                  <a:lnTo>
                    <a:pt x="0" y="213"/>
                  </a:lnTo>
                  <a:lnTo>
                    <a:pt x="45" y="118"/>
                  </a:lnTo>
                  <a:lnTo>
                    <a:pt x="45" y="118"/>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25" name="Freeform 17"/>
            <p:cNvSpPr>
              <a:spLocks/>
            </p:cNvSpPr>
            <p:nvPr/>
          </p:nvSpPr>
          <p:spPr bwMode="auto">
            <a:xfrm>
              <a:off x="1082" y="2996"/>
              <a:ext cx="561" cy="107"/>
            </a:xfrm>
            <a:custGeom>
              <a:avLst/>
              <a:gdLst>
                <a:gd name="T0" fmla="*/ 0 w 1122"/>
                <a:gd name="T1" fmla="*/ 104 h 215"/>
                <a:gd name="T2" fmla="*/ 15 w 1122"/>
                <a:gd name="T3" fmla="*/ 106 h 215"/>
                <a:gd name="T4" fmla="*/ 45 w 1122"/>
                <a:gd name="T5" fmla="*/ 110 h 215"/>
                <a:gd name="T6" fmla="*/ 87 w 1122"/>
                <a:gd name="T7" fmla="*/ 116 h 215"/>
                <a:gd name="T8" fmla="*/ 139 w 1122"/>
                <a:gd name="T9" fmla="*/ 120 h 215"/>
                <a:gd name="T10" fmla="*/ 197 w 1122"/>
                <a:gd name="T11" fmla="*/ 122 h 215"/>
                <a:gd name="T12" fmla="*/ 262 w 1122"/>
                <a:gd name="T13" fmla="*/ 122 h 215"/>
                <a:gd name="T14" fmla="*/ 332 w 1122"/>
                <a:gd name="T15" fmla="*/ 122 h 215"/>
                <a:gd name="T16" fmla="*/ 403 w 1122"/>
                <a:gd name="T17" fmla="*/ 114 h 215"/>
                <a:gd name="T18" fmla="*/ 473 w 1122"/>
                <a:gd name="T19" fmla="*/ 101 h 215"/>
                <a:gd name="T20" fmla="*/ 544 w 1122"/>
                <a:gd name="T21" fmla="*/ 89 h 215"/>
                <a:gd name="T22" fmla="*/ 614 w 1122"/>
                <a:gd name="T23" fmla="*/ 76 h 215"/>
                <a:gd name="T24" fmla="*/ 682 w 1122"/>
                <a:gd name="T25" fmla="*/ 65 h 215"/>
                <a:gd name="T26" fmla="*/ 749 w 1122"/>
                <a:gd name="T27" fmla="*/ 51 h 215"/>
                <a:gd name="T28" fmla="*/ 814 w 1122"/>
                <a:gd name="T29" fmla="*/ 38 h 215"/>
                <a:gd name="T30" fmla="*/ 874 w 1122"/>
                <a:gd name="T31" fmla="*/ 25 h 215"/>
                <a:gd name="T32" fmla="*/ 931 w 1122"/>
                <a:gd name="T33" fmla="*/ 17 h 215"/>
                <a:gd name="T34" fmla="*/ 981 w 1122"/>
                <a:gd name="T35" fmla="*/ 9 h 215"/>
                <a:gd name="T36" fmla="*/ 1027 w 1122"/>
                <a:gd name="T37" fmla="*/ 4 h 215"/>
                <a:gd name="T38" fmla="*/ 1065 w 1122"/>
                <a:gd name="T39" fmla="*/ 0 h 215"/>
                <a:gd name="T40" fmla="*/ 1093 w 1122"/>
                <a:gd name="T41" fmla="*/ 0 h 215"/>
                <a:gd name="T42" fmla="*/ 1112 w 1122"/>
                <a:gd name="T43" fmla="*/ 2 h 215"/>
                <a:gd name="T44" fmla="*/ 1120 w 1122"/>
                <a:gd name="T45" fmla="*/ 9 h 215"/>
                <a:gd name="T46" fmla="*/ 1118 w 1122"/>
                <a:gd name="T47" fmla="*/ 21 h 215"/>
                <a:gd name="T48" fmla="*/ 1101 w 1122"/>
                <a:gd name="T49" fmla="*/ 34 h 215"/>
                <a:gd name="T50" fmla="*/ 1070 w 1122"/>
                <a:gd name="T51" fmla="*/ 51 h 215"/>
                <a:gd name="T52" fmla="*/ 1028 w 1122"/>
                <a:gd name="T53" fmla="*/ 66 h 215"/>
                <a:gd name="T54" fmla="*/ 973 w 1122"/>
                <a:gd name="T55" fmla="*/ 82 h 215"/>
                <a:gd name="T56" fmla="*/ 909 w 1122"/>
                <a:gd name="T57" fmla="*/ 97 h 215"/>
                <a:gd name="T58" fmla="*/ 836 w 1122"/>
                <a:gd name="T59" fmla="*/ 114 h 215"/>
                <a:gd name="T60" fmla="*/ 755 w 1122"/>
                <a:gd name="T61" fmla="*/ 127 h 215"/>
                <a:gd name="T62" fmla="*/ 667 w 1122"/>
                <a:gd name="T63" fmla="*/ 144 h 215"/>
                <a:gd name="T64" fmla="*/ 570 w 1122"/>
                <a:gd name="T65" fmla="*/ 156 h 215"/>
                <a:gd name="T66" fmla="*/ 473 w 1122"/>
                <a:gd name="T67" fmla="*/ 169 h 215"/>
                <a:gd name="T68" fmla="*/ 374 w 1122"/>
                <a:gd name="T69" fmla="*/ 182 h 215"/>
                <a:gd name="T70" fmla="*/ 283 w 1122"/>
                <a:gd name="T71" fmla="*/ 190 h 215"/>
                <a:gd name="T72" fmla="*/ 201 w 1122"/>
                <a:gd name="T73" fmla="*/ 198 h 215"/>
                <a:gd name="T74" fmla="*/ 133 w 1122"/>
                <a:gd name="T75" fmla="*/ 205 h 215"/>
                <a:gd name="T76" fmla="*/ 81 w 1122"/>
                <a:gd name="T77" fmla="*/ 211 h 215"/>
                <a:gd name="T78" fmla="*/ 55 w 1122"/>
                <a:gd name="T79" fmla="*/ 213 h 215"/>
                <a:gd name="T80" fmla="*/ 0 w 1122"/>
                <a:gd name="T81" fmla="*/ 10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2" h="215">
                  <a:moveTo>
                    <a:pt x="0" y="104"/>
                  </a:moveTo>
                  <a:lnTo>
                    <a:pt x="0" y="104"/>
                  </a:lnTo>
                  <a:lnTo>
                    <a:pt x="5" y="104"/>
                  </a:lnTo>
                  <a:lnTo>
                    <a:pt x="15" y="106"/>
                  </a:lnTo>
                  <a:lnTo>
                    <a:pt x="30" y="110"/>
                  </a:lnTo>
                  <a:lnTo>
                    <a:pt x="45" y="110"/>
                  </a:lnTo>
                  <a:lnTo>
                    <a:pt x="64" y="114"/>
                  </a:lnTo>
                  <a:lnTo>
                    <a:pt x="87" y="116"/>
                  </a:lnTo>
                  <a:lnTo>
                    <a:pt x="114" y="118"/>
                  </a:lnTo>
                  <a:lnTo>
                    <a:pt x="139" y="120"/>
                  </a:lnTo>
                  <a:lnTo>
                    <a:pt x="167" y="122"/>
                  </a:lnTo>
                  <a:lnTo>
                    <a:pt x="197" y="122"/>
                  </a:lnTo>
                  <a:lnTo>
                    <a:pt x="232" y="123"/>
                  </a:lnTo>
                  <a:lnTo>
                    <a:pt x="262" y="122"/>
                  </a:lnTo>
                  <a:lnTo>
                    <a:pt x="298" y="122"/>
                  </a:lnTo>
                  <a:lnTo>
                    <a:pt x="332" y="122"/>
                  </a:lnTo>
                  <a:lnTo>
                    <a:pt x="369" y="118"/>
                  </a:lnTo>
                  <a:lnTo>
                    <a:pt x="403" y="114"/>
                  </a:lnTo>
                  <a:lnTo>
                    <a:pt x="437" y="108"/>
                  </a:lnTo>
                  <a:lnTo>
                    <a:pt x="473" y="101"/>
                  </a:lnTo>
                  <a:lnTo>
                    <a:pt x="507" y="97"/>
                  </a:lnTo>
                  <a:lnTo>
                    <a:pt x="544" y="89"/>
                  </a:lnTo>
                  <a:lnTo>
                    <a:pt x="580" y="84"/>
                  </a:lnTo>
                  <a:lnTo>
                    <a:pt x="614" y="76"/>
                  </a:lnTo>
                  <a:lnTo>
                    <a:pt x="650" y="72"/>
                  </a:lnTo>
                  <a:lnTo>
                    <a:pt x="682" y="65"/>
                  </a:lnTo>
                  <a:lnTo>
                    <a:pt x="717" y="57"/>
                  </a:lnTo>
                  <a:lnTo>
                    <a:pt x="749" y="51"/>
                  </a:lnTo>
                  <a:lnTo>
                    <a:pt x="783" y="44"/>
                  </a:lnTo>
                  <a:lnTo>
                    <a:pt x="814" y="38"/>
                  </a:lnTo>
                  <a:lnTo>
                    <a:pt x="844" y="32"/>
                  </a:lnTo>
                  <a:lnTo>
                    <a:pt x="874" y="25"/>
                  </a:lnTo>
                  <a:lnTo>
                    <a:pt x="905" y="21"/>
                  </a:lnTo>
                  <a:lnTo>
                    <a:pt x="931" y="17"/>
                  </a:lnTo>
                  <a:lnTo>
                    <a:pt x="958" y="13"/>
                  </a:lnTo>
                  <a:lnTo>
                    <a:pt x="981" y="9"/>
                  </a:lnTo>
                  <a:lnTo>
                    <a:pt x="1006" y="8"/>
                  </a:lnTo>
                  <a:lnTo>
                    <a:pt x="1027" y="4"/>
                  </a:lnTo>
                  <a:lnTo>
                    <a:pt x="1047" y="2"/>
                  </a:lnTo>
                  <a:lnTo>
                    <a:pt x="1065" y="0"/>
                  </a:lnTo>
                  <a:lnTo>
                    <a:pt x="1082" y="0"/>
                  </a:lnTo>
                  <a:lnTo>
                    <a:pt x="1093" y="0"/>
                  </a:lnTo>
                  <a:lnTo>
                    <a:pt x="1104" y="0"/>
                  </a:lnTo>
                  <a:lnTo>
                    <a:pt x="1112" y="2"/>
                  </a:lnTo>
                  <a:lnTo>
                    <a:pt x="1120" y="6"/>
                  </a:lnTo>
                  <a:lnTo>
                    <a:pt x="1120" y="9"/>
                  </a:lnTo>
                  <a:lnTo>
                    <a:pt x="1122" y="15"/>
                  </a:lnTo>
                  <a:lnTo>
                    <a:pt x="1118" y="21"/>
                  </a:lnTo>
                  <a:lnTo>
                    <a:pt x="1112" y="28"/>
                  </a:lnTo>
                  <a:lnTo>
                    <a:pt x="1101" y="34"/>
                  </a:lnTo>
                  <a:lnTo>
                    <a:pt x="1087" y="42"/>
                  </a:lnTo>
                  <a:lnTo>
                    <a:pt x="1070" y="51"/>
                  </a:lnTo>
                  <a:lnTo>
                    <a:pt x="1051" y="59"/>
                  </a:lnTo>
                  <a:lnTo>
                    <a:pt x="1028" y="66"/>
                  </a:lnTo>
                  <a:lnTo>
                    <a:pt x="1002" y="74"/>
                  </a:lnTo>
                  <a:lnTo>
                    <a:pt x="973" y="82"/>
                  </a:lnTo>
                  <a:lnTo>
                    <a:pt x="945" y="91"/>
                  </a:lnTo>
                  <a:lnTo>
                    <a:pt x="909" y="97"/>
                  </a:lnTo>
                  <a:lnTo>
                    <a:pt x="872" y="106"/>
                  </a:lnTo>
                  <a:lnTo>
                    <a:pt x="836" y="114"/>
                  </a:lnTo>
                  <a:lnTo>
                    <a:pt x="796" y="122"/>
                  </a:lnTo>
                  <a:lnTo>
                    <a:pt x="755" y="127"/>
                  </a:lnTo>
                  <a:lnTo>
                    <a:pt x="711" y="135"/>
                  </a:lnTo>
                  <a:lnTo>
                    <a:pt x="667" y="144"/>
                  </a:lnTo>
                  <a:lnTo>
                    <a:pt x="621" y="152"/>
                  </a:lnTo>
                  <a:lnTo>
                    <a:pt x="570" y="156"/>
                  </a:lnTo>
                  <a:lnTo>
                    <a:pt x="523" y="163"/>
                  </a:lnTo>
                  <a:lnTo>
                    <a:pt x="473" y="169"/>
                  </a:lnTo>
                  <a:lnTo>
                    <a:pt x="424" y="177"/>
                  </a:lnTo>
                  <a:lnTo>
                    <a:pt x="374" y="182"/>
                  </a:lnTo>
                  <a:lnTo>
                    <a:pt x="329" y="186"/>
                  </a:lnTo>
                  <a:lnTo>
                    <a:pt x="283" y="190"/>
                  </a:lnTo>
                  <a:lnTo>
                    <a:pt x="241" y="196"/>
                  </a:lnTo>
                  <a:lnTo>
                    <a:pt x="201" y="198"/>
                  </a:lnTo>
                  <a:lnTo>
                    <a:pt x="165" y="203"/>
                  </a:lnTo>
                  <a:lnTo>
                    <a:pt x="133" y="205"/>
                  </a:lnTo>
                  <a:lnTo>
                    <a:pt x="104" y="209"/>
                  </a:lnTo>
                  <a:lnTo>
                    <a:pt x="81" y="211"/>
                  </a:lnTo>
                  <a:lnTo>
                    <a:pt x="66" y="211"/>
                  </a:lnTo>
                  <a:lnTo>
                    <a:pt x="55" y="213"/>
                  </a:lnTo>
                  <a:lnTo>
                    <a:pt x="53" y="215"/>
                  </a:lnTo>
                  <a:lnTo>
                    <a:pt x="0" y="104"/>
                  </a:lnTo>
                  <a:lnTo>
                    <a:pt x="0" y="104"/>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26" name="Freeform 18"/>
            <p:cNvSpPr>
              <a:spLocks/>
            </p:cNvSpPr>
            <p:nvPr/>
          </p:nvSpPr>
          <p:spPr bwMode="auto">
            <a:xfrm>
              <a:off x="1181" y="3214"/>
              <a:ext cx="537" cy="109"/>
            </a:xfrm>
            <a:custGeom>
              <a:avLst/>
              <a:gdLst>
                <a:gd name="T0" fmla="*/ 4 w 1075"/>
                <a:gd name="T1" fmla="*/ 160 h 219"/>
                <a:gd name="T2" fmla="*/ 25 w 1075"/>
                <a:gd name="T3" fmla="*/ 156 h 219"/>
                <a:gd name="T4" fmla="*/ 67 w 1075"/>
                <a:gd name="T5" fmla="*/ 149 h 219"/>
                <a:gd name="T6" fmla="*/ 122 w 1075"/>
                <a:gd name="T7" fmla="*/ 139 h 219"/>
                <a:gd name="T8" fmla="*/ 191 w 1075"/>
                <a:gd name="T9" fmla="*/ 126 h 219"/>
                <a:gd name="T10" fmla="*/ 265 w 1075"/>
                <a:gd name="T11" fmla="*/ 112 h 219"/>
                <a:gd name="T12" fmla="*/ 343 w 1075"/>
                <a:gd name="T13" fmla="*/ 95 h 219"/>
                <a:gd name="T14" fmla="*/ 421 w 1075"/>
                <a:gd name="T15" fmla="*/ 80 h 219"/>
                <a:gd name="T16" fmla="*/ 491 w 1075"/>
                <a:gd name="T17" fmla="*/ 63 h 219"/>
                <a:gd name="T18" fmla="*/ 550 w 1075"/>
                <a:gd name="T19" fmla="*/ 50 h 219"/>
                <a:gd name="T20" fmla="*/ 598 w 1075"/>
                <a:gd name="T21" fmla="*/ 42 h 219"/>
                <a:gd name="T22" fmla="*/ 639 w 1075"/>
                <a:gd name="T23" fmla="*/ 33 h 219"/>
                <a:gd name="T24" fmla="*/ 675 w 1075"/>
                <a:gd name="T25" fmla="*/ 29 h 219"/>
                <a:gd name="T26" fmla="*/ 710 w 1075"/>
                <a:gd name="T27" fmla="*/ 25 h 219"/>
                <a:gd name="T28" fmla="*/ 748 w 1075"/>
                <a:gd name="T29" fmla="*/ 21 h 219"/>
                <a:gd name="T30" fmla="*/ 791 w 1075"/>
                <a:gd name="T31" fmla="*/ 17 h 219"/>
                <a:gd name="T32" fmla="*/ 841 w 1075"/>
                <a:gd name="T33" fmla="*/ 12 h 219"/>
                <a:gd name="T34" fmla="*/ 894 w 1075"/>
                <a:gd name="T35" fmla="*/ 8 h 219"/>
                <a:gd name="T36" fmla="*/ 944 w 1075"/>
                <a:gd name="T37" fmla="*/ 4 h 219"/>
                <a:gd name="T38" fmla="*/ 991 w 1075"/>
                <a:gd name="T39" fmla="*/ 2 h 219"/>
                <a:gd name="T40" fmla="*/ 1029 w 1075"/>
                <a:gd name="T41" fmla="*/ 0 h 219"/>
                <a:gd name="T42" fmla="*/ 1058 w 1075"/>
                <a:gd name="T43" fmla="*/ 2 h 219"/>
                <a:gd name="T44" fmla="*/ 1073 w 1075"/>
                <a:gd name="T45" fmla="*/ 8 h 219"/>
                <a:gd name="T46" fmla="*/ 1071 w 1075"/>
                <a:gd name="T47" fmla="*/ 19 h 219"/>
                <a:gd name="T48" fmla="*/ 1052 w 1075"/>
                <a:gd name="T49" fmla="*/ 33 h 219"/>
                <a:gd name="T50" fmla="*/ 1020 w 1075"/>
                <a:gd name="T51" fmla="*/ 46 h 219"/>
                <a:gd name="T52" fmla="*/ 980 w 1075"/>
                <a:gd name="T53" fmla="*/ 55 h 219"/>
                <a:gd name="T54" fmla="*/ 932 w 1075"/>
                <a:gd name="T55" fmla="*/ 63 h 219"/>
                <a:gd name="T56" fmla="*/ 881 w 1075"/>
                <a:gd name="T57" fmla="*/ 71 h 219"/>
                <a:gd name="T58" fmla="*/ 828 w 1075"/>
                <a:gd name="T59" fmla="*/ 78 h 219"/>
                <a:gd name="T60" fmla="*/ 771 w 1075"/>
                <a:gd name="T61" fmla="*/ 84 h 219"/>
                <a:gd name="T62" fmla="*/ 715 w 1075"/>
                <a:gd name="T63" fmla="*/ 91 h 219"/>
                <a:gd name="T64" fmla="*/ 664 w 1075"/>
                <a:gd name="T65" fmla="*/ 99 h 219"/>
                <a:gd name="T66" fmla="*/ 620 w 1075"/>
                <a:gd name="T67" fmla="*/ 105 h 219"/>
                <a:gd name="T68" fmla="*/ 584 w 1075"/>
                <a:gd name="T69" fmla="*/ 112 h 219"/>
                <a:gd name="T70" fmla="*/ 554 w 1075"/>
                <a:gd name="T71" fmla="*/ 118 h 219"/>
                <a:gd name="T72" fmla="*/ 525 w 1075"/>
                <a:gd name="T73" fmla="*/ 126 h 219"/>
                <a:gd name="T74" fmla="*/ 497 w 1075"/>
                <a:gd name="T75" fmla="*/ 131 h 219"/>
                <a:gd name="T76" fmla="*/ 466 w 1075"/>
                <a:gd name="T77" fmla="*/ 139 h 219"/>
                <a:gd name="T78" fmla="*/ 430 w 1075"/>
                <a:gd name="T79" fmla="*/ 145 h 219"/>
                <a:gd name="T80" fmla="*/ 386 w 1075"/>
                <a:gd name="T81" fmla="*/ 150 h 219"/>
                <a:gd name="T82" fmla="*/ 335 w 1075"/>
                <a:gd name="T83" fmla="*/ 160 h 219"/>
                <a:gd name="T84" fmla="*/ 280 w 1075"/>
                <a:gd name="T85" fmla="*/ 169 h 219"/>
                <a:gd name="T86" fmla="*/ 223 w 1075"/>
                <a:gd name="T87" fmla="*/ 183 h 219"/>
                <a:gd name="T88" fmla="*/ 173 w 1075"/>
                <a:gd name="T89" fmla="*/ 194 h 219"/>
                <a:gd name="T90" fmla="*/ 128 w 1075"/>
                <a:gd name="T91" fmla="*/ 204 h 219"/>
                <a:gd name="T92" fmla="*/ 96 w 1075"/>
                <a:gd name="T93" fmla="*/ 211 h 219"/>
                <a:gd name="T94" fmla="*/ 77 w 1075"/>
                <a:gd name="T95" fmla="*/ 217 h 219"/>
                <a:gd name="T96" fmla="*/ 0 w 1075"/>
                <a:gd name="T97" fmla="*/ 16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5" h="219">
                  <a:moveTo>
                    <a:pt x="0" y="162"/>
                  </a:moveTo>
                  <a:lnTo>
                    <a:pt x="4" y="160"/>
                  </a:lnTo>
                  <a:lnTo>
                    <a:pt x="12" y="160"/>
                  </a:lnTo>
                  <a:lnTo>
                    <a:pt x="25" y="156"/>
                  </a:lnTo>
                  <a:lnTo>
                    <a:pt x="44" y="154"/>
                  </a:lnTo>
                  <a:lnTo>
                    <a:pt x="67" y="149"/>
                  </a:lnTo>
                  <a:lnTo>
                    <a:pt x="92" y="145"/>
                  </a:lnTo>
                  <a:lnTo>
                    <a:pt x="122" y="139"/>
                  </a:lnTo>
                  <a:lnTo>
                    <a:pt x="156" y="133"/>
                  </a:lnTo>
                  <a:lnTo>
                    <a:pt x="191" y="126"/>
                  </a:lnTo>
                  <a:lnTo>
                    <a:pt x="227" y="120"/>
                  </a:lnTo>
                  <a:lnTo>
                    <a:pt x="265" y="112"/>
                  </a:lnTo>
                  <a:lnTo>
                    <a:pt x="305" y="105"/>
                  </a:lnTo>
                  <a:lnTo>
                    <a:pt x="343" y="95"/>
                  </a:lnTo>
                  <a:lnTo>
                    <a:pt x="383" y="88"/>
                  </a:lnTo>
                  <a:lnTo>
                    <a:pt x="421" y="80"/>
                  </a:lnTo>
                  <a:lnTo>
                    <a:pt x="457" y="72"/>
                  </a:lnTo>
                  <a:lnTo>
                    <a:pt x="491" y="63"/>
                  </a:lnTo>
                  <a:lnTo>
                    <a:pt x="521" y="57"/>
                  </a:lnTo>
                  <a:lnTo>
                    <a:pt x="550" y="50"/>
                  </a:lnTo>
                  <a:lnTo>
                    <a:pt x="575" y="46"/>
                  </a:lnTo>
                  <a:lnTo>
                    <a:pt x="598" y="42"/>
                  </a:lnTo>
                  <a:lnTo>
                    <a:pt x="618" y="36"/>
                  </a:lnTo>
                  <a:lnTo>
                    <a:pt x="639" y="33"/>
                  </a:lnTo>
                  <a:lnTo>
                    <a:pt x="658" y="33"/>
                  </a:lnTo>
                  <a:lnTo>
                    <a:pt x="675" y="29"/>
                  </a:lnTo>
                  <a:lnTo>
                    <a:pt x="693" y="27"/>
                  </a:lnTo>
                  <a:lnTo>
                    <a:pt x="710" y="25"/>
                  </a:lnTo>
                  <a:lnTo>
                    <a:pt x="729" y="25"/>
                  </a:lnTo>
                  <a:lnTo>
                    <a:pt x="748" y="21"/>
                  </a:lnTo>
                  <a:lnTo>
                    <a:pt x="769" y="19"/>
                  </a:lnTo>
                  <a:lnTo>
                    <a:pt x="791" y="17"/>
                  </a:lnTo>
                  <a:lnTo>
                    <a:pt x="816" y="15"/>
                  </a:lnTo>
                  <a:lnTo>
                    <a:pt x="841" y="12"/>
                  </a:lnTo>
                  <a:lnTo>
                    <a:pt x="868" y="10"/>
                  </a:lnTo>
                  <a:lnTo>
                    <a:pt x="894" y="8"/>
                  </a:lnTo>
                  <a:lnTo>
                    <a:pt x="919" y="6"/>
                  </a:lnTo>
                  <a:lnTo>
                    <a:pt x="944" y="4"/>
                  </a:lnTo>
                  <a:lnTo>
                    <a:pt x="968" y="2"/>
                  </a:lnTo>
                  <a:lnTo>
                    <a:pt x="991" y="2"/>
                  </a:lnTo>
                  <a:lnTo>
                    <a:pt x="1012" y="2"/>
                  </a:lnTo>
                  <a:lnTo>
                    <a:pt x="1029" y="0"/>
                  </a:lnTo>
                  <a:lnTo>
                    <a:pt x="1044" y="2"/>
                  </a:lnTo>
                  <a:lnTo>
                    <a:pt x="1058" y="2"/>
                  </a:lnTo>
                  <a:lnTo>
                    <a:pt x="1067" y="6"/>
                  </a:lnTo>
                  <a:lnTo>
                    <a:pt x="1073" y="8"/>
                  </a:lnTo>
                  <a:lnTo>
                    <a:pt x="1075" y="14"/>
                  </a:lnTo>
                  <a:lnTo>
                    <a:pt x="1071" y="19"/>
                  </a:lnTo>
                  <a:lnTo>
                    <a:pt x="1065" y="29"/>
                  </a:lnTo>
                  <a:lnTo>
                    <a:pt x="1052" y="33"/>
                  </a:lnTo>
                  <a:lnTo>
                    <a:pt x="1037" y="40"/>
                  </a:lnTo>
                  <a:lnTo>
                    <a:pt x="1020" y="46"/>
                  </a:lnTo>
                  <a:lnTo>
                    <a:pt x="1003" y="52"/>
                  </a:lnTo>
                  <a:lnTo>
                    <a:pt x="980" y="55"/>
                  </a:lnTo>
                  <a:lnTo>
                    <a:pt x="957" y="59"/>
                  </a:lnTo>
                  <a:lnTo>
                    <a:pt x="932" y="63"/>
                  </a:lnTo>
                  <a:lnTo>
                    <a:pt x="909" y="69"/>
                  </a:lnTo>
                  <a:lnTo>
                    <a:pt x="881" y="71"/>
                  </a:lnTo>
                  <a:lnTo>
                    <a:pt x="854" y="74"/>
                  </a:lnTo>
                  <a:lnTo>
                    <a:pt x="828" y="78"/>
                  </a:lnTo>
                  <a:lnTo>
                    <a:pt x="799" y="82"/>
                  </a:lnTo>
                  <a:lnTo>
                    <a:pt x="771" y="84"/>
                  </a:lnTo>
                  <a:lnTo>
                    <a:pt x="744" y="88"/>
                  </a:lnTo>
                  <a:lnTo>
                    <a:pt x="715" y="91"/>
                  </a:lnTo>
                  <a:lnTo>
                    <a:pt x="689" y="95"/>
                  </a:lnTo>
                  <a:lnTo>
                    <a:pt x="664" y="99"/>
                  </a:lnTo>
                  <a:lnTo>
                    <a:pt x="641" y="103"/>
                  </a:lnTo>
                  <a:lnTo>
                    <a:pt x="620" y="105"/>
                  </a:lnTo>
                  <a:lnTo>
                    <a:pt x="603" y="109"/>
                  </a:lnTo>
                  <a:lnTo>
                    <a:pt x="584" y="112"/>
                  </a:lnTo>
                  <a:lnTo>
                    <a:pt x="571" y="116"/>
                  </a:lnTo>
                  <a:lnTo>
                    <a:pt x="554" y="118"/>
                  </a:lnTo>
                  <a:lnTo>
                    <a:pt x="542" y="122"/>
                  </a:lnTo>
                  <a:lnTo>
                    <a:pt x="525" y="126"/>
                  </a:lnTo>
                  <a:lnTo>
                    <a:pt x="512" y="128"/>
                  </a:lnTo>
                  <a:lnTo>
                    <a:pt x="497" y="131"/>
                  </a:lnTo>
                  <a:lnTo>
                    <a:pt x="483" y="135"/>
                  </a:lnTo>
                  <a:lnTo>
                    <a:pt x="466" y="139"/>
                  </a:lnTo>
                  <a:lnTo>
                    <a:pt x="449" y="141"/>
                  </a:lnTo>
                  <a:lnTo>
                    <a:pt x="430" y="145"/>
                  </a:lnTo>
                  <a:lnTo>
                    <a:pt x="411" y="149"/>
                  </a:lnTo>
                  <a:lnTo>
                    <a:pt x="386" y="150"/>
                  </a:lnTo>
                  <a:lnTo>
                    <a:pt x="362" y="156"/>
                  </a:lnTo>
                  <a:lnTo>
                    <a:pt x="335" y="160"/>
                  </a:lnTo>
                  <a:lnTo>
                    <a:pt x="308" y="166"/>
                  </a:lnTo>
                  <a:lnTo>
                    <a:pt x="280" y="169"/>
                  </a:lnTo>
                  <a:lnTo>
                    <a:pt x="251" y="177"/>
                  </a:lnTo>
                  <a:lnTo>
                    <a:pt x="223" y="183"/>
                  </a:lnTo>
                  <a:lnTo>
                    <a:pt x="198" y="188"/>
                  </a:lnTo>
                  <a:lnTo>
                    <a:pt x="173" y="194"/>
                  </a:lnTo>
                  <a:lnTo>
                    <a:pt x="149" y="200"/>
                  </a:lnTo>
                  <a:lnTo>
                    <a:pt x="128" y="204"/>
                  </a:lnTo>
                  <a:lnTo>
                    <a:pt x="111" y="209"/>
                  </a:lnTo>
                  <a:lnTo>
                    <a:pt x="96" y="211"/>
                  </a:lnTo>
                  <a:lnTo>
                    <a:pt x="84" y="215"/>
                  </a:lnTo>
                  <a:lnTo>
                    <a:pt x="77" y="217"/>
                  </a:lnTo>
                  <a:lnTo>
                    <a:pt x="77" y="219"/>
                  </a:lnTo>
                  <a:lnTo>
                    <a:pt x="0" y="162"/>
                  </a:lnTo>
                  <a:lnTo>
                    <a:pt x="0" y="162"/>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27" name="Freeform 19"/>
            <p:cNvSpPr>
              <a:spLocks/>
            </p:cNvSpPr>
            <p:nvPr/>
          </p:nvSpPr>
          <p:spPr bwMode="auto">
            <a:xfrm>
              <a:off x="746" y="3524"/>
              <a:ext cx="909" cy="368"/>
            </a:xfrm>
            <a:custGeom>
              <a:avLst/>
              <a:gdLst>
                <a:gd name="T0" fmla="*/ 999 w 1818"/>
                <a:gd name="T1" fmla="*/ 68 h 736"/>
                <a:gd name="T2" fmla="*/ 984 w 1818"/>
                <a:gd name="T3" fmla="*/ 63 h 736"/>
                <a:gd name="T4" fmla="*/ 957 w 1818"/>
                <a:gd name="T5" fmla="*/ 51 h 736"/>
                <a:gd name="T6" fmla="*/ 925 w 1818"/>
                <a:gd name="T7" fmla="*/ 40 h 736"/>
                <a:gd name="T8" fmla="*/ 887 w 1818"/>
                <a:gd name="T9" fmla="*/ 26 h 736"/>
                <a:gd name="T10" fmla="*/ 845 w 1818"/>
                <a:gd name="T11" fmla="*/ 15 h 736"/>
                <a:gd name="T12" fmla="*/ 805 w 1818"/>
                <a:gd name="T13" fmla="*/ 6 h 736"/>
                <a:gd name="T14" fmla="*/ 769 w 1818"/>
                <a:gd name="T15" fmla="*/ 0 h 736"/>
                <a:gd name="T16" fmla="*/ 740 w 1818"/>
                <a:gd name="T17" fmla="*/ 0 h 736"/>
                <a:gd name="T18" fmla="*/ 717 w 1818"/>
                <a:gd name="T19" fmla="*/ 6 h 736"/>
                <a:gd name="T20" fmla="*/ 704 w 1818"/>
                <a:gd name="T21" fmla="*/ 13 h 736"/>
                <a:gd name="T22" fmla="*/ 695 w 1818"/>
                <a:gd name="T23" fmla="*/ 26 h 736"/>
                <a:gd name="T24" fmla="*/ 689 w 1818"/>
                <a:gd name="T25" fmla="*/ 44 h 736"/>
                <a:gd name="T26" fmla="*/ 685 w 1818"/>
                <a:gd name="T27" fmla="*/ 59 h 736"/>
                <a:gd name="T28" fmla="*/ 681 w 1818"/>
                <a:gd name="T29" fmla="*/ 80 h 736"/>
                <a:gd name="T30" fmla="*/ 677 w 1818"/>
                <a:gd name="T31" fmla="*/ 99 h 736"/>
                <a:gd name="T32" fmla="*/ 668 w 1818"/>
                <a:gd name="T33" fmla="*/ 118 h 736"/>
                <a:gd name="T34" fmla="*/ 656 w 1818"/>
                <a:gd name="T35" fmla="*/ 135 h 736"/>
                <a:gd name="T36" fmla="*/ 643 w 1818"/>
                <a:gd name="T37" fmla="*/ 152 h 736"/>
                <a:gd name="T38" fmla="*/ 630 w 1818"/>
                <a:gd name="T39" fmla="*/ 169 h 736"/>
                <a:gd name="T40" fmla="*/ 617 w 1818"/>
                <a:gd name="T41" fmla="*/ 186 h 736"/>
                <a:gd name="T42" fmla="*/ 601 w 1818"/>
                <a:gd name="T43" fmla="*/ 201 h 736"/>
                <a:gd name="T44" fmla="*/ 588 w 1818"/>
                <a:gd name="T45" fmla="*/ 217 h 736"/>
                <a:gd name="T46" fmla="*/ 577 w 1818"/>
                <a:gd name="T47" fmla="*/ 236 h 736"/>
                <a:gd name="T48" fmla="*/ 567 w 1818"/>
                <a:gd name="T49" fmla="*/ 253 h 736"/>
                <a:gd name="T50" fmla="*/ 561 w 1818"/>
                <a:gd name="T51" fmla="*/ 270 h 736"/>
                <a:gd name="T52" fmla="*/ 558 w 1818"/>
                <a:gd name="T53" fmla="*/ 289 h 736"/>
                <a:gd name="T54" fmla="*/ 558 w 1818"/>
                <a:gd name="T55" fmla="*/ 308 h 736"/>
                <a:gd name="T56" fmla="*/ 558 w 1818"/>
                <a:gd name="T57" fmla="*/ 327 h 736"/>
                <a:gd name="T58" fmla="*/ 558 w 1818"/>
                <a:gd name="T59" fmla="*/ 346 h 736"/>
                <a:gd name="T60" fmla="*/ 560 w 1818"/>
                <a:gd name="T61" fmla="*/ 363 h 736"/>
                <a:gd name="T62" fmla="*/ 561 w 1818"/>
                <a:gd name="T63" fmla="*/ 382 h 736"/>
                <a:gd name="T64" fmla="*/ 561 w 1818"/>
                <a:gd name="T65" fmla="*/ 397 h 736"/>
                <a:gd name="T66" fmla="*/ 561 w 1818"/>
                <a:gd name="T67" fmla="*/ 412 h 736"/>
                <a:gd name="T68" fmla="*/ 560 w 1818"/>
                <a:gd name="T69" fmla="*/ 431 h 736"/>
                <a:gd name="T70" fmla="*/ 558 w 1818"/>
                <a:gd name="T71" fmla="*/ 450 h 736"/>
                <a:gd name="T72" fmla="*/ 556 w 1818"/>
                <a:gd name="T73" fmla="*/ 464 h 736"/>
                <a:gd name="T74" fmla="*/ 388 w 1818"/>
                <a:gd name="T75" fmla="*/ 536 h 736"/>
                <a:gd name="T76" fmla="*/ 31 w 1818"/>
                <a:gd name="T77" fmla="*/ 445 h 736"/>
                <a:gd name="T78" fmla="*/ 0 w 1818"/>
                <a:gd name="T79" fmla="*/ 736 h 736"/>
                <a:gd name="T80" fmla="*/ 550 w 1818"/>
                <a:gd name="T81" fmla="*/ 557 h 736"/>
                <a:gd name="T82" fmla="*/ 1290 w 1818"/>
                <a:gd name="T83" fmla="*/ 418 h 736"/>
                <a:gd name="T84" fmla="*/ 1818 w 1818"/>
                <a:gd name="T85" fmla="*/ 275 h 736"/>
                <a:gd name="T86" fmla="*/ 1499 w 1818"/>
                <a:gd name="T87" fmla="*/ 333 h 736"/>
                <a:gd name="T88" fmla="*/ 1404 w 1818"/>
                <a:gd name="T89" fmla="*/ 353 h 736"/>
                <a:gd name="T90" fmla="*/ 1183 w 1818"/>
                <a:gd name="T91" fmla="*/ 393 h 736"/>
                <a:gd name="T92" fmla="*/ 1003 w 1818"/>
                <a:gd name="T93" fmla="*/ 7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8" h="736">
                  <a:moveTo>
                    <a:pt x="1003" y="70"/>
                  </a:moveTo>
                  <a:lnTo>
                    <a:pt x="999" y="68"/>
                  </a:lnTo>
                  <a:lnTo>
                    <a:pt x="993" y="66"/>
                  </a:lnTo>
                  <a:lnTo>
                    <a:pt x="984" y="63"/>
                  </a:lnTo>
                  <a:lnTo>
                    <a:pt x="974" y="59"/>
                  </a:lnTo>
                  <a:lnTo>
                    <a:pt x="957" y="51"/>
                  </a:lnTo>
                  <a:lnTo>
                    <a:pt x="944" y="47"/>
                  </a:lnTo>
                  <a:lnTo>
                    <a:pt x="925" y="40"/>
                  </a:lnTo>
                  <a:lnTo>
                    <a:pt x="907" y="34"/>
                  </a:lnTo>
                  <a:lnTo>
                    <a:pt x="887" y="26"/>
                  </a:lnTo>
                  <a:lnTo>
                    <a:pt x="866" y="21"/>
                  </a:lnTo>
                  <a:lnTo>
                    <a:pt x="845" y="15"/>
                  </a:lnTo>
                  <a:lnTo>
                    <a:pt x="824" y="11"/>
                  </a:lnTo>
                  <a:lnTo>
                    <a:pt x="805" y="6"/>
                  </a:lnTo>
                  <a:lnTo>
                    <a:pt x="786" y="4"/>
                  </a:lnTo>
                  <a:lnTo>
                    <a:pt x="769" y="0"/>
                  </a:lnTo>
                  <a:lnTo>
                    <a:pt x="755" y="0"/>
                  </a:lnTo>
                  <a:lnTo>
                    <a:pt x="740" y="0"/>
                  </a:lnTo>
                  <a:lnTo>
                    <a:pt x="729" y="2"/>
                  </a:lnTo>
                  <a:lnTo>
                    <a:pt x="717" y="6"/>
                  </a:lnTo>
                  <a:lnTo>
                    <a:pt x="712" y="9"/>
                  </a:lnTo>
                  <a:lnTo>
                    <a:pt x="704" y="13"/>
                  </a:lnTo>
                  <a:lnTo>
                    <a:pt x="698" y="19"/>
                  </a:lnTo>
                  <a:lnTo>
                    <a:pt x="695" y="26"/>
                  </a:lnTo>
                  <a:lnTo>
                    <a:pt x="693" y="34"/>
                  </a:lnTo>
                  <a:lnTo>
                    <a:pt x="689" y="44"/>
                  </a:lnTo>
                  <a:lnTo>
                    <a:pt x="687" y="51"/>
                  </a:lnTo>
                  <a:lnTo>
                    <a:pt x="685" y="59"/>
                  </a:lnTo>
                  <a:lnTo>
                    <a:pt x="683" y="70"/>
                  </a:lnTo>
                  <a:lnTo>
                    <a:pt x="681" y="80"/>
                  </a:lnTo>
                  <a:lnTo>
                    <a:pt x="679" y="89"/>
                  </a:lnTo>
                  <a:lnTo>
                    <a:pt x="677" y="99"/>
                  </a:lnTo>
                  <a:lnTo>
                    <a:pt x="674" y="110"/>
                  </a:lnTo>
                  <a:lnTo>
                    <a:pt x="668" y="118"/>
                  </a:lnTo>
                  <a:lnTo>
                    <a:pt x="664" y="127"/>
                  </a:lnTo>
                  <a:lnTo>
                    <a:pt x="656" y="135"/>
                  </a:lnTo>
                  <a:lnTo>
                    <a:pt x="651" y="144"/>
                  </a:lnTo>
                  <a:lnTo>
                    <a:pt x="643" y="152"/>
                  </a:lnTo>
                  <a:lnTo>
                    <a:pt x="637" y="160"/>
                  </a:lnTo>
                  <a:lnTo>
                    <a:pt x="630" y="169"/>
                  </a:lnTo>
                  <a:lnTo>
                    <a:pt x="624" y="177"/>
                  </a:lnTo>
                  <a:lnTo>
                    <a:pt x="617" y="186"/>
                  </a:lnTo>
                  <a:lnTo>
                    <a:pt x="609" y="194"/>
                  </a:lnTo>
                  <a:lnTo>
                    <a:pt x="601" y="201"/>
                  </a:lnTo>
                  <a:lnTo>
                    <a:pt x="594" y="209"/>
                  </a:lnTo>
                  <a:lnTo>
                    <a:pt x="588" y="217"/>
                  </a:lnTo>
                  <a:lnTo>
                    <a:pt x="582" y="226"/>
                  </a:lnTo>
                  <a:lnTo>
                    <a:pt x="577" y="236"/>
                  </a:lnTo>
                  <a:lnTo>
                    <a:pt x="573" y="245"/>
                  </a:lnTo>
                  <a:lnTo>
                    <a:pt x="567" y="253"/>
                  </a:lnTo>
                  <a:lnTo>
                    <a:pt x="563" y="262"/>
                  </a:lnTo>
                  <a:lnTo>
                    <a:pt x="561" y="270"/>
                  </a:lnTo>
                  <a:lnTo>
                    <a:pt x="560" y="279"/>
                  </a:lnTo>
                  <a:lnTo>
                    <a:pt x="558" y="289"/>
                  </a:lnTo>
                  <a:lnTo>
                    <a:pt x="558" y="298"/>
                  </a:lnTo>
                  <a:lnTo>
                    <a:pt x="558" y="308"/>
                  </a:lnTo>
                  <a:lnTo>
                    <a:pt x="558" y="317"/>
                  </a:lnTo>
                  <a:lnTo>
                    <a:pt x="558" y="327"/>
                  </a:lnTo>
                  <a:lnTo>
                    <a:pt x="558" y="336"/>
                  </a:lnTo>
                  <a:lnTo>
                    <a:pt x="558" y="346"/>
                  </a:lnTo>
                  <a:lnTo>
                    <a:pt x="560" y="355"/>
                  </a:lnTo>
                  <a:lnTo>
                    <a:pt x="560" y="363"/>
                  </a:lnTo>
                  <a:lnTo>
                    <a:pt x="560" y="372"/>
                  </a:lnTo>
                  <a:lnTo>
                    <a:pt x="561" y="382"/>
                  </a:lnTo>
                  <a:lnTo>
                    <a:pt x="563" y="391"/>
                  </a:lnTo>
                  <a:lnTo>
                    <a:pt x="561" y="397"/>
                  </a:lnTo>
                  <a:lnTo>
                    <a:pt x="561" y="405"/>
                  </a:lnTo>
                  <a:lnTo>
                    <a:pt x="561" y="412"/>
                  </a:lnTo>
                  <a:lnTo>
                    <a:pt x="561" y="420"/>
                  </a:lnTo>
                  <a:lnTo>
                    <a:pt x="560" y="431"/>
                  </a:lnTo>
                  <a:lnTo>
                    <a:pt x="560" y="443"/>
                  </a:lnTo>
                  <a:lnTo>
                    <a:pt x="558" y="450"/>
                  </a:lnTo>
                  <a:lnTo>
                    <a:pt x="556" y="460"/>
                  </a:lnTo>
                  <a:lnTo>
                    <a:pt x="556" y="464"/>
                  </a:lnTo>
                  <a:lnTo>
                    <a:pt x="556" y="466"/>
                  </a:lnTo>
                  <a:lnTo>
                    <a:pt x="388" y="536"/>
                  </a:lnTo>
                  <a:lnTo>
                    <a:pt x="111" y="585"/>
                  </a:lnTo>
                  <a:lnTo>
                    <a:pt x="31" y="445"/>
                  </a:lnTo>
                  <a:lnTo>
                    <a:pt x="6" y="671"/>
                  </a:lnTo>
                  <a:lnTo>
                    <a:pt x="0" y="736"/>
                  </a:lnTo>
                  <a:lnTo>
                    <a:pt x="354" y="606"/>
                  </a:lnTo>
                  <a:lnTo>
                    <a:pt x="550" y="557"/>
                  </a:lnTo>
                  <a:lnTo>
                    <a:pt x="803" y="544"/>
                  </a:lnTo>
                  <a:lnTo>
                    <a:pt x="1290" y="418"/>
                  </a:lnTo>
                  <a:lnTo>
                    <a:pt x="1495" y="374"/>
                  </a:lnTo>
                  <a:lnTo>
                    <a:pt x="1818" y="275"/>
                  </a:lnTo>
                  <a:lnTo>
                    <a:pt x="1786" y="188"/>
                  </a:lnTo>
                  <a:lnTo>
                    <a:pt x="1499" y="333"/>
                  </a:lnTo>
                  <a:lnTo>
                    <a:pt x="1311" y="331"/>
                  </a:lnTo>
                  <a:lnTo>
                    <a:pt x="1404" y="353"/>
                  </a:lnTo>
                  <a:lnTo>
                    <a:pt x="1375" y="374"/>
                  </a:lnTo>
                  <a:lnTo>
                    <a:pt x="1183" y="393"/>
                  </a:lnTo>
                  <a:lnTo>
                    <a:pt x="968" y="245"/>
                  </a:lnTo>
                  <a:lnTo>
                    <a:pt x="1003" y="70"/>
                  </a:lnTo>
                  <a:lnTo>
                    <a:pt x="1003" y="7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28" name="Freeform 20"/>
            <p:cNvSpPr>
              <a:spLocks/>
            </p:cNvSpPr>
            <p:nvPr/>
          </p:nvSpPr>
          <p:spPr bwMode="auto">
            <a:xfrm>
              <a:off x="717" y="3304"/>
              <a:ext cx="268" cy="291"/>
            </a:xfrm>
            <a:custGeom>
              <a:avLst/>
              <a:gdLst>
                <a:gd name="T0" fmla="*/ 0 w 536"/>
                <a:gd name="T1" fmla="*/ 236 h 582"/>
                <a:gd name="T2" fmla="*/ 184 w 536"/>
                <a:gd name="T3" fmla="*/ 171 h 582"/>
                <a:gd name="T4" fmla="*/ 264 w 536"/>
                <a:gd name="T5" fmla="*/ 114 h 582"/>
                <a:gd name="T6" fmla="*/ 355 w 536"/>
                <a:gd name="T7" fmla="*/ 91 h 582"/>
                <a:gd name="T8" fmla="*/ 403 w 536"/>
                <a:gd name="T9" fmla="*/ 53 h 582"/>
                <a:gd name="T10" fmla="*/ 452 w 536"/>
                <a:gd name="T11" fmla="*/ 38 h 582"/>
                <a:gd name="T12" fmla="*/ 536 w 536"/>
                <a:gd name="T13" fmla="*/ 0 h 582"/>
                <a:gd name="T14" fmla="*/ 536 w 536"/>
                <a:gd name="T15" fmla="*/ 11 h 582"/>
                <a:gd name="T16" fmla="*/ 496 w 536"/>
                <a:gd name="T17" fmla="*/ 45 h 582"/>
                <a:gd name="T18" fmla="*/ 498 w 536"/>
                <a:gd name="T19" fmla="*/ 72 h 582"/>
                <a:gd name="T20" fmla="*/ 450 w 536"/>
                <a:gd name="T21" fmla="*/ 133 h 582"/>
                <a:gd name="T22" fmla="*/ 427 w 536"/>
                <a:gd name="T23" fmla="*/ 137 h 582"/>
                <a:gd name="T24" fmla="*/ 399 w 536"/>
                <a:gd name="T25" fmla="*/ 120 h 582"/>
                <a:gd name="T26" fmla="*/ 370 w 536"/>
                <a:gd name="T27" fmla="*/ 152 h 582"/>
                <a:gd name="T28" fmla="*/ 370 w 536"/>
                <a:gd name="T29" fmla="*/ 188 h 582"/>
                <a:gd name="T30" fmla="*/ 317 w 536"/>
                <a:gd name="T31" fmla="*/ 234 h 582"/>
                <a:gd name="T32" fmla="*/ 287 w 536"/>
                <a:gd name="T33" fmla="*/ 249 h 582"/>
                <a:gd name="T34" fmla="*/ 283 w 536"/>
                <a:gd name="T35" fmla="*/ 272 h 582"/>
                <a:gd name="T36" fmla="*/ 5 w 536"/>
                <a:gd name="T37" fmla="*/ 582 h 582"/>
                <a:gd name="T38" fmla="*/ 0 w 536"/>
                <a:gd name="T39" fmla="*/ 236 h 582"/>
                <a:gd name="T40" fmla="*/ 0 w 536"/>
                <a:gd name="T41" fmla="*/ 23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6" h="582">
                  <a:moveTo>
                    <a:pt x="0" y="236"/>
                  </a:moveTo>
                  <a:lnTo>
                    <a:pt x="184" y="171"/>
                  </a:lnTo>
                  <a:lnTo>
                    <a:pt x="264" y="114"/>
                  </a:lnTo>
                  <a:lnTo>
                    <a:pt x="355" y="91"/>
                  </a:lnTo>
                  <a:lnTo>
                    <a:pt x="403" y="53"/>
                  </a:lnTo>
                  <a:lnTo>
                    <a:pt x="452" y="38"/>
                  </a:lnTo>
                  <a:lnTo>
                    <a:pt x="536" y="0"/>
                  </a:lnTo>
                  <a:lnTo>
                    <a:pt x="536" y="11"/>
                  </a:lnTo>
                  <a:lnTo>
                    <a:pt x="496" y="45"/>
                  </a:lnTo>
                  <a:lnTo>
                    <a:pt x="498" y="72"/>
                  </a:lnTo>
                  <a:lnTo>
                    <a:pt x="450" y="133"/>
                  </a:lnTo>
                  <a:lnTo>
                    <a:pt x="427" y="137"/>
                  </a:lnTo>
                  <a:lnTo>
                    <a:pt x="399" y="120"/>
                  </a:lnTo>
                  <a:lnTo>
                    <a:pt x="370" y="152"/>
                  </a:lnTo>
                  <a:lnTo>
                    <a:pt x="370" y="188"/>
                  </a:lnTo>
                  <a:lnTo>
                    <a:pt x="317" y="234"/>
                  </a:lnTo>
                  <a:lnTo>
                    <a:pt x="287" y="249"/>
                  </a:lnTo>
                  <a:lnTo>
                    <a:pt x="283" y="272"/>
                  </a:lnTo>
                  <a:lnTo>
                    <a:pt x="5" y="582"/>
                  </a:lnTo>
                  <a:lnTo>
                    <a:pt x="0" y="236"/>
                  </a:lnTo>
                  <a:lnTo>
                    <a:pt x="0" y="236"/>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29" name="Freeform 21"/>
            <p:cNvSpPr>
              <a:spLocks/>
            </p:cNvSpPr>
            <p:nvPr/>
          </p:nvSpPr>
          <p:spPr bwMode="auto">
            <a:xfrm>
              <a:off x="1618" y="2639"/>
              <a:ext cx="301" cy="655"/>
            </a:xfrm>
            <a:custGeom>
              <a:avLst/>
              <a:gdLst>
                <a:gd name="T0" fmla="*/ 0 w 601"/>
                <a:gd name="T1" fmla="*/ 0 h 1312"/>
                <a:gd name="T2" fmla="*/ 409 w 601"/>
                <a:gd name="T3" fmla="*/ 245 h 1312"/>
                <a:gd name="T4" fmla="*/ 601 w 601"/>
                <a:gd name="T5" fmla="*/ 730 h 1312"/>
                <a:gd name="T6" fmla="*/ 449 w 601"/>
                <a:gd name="T7" fmla="*/ 1312 h 1312"/>
                <a:gd name="T8" fmla="*/ 266 w 601"/>
                <a:gd name="T9" fmla="*/ 1129 h 1312"/>
                <a:gd name="T10" fmla="*/ 0 w 601"/>
                <a:gd name="T11" fmla="*/ 0 h 1312"/>
                <a:gd name="T12" fmla="*/ 0 w 601"/>
                <a:gd name="T13" fmla="*/ 0 h 1312"/>
              </a:gdLst>
              <a:ahLst/>
              <a:cxnLst>
                <a:cxn ang="0">
                  <a:pos x="T0" y="T1"/>
                </a:cxn>
                <a:cxn ang="0">
                  <a:pos x="T2" y="T3"/>
                </a:cxn>
                <a:cxn ang="0">
                  <a:pos x="T4" y="T5"/>
                </a:cxn>
                <a:cxn ang="0">
                  <a:pos x="T6" y="T7"/>
                </a:cxn>
                <a:cxn ang="0">
                  <a:pos x="T8" y="T9"/>
                </a:cxn>
                <a:cxn ang="0">
                  <a:pos x="T10" y="T11"/>
                </a:cxn>
                <a:cxn ang="0">
                  <a:pos x="T12" y="T13"/>
                </a:cxn>
              </a:cxnLst>
              <a:rect l="0" t="0" r="r" b="b"/>
              <a:pathLst>
                <a:path w="601" h="1312">
                  <a:moveTo>
                    <a:pt x="0" y="0"/>
                  </a:moveTo>
                  <a:lnTo>
                    <a:pt x="409" y="245"/>
                  </a:lnTo>
                  <a:lnTo>
                    <a:pt x="601" y="730"/>
                  </a:lnTo>
                  <a:lnTo>
                    <a:pt x="449" y="1312"/>
                  </a:lnTo>
                  <a:lnTo>
                    <a:pt x="266" y="1129"/>
                  </a:lnTo>
                  <a:lnTo>
                    <a:pt x="0" y="0"/>
                  </a:lnTo>
                  <a:lnTo>
                    <a:pt x="0" y="0"/>
                  </a:lnTo>
                  <a:close/>
                </a:path>
              </a:pathLst>
            </a:custGeom>
            <a:solidFill>
              <a:srgbClr val="CC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30" name="Freeform 22"/>
            <p:cNvSpPr>
              <a:spLocks/>
            </p:cNvSpPr>
            <p:nvPr/>
          </p:nvSpPr>
          <p:spPr bwMode="auto">
            <a:xfrm>
              <a:off x="1756" y="3789"/>
              <a:ext cx="103" cy="138"/>
            </a:xfrm>
            <a:custGeom>
              <a:avLst/>
              <a:gdLst>
                <a:gd name="T0" fmla="*/ 201 w 205"/>
                <a:gd name="T1" fmla="*/ 23 h 278"/>
                <a:gd name="T2" fmla="*/ 194 w 205"/>
                <a:gd name="T3" fmla="*/ 36 h 278"/>
                <a:gd name="T4" fmla="*/ 188 w 205"/>
                <a:gd name="T5" fmla="*/ 54 h 278"/>
                <a:gd name="T6" fmla="*/ 180 w 205"/>
                <a:gd name="T7" fmla="*/ 73 h 278"/>
                <a:gd name="T8" fmla="*/ 173 w 205"/>
                <a:gd name="T9" fmla="*/ 95 h 278"/>
                <a:gd name="T10" fmla="*/ 165 w 205"/>
                <a:gd name="T11" fmla="*/ 118 h 278"/>
                <a:gd name="T12" fmla="*/ 158 w 205"/>
                <a:gd name="T13" fmla="*/ 143 h 278"/>
                <a:gd name="T14" fmla="*/ 154 w 205"/>
                <a:gd name="T15" fmla="*/ 164 h 278"/>
                <a:gd name="T16" fmla="*/ 150 w 205"/>
                <a:gd name="T17" fmla="*/ 185 h 278"/>
                <a:gd name="T18" fmla="*/ 150 w 205"/>
                <a:gd name="T19" fmla="*/ 206 h 278"/>
                <a:gd name="T20" fmla="*/ 150 w 205"/>
                <a:gd name="T21" fmla="*/ 223 h 278"/>
                <a:gd name="T22" fmla="*/ 152 w 205"/>
                <a:gd name="T23" fmla="*/ 244 h 278"/>
                <a:gd name="T24" fmla="*/ 156 w 205"/>
                <a:gd name="T25" fmla="*/ 261 h 278"/>
                <a:gd name="T26" fmla="*/ 125 w 205"/>
                <a:gd name="T27" fmla="*/ 278 h 278"/>
                <a:gd name="T28" fmla="*/ 0 w 205"/>
                <a:gd name="T29" fmla="*/ 236 h 278"/>
                <a:gd name="T30" fmla="*/ 7 w 205"/>
                <a:gd name="T31" fmla="*/ 234 h 278"/>
                <a:gd name="T32" fmla="*/ 26 w 205"/>
                <a:gd name="T33" fmla="*/ 232 h 278"/>
                <a:gd name="T34" fmla="*/ 51 w 205"/>
                <a:gd name="T35" fmla="*/ 227 h 278"/>
                <a:gd name="T36" fmla="*/ 74 w 205"/>
                <a:gd name="T37" fmla="*/ 219 h 278"/>
                <a:gd name="T38" fmla="*/ 89 w 205"/>
                <a:gd name="T39" fmla="*/ 209 h 278"/>
                <a:gd name="T40" fmla="*/ 97 w 205"/>
                <a:gd name="T41" fmla="*/ 200 h 278"/>
                <a:gd name="T42" fmla="*/ 101 w 205"/>
                <a:gd name="T43" fmla="*/ 190 h 278"/>
                <a:gd name="T44" fmla="*/ 101 w 205"/>
                <a:gd name="T45" fmla="*/ 181 h 278"/>
                <a:gd name="T46" fmla="*/ 101 w 205"/>
                <a:gd name="T47" fmla="*/ 162 h 278"/>
                <a:gd name="T48" fmla="*/ 101 w 205"/>
                <a:gd name="T49" fmla="*/ 150 h 278"/>
                <a:gd name="T50" fmla="*/ 101 w 205"/>
                <a:gd name="T51" fmla="*/ 133 h 278"/>
                <a:gd name="T52" fmla="*/ 99 w 205"/>
                <a:gd name="T53" fmla="*/ 114 h 278"/>
                <a:gd name="T54" fmla="*/ 97 w 205"/>
                <a:gd name="T55" fmla="*/ 92 h 278"/>
                <a:gd name="T56" fmla="*/ 95 w 205"/>
                <a:gd name="T57" fmla="*/ 71 h 278"/>
                <a:gd name="T58" fmla="*/ 95 w 205"/>
                <a:gd name="T59" fmla="*/ 50 h 278"/>
                <a:gd name="T60" fmla="*/ 91 w 205"/>
                <a:gd name="T61" fmla="*/ 29 h 278"/>
                <a:gd name="T62" fmla="*/ 91 w 205"/>
                <a:gd name="T63" fmla="*/ 14 h 278"/>
                <a:gd name="T64" fmla="*/ 91 w 205"/>
                <a:gd name="T65" fmla="*/ 0 h 278"/>
                <a:gd name="T66" fmla="*/ 205 w 205"/>
                <a:gd name="T67" fmla="*/ 2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278">
                  <a:moveTo>
                    <a:pt x="205" y="21"/>
                  </a:moveTo>
                  <a:lnTo>
                    <a:pt x="201" y="23"/>
                  </a:lnTo>
                  <a:lnTo>
                    <a:pt x="198" y="33"/>
                  </a:lnTo>
                  <a:lnTo>
                    <a:pt x="194" y="36"/>
                  </a:lnTo>
                  <a:lnTo>
                    <a:pt x="192" y="46"/>
                  </a:lnTo>
                  <a:lnTo>
                    <a:pt x="188" y="54"/>
                  </a:lnTo>
                  <a:lnTo>
                    <a:pt x="184" y="63"/>
                  </a:lnTo>
                  <a:lnTo>
                    <a:pt x="180" y="73"/>
                  </a:lnTo>
                  <a:lnTo>
                    <a:pt x="177" y="84"/>
                  </a:lnTo>
                  <a:lnTo>
                    <a:pt x="173" y="95"/>
                  </a:lnTo>
                  <a:lnTo>
                    <a:pt x="169" y="107"/>
                  </a:lnTo>
                  <a:lnTo>
                    <a:pt x="165" y="118"/>
                  </a:lnTo>
                  <a:lnTo>
                    <a:pt x="163" y="130"/>
                  </a:lnTo>
                  <a:lnTo>
                    <a:pt x="158" y="143"/>
                  </a:lnTo>
                  <a:lnTo>
                    <a:pt x="158" y="154"/>
                  </a:lnTo>
                  <a:lnTo>
                    <a:pt x="154" y="164"/>
                  </a:lnTo>
                  <a:lnTo>
                    <a:pt x="152" y="175"/>
                  </a:lnTo>
                  <a:lnTo>
                    <a:pt x="150" y="185"/>
                  </a:lnTo>
                  <a:lnTo>
                    <a:pt x="150" y="196"/>
                  </a:lnTo>
                  <a:lnTo>
                    <a:pt x="150" y="206"/>
                  </a:lnTo>
                  <a:lnTo>
                    <a:pt x="150" y="213"/>
                  </a:lnTo>
                  <a:lnTo>
                    <a:pt x="150" y="223"/>
                  </a:lnTo>
                  <a:lnTo>
                    <a:pt x="152" y="230"/>
                  </a:lnTo>
                  <a:lnTo>
                    <a:pt x="152" y="244"/>
                  </a:lnTo>
                  <a:lnTo>
                    <a:pt x="154" y="255"/>
                  </a:lnTo>
                  <a:lnTo>
                    <a:pt x="156" y="261"/>
                  </a:lnTo>
                  <a:lnTo>
                    <a:pt x="158" y="265"/>
                  </a:lnTo>
                  <a:lnTo>
                    <a:pt x="125" y="278"/>
                  </a:lnTo>
                  <a:lnTo>
                    <a:pt x="0" y="261"/>
                  </a:lnTo>
                  <a:lnTo>
                    <a:pt x="0" y="236"/>
                  </a:lnTo>
                  <a:lnTo>
                    <a:pt x="0" y="234"/>
                  </a:lnTo>
                  <a:lnTo>
                    <a:pt x="7" y="234"/>
                  </a:lnTo>
                  <a:lnTo>
                    <a:pt x="15" y="234"/>
                  </a:lnTo>
                  <a:lnTo>
                    <a:pt x="26" y="232"/>
                  </a:lnTo>
                  <a:lnTo>
                    <a:pt x="38" y="230"/>
                  </a:lnTo>
                  <a:lnTo>
                    <a:pt x="51" y="227"/>
                  </a:lnTo>
                  <a:lnTo>
                    <a:pt x="63" y="223"/>
                  </a:lnTo>
                  <a:lnTo>
                    <a:pt x="74" y="219"/>
                  </a:lnTo>
                  <a:lnTo>
                    <a:pt x="84" y="213"/>
                  </a:lnTo>
                  <a:lnTo>
                    <a:pt x="89" y="209"/>
                  </a:lnTo>
                  <a:lnTo>
                    <a:pt x="93" y="204"/>
                  </a:lnTo>
                  <a:lnTo>
                    <a:pt x="97" y="200"/>
                  </a:lnTo>
                  <a:lnTo>
                    <a:pt x="101" y="192"/>
                  </a:lnTo>
                  <a:lnTo>
                    <a:pt x="101" y="190"/>
                  </a:lnTo>
                  <a:lnTo>
                    <a:pt x="101" y="189"/>
                  </a:lnTo>
                  <a:lnTo>
                    <a:pt x="101" y="181"/>
                  </a:lnTo>
                  <a:lnTo>
                    <a:pt x="101" y="171"/>
                  </a:lnTo>
                  <a:lnTo>
                    <a:pt x="101" y="162"/>
                  </a:lnTo>
                  <a:lnTo>
                    <a:pt x="101" y="154"/>
                  </a:lnTo>
                  <a:lnTo>
                    <a:pt x="101" y="150"/>
                  </a:lnTo>
                  <a:lnTo>
                    <a:pt x="101" y="143"/>
                  </a:lnTo>
                  <a:lnTo>
                    <a:pt x="101" y="133"/>
                  </a:lnTo>
                  <a:lnTo>
                    <a:pt x="101" y="124"/>
                  </a:lnTo>
                  <a:lnTo>
                    <a:pt x="99" y="114"/>
                  </a:lnTo>
                  <a:lnTo>
                    <a:pt x="97" y="103"/>
                  </a:lnTo>
                  <a:lnTo>
                    <a:pt x="97" y="92"/>
                  </a:lnTo>
                  <a:lnTo>
                    <a:pt x="95" y="80"/>
                  </a:lnTo>
                  <a:lnTo>
                    <a:pt x="95" y="71"/>
                  </a:lnTo>
                  <a:lnTo>
                    <a:pt x="95" y="57"/>
                  </a:lnTo>
                  <a:lnTo>
                    <a:pt x="95" y="50"/>
                  </a:lnTo>
                  <a:lnTo>
                    <a:pt x="93" y="36"/>
                  </a:lnTo>
                  <a:lnTo>
                    <a:pt x="91" y="29"/>
                  </a:lnTo>
                  <a:lnTo>
                    <a:pt x="91" y="21"/>
                  </a:lnTo>
                  <a:lnTo>
                    <a:pt x="91" y="14"/>
                  </a:lnTo>
                  <a:lnTo>
                    <a:pt x="91" y="4"/>
                  </a:lnTo>
                  <a:lnTo>
                    <a:pt x="91" y="0"/>
                  </a:lnTo>
                  <a:lnTo>
                    <a:pt x="205" y="21"/>
                  </a:lnTo>
                  <a:lnTo>
                    <a:pt x="205" y="21"/>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31" name="Freeform 23"/>
            <p:cNvSpPr>
              <a:spLocks/>
            </p:cNvSpPr>
            <p:nvPr/>
          </p:nvSpPr>
          <p:spPr bwMode="auto">
            <a:xfrm>
              <a:off x="2021" y="3729"/>
              <a:ext cx="95" cy="207"/>
            </a:xfrm>
            <a:custGeom>
              <a:avLst/>
              <a:gdLst>
                <a:gd name="T0" fmla="*/ 107 w 191"/>
                <a:gd name="T1" fmla="*/ 3 h 414"/>
                <a:gd name="T2" fmla="*/ 116 w 191"/>
                <a:gd name="T3" fmla="*/ 15 h 414"/>
                <a:gd name="T4" fmla="*/ 128 w 191"/>
                <a:gd name="T5" fmla="*/ 30 h 414"/>
                <a:gd name="T6" fmla="*/ 139 w 191"/>
                <a:gd name="T7" fmla="*/ 47 h 414"/>
                <a:gd name="T8" fmla="*/ 151 w 191"/>
                <a:gd name="T9" fmla="*/ 70 h 414"/>
                <a:gd name="T10" fmla="*/ 164 w 191"/>
                <a:gd name="T11" fmla="*/ 93 h 414"/>
                <a:gd name="T12" fmla="*/ 173 w 191"/>
                <a:gd name="T13" fmla="*/ 117 h 414"/>
                <a:gd name="T14" fmla="*/ 181 w 191"/>
                <a:gd name="T15" fmla="*/ 144 h 414"/>
                <a:gd name="T16" fmla="*/ 183 w 191"/>
                <a:gd name="T17" fmla="*/ 171 h 414"/>
                <a:gd name="T18" fmla="*/ 185 w 191"/>
                <a:gd name="T19" fmla="*/ 197 h 414"/>
                <a:gd name="T20" fmla="*/ 183 w 191"/>
                <a:gd name="T21" fmla="*/ 224 h 414"/>
                <a:gd name="T22" fmla="*/ 181 w 191"/>
                <a:gd name="T23" fmla="*/ 249 h 414"/>
                <a:gd name="T24" fmla="*/ 177 w 191"/>
                <a:gd name="T25" fmla="*/ 273 h 414"/>
                <a:gd name="T26" fmla="*/ 177 w 191"/>
                <a:gd name="T27" fmla="*/ 294 h 414"/>
                <a:gd name="T28" fmla="*/ 177 w 191"/>
                <a:gd name="T29" fmla="*/ 313 h 414"/>
                <a:gd name="T30" fmla="*/ 175 w 191"/>
                <a:gd name="T31" fmla="*/ 328 h 414"/>
                <a:gd name="T32" fmla="*/ 175 w 191"/>
                <a:gd name="T33" fmla="*/ 342 h 414"/>
                <a:gd name="T34" fmla="*/ 177 w 191"/>
                <a:gd name="T35" fmla="*/ 353 h 414"/>
                <a:gd name="T36" fmla="*/ 187 w 191"/>
                <a:gd name="T37" fmla="*/ 366 h 414"/>
                <a:gd name="T38" fmla="*/ 177 w 191"/>
                <a:gd name="T39" fmla="*/ 412 h 414"/>
                <a:gd name="T40" fmla="*/ 31 w 191"/>
                <a:gd name="T41" fmla="*/ 387 h 414"/>
                <a:gd name="T42" fmla="*/ 36 w 191"/>
                <a:gd name="T43" fmla="*/ 385 h 414"/>
                <a:gd name="T44" fmla="*/ 52 w 191"/>
                <a:gd name="T45" fmla="*/ 384 h 414"/>
                <a:gd name="T46" fmla="*/ 69 w 191"/>
                <a:gd name="T47" fmla="*/ 378 h 414"/>
                <a:gd name="T48" fmla="*/ 88 w 191"/>
                <a:gd name="T49" fmla="*/ 370 h 414"/>
                <a:gd name="T50" fmla="*/ 101 w 191"/>
                <a:gd name="T51" fmla="*/ 363 h 414"/>
                <a:gd name="T52" fmla="*/ 111 w 191"/>
                <a:gd name="T53" fmla="*/ 353 h 414"/>
                <a:gd name="T54" fmla="*/ 120 w 191"/>
                <a:gd name="T55" fmla="*/ 346 h 414"/>
                <a:gd name="T56" fmla="*/ 120 w 191"/>
                <a:gd name="T57" fmla="*/ 338 h 414"/>
                <a:gd name="T58" fmla="*/ 122 w 191"/>
                <a:gd name="T59" fmla="*/ 321 h 414"/>
                <a:gd name="T60" fmla="*/ 120 w 191"/>
                <a:gd name="T61" fmla="*/ 308 h 414"/>
                <a:gd name="T62" fmla="*/ 120 w 191"/>
                <a:gd name="T63" fmla="*/ 292 h 414"/>
                <a:gd name="T64" fmla="*/ 116 w 191"/>
                <a:gd name="T65" fmla="*/ 273 h 414"/>
                <a:gd name="T66" fmla="*/ 111 w 191"/>
                <a:gd name="T67" fmla="*/ 256 h 414"/>
                <a:gd name="T68" fmla="*/ 103 w 191"/>
                <a:gd name="T69" fmla="*/ 231 h 414"/>
                <a:gd name="T70" fmla="*/ 94 w 191"/>
                <a:gd name="T71" fmla="*/ 211 h 414"/>
                <a:gd name="T72" fmla="*/ 82 w 191"/>
                <a:gd name="T73" fmla="*/ 186 h 414"/>
                <a:gd name="T74" fmla="*/ 73 w 191"/>
                <a:gd name="T75" fmla="*/ 165 h 414"/>
                <a:gd name="T76" fmla="*/ 63 w 191"/>
                <a:gd name="T77" fmla="*/ 148 h 414"/>
                <a:gd name="T78" fmla="*/ 56 w 191"/>
                <a:gd name="T79" fmla="*/ 133 h 414"/>
                <a:gd name="T80" fmla="*/ 50 w 191"/>
                <a:gd name="T81" fmla="*/ 119 h 414"/>
                <a:gd name="T82" fmla="*/ 105 w 191"/>
                <a:gd name="T8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414">
                  <a:moveTo>
                    <a:pt x="105" y="0"/>
                  </a:moveTo>
                  <a:lnTo>
                    <a:pt x="107" y="3"/>
                  </a:lnTo>
                  <a:lnTo>
                    <a:pt x="113" y="11"/>
                  </a:lnTo>
                  <a:lnTo>
                    <a:pt x="116" y="15"/>
                  </a:lnTo>
                  <a:lnTo>
                    <a:pt x="122" y="22"/>
                  </a:lnTo>
                  <a:lnTo>
                    <a:pt x="128" y="30"/>
                  </a:lnTo>
                  <a:lnTo>
                    <a:pt x="133" y="39"/>
                  </a:lnTo>
                  <a:lnTo>
                    <a:pt x="139" y="47"/>
                  </a:lnTo>
                  <a:lnTo>
                    <a:pt x="145" y="58"/>
                  </a:lnTo>
                  <a:lnTo>
                    <a:pt x="151" y="70"/>
                  </a:lnTo>
                  <a:lnTo>
                    <a:pt x="158" y="81"/>
                  </a:lnTo>
                  <a:lnTo>
                    <a:pt x="164" y="93"/>
                  </a:lnTo>
                  <a:lnTo>
                    <a:pt x="170" y="106"/>
                  </a:lnTo>
                  <a:lnTo>
                    <a:pt x="173" y="117"/>
                  </a:lnTo>
                  <a:lnTo>
                    <a:pt x="179" y="133"/>
                  </a:lnTo>
                  <a:lnTo>
                    <a:pt x="181" y="144"/>
                  </a:lnTo>
                  <a:lnTo>
                    <a:pt x="183" y="159"/>
                  </a:lnTo>
                  <a:lnTo>
                    <a:pt x="183" y="171"/>
                  </a:lnTo>
                  <a:lnTo>
                    <a:pt x="185" y="186"/>
                  </a:lnTo>
                  <a:lnTo>
                    <a:pt x="185" y="197"/>
                  </a:lnTo>
                  <a:lnTo>
                    <a:pt x="185" y="211"/>
                  </a:lnTo>
                  <a:lnTo>
                    <a:pt x="183" y="224"/>
                  </a:lnTo>
                  <a:lnTo>
                    <a:pt x="183" y="239"/>
                  </a:lnTo>
                  <a:lnTo>
                    <a:pt x="181" y="249"/>
                  </a:lnTo>
                  <a:lnTo>
                    <a:pt x="181" y="262"/>
                  </a:lnTo>
                  <a:lnTo>
                    <a:pt x="177" y="273"/>
                  </a:lnTo>
                  <a:lnTo>
                    <a:pt x="177" y="285"/>
                  </a:lnTo>
                  <a:lnTo>
                    <a:pt x="177" y="294"/>
                  </a:lnTo>
                  <a:lnTo>
                    <a:pt x="177" y="304"/>
                  </a:lnTo>
                  <a:lnTo>
                    <a:pt x="177" y="313"/>
                  </a:lnTo>
                  <a:lnTo>
                    <a:pt x="177" y="323"/>
                  </a:lnTo>
                  <a:lnTo>
                    <a:pt x="175" y="328"/>
                  </a:lnTo>
                  <a:lnTo>
                    <a:pt x="175" y="336"/>
                  </a:lnTo>
                  <a:lnTo>
                    <a:pt x="175" y="342"/>
                  </a:lnTo>
                  <a:lnTo>
                    <a:pt x="177" y="346"/>
                  </a:lnTo>
                  <a:lnTo>
                    <a:pt x="177" y="353"/>
                  </a:lnTo>
                  <a:lnTo>
                    <a:pt x="183" y="361"/>
                  </a:lnTo>
                  <a:lnTo>
                    <a:pt x="187" y="366"/>
                  </a:lnTo>
                  <a:lnTo>
                    <a:pt x="191" y="366"/>
                  </a:lnTo>
                  <a:lnTo>
                    <a:pt x="177" y="412"/>
                  </a:lnTo>
                  <a:lnTo>
                    <a:pt x="0" y="414"/>
                  </a:lnTo>
                  <a:lnTo>
                    <a:pt x="31" y="387"/>
                  </a:lnTo>
                  <a:lnTo>
                    <a:pt x="31" y="385"/>
                  </a:lnTo>
                  <a:lnTo>
                    <a:pt x="36" y="385"/>
                  </a:lnTo>
                  <a:lnTo>
                    <a:pt x="42" y="384"/>
                  </a:lnTo>
                  <a:lnTo>
                    <a:pt x="52" y="384"/>
                  </a:lnTo>
                  <a:lnTo>
                    <a:pt x="59" y="380"/>
                  </a:lnTo>
                  <a:lnTo>
                    <a:pt x="69" y="378"/>
                  </a:lnTo>
                  <a:lnTo>
                    <a:pt x="76" y="374"/>
                  </a:lnTo>
                  <a:lnTo>
                    <a:pt x="88" y="370"/>
                  </a:lnTo>
                  <a:lnTo>
                    <a:pt x="94" y="366"/>
                  </a:lnTo>
                  <a:lnTo>
                    <a:pt x="101" y="363"/>
                  </a:lnTo>
                  <a:lnTo>
                    <a:pt x="107" y="357"/>
                  </a:lnTo>
                  <a:lnTo>
                    <a:pt x="111" y="353"/>
                  </a:lnTo>
                  <a:lnTo>
                    <a:pt x="116" y="347"/>
                  </a:lnTo>
                  <a:lnTo>
                    <a:pt x="120" y="346"/>
                  </a:lnTo>
                  <a:lnTo>
                    <a:pt x="120" y="342"/>
                  </a:lnTo>
                  <a:lnTo>
                    <a:pt x="120" y="338"/>
                  </a:lnTo>
                  <a:lnTo>
                    <a:pt x="120" y="328"/>
                  </a:lnTo>
                  <a:lnTo>
                    <a:pt x="122" y="321"/>
                  </a:lnTo>
                  <a:lnTo>
                    <a:pt x="120" y="313"/>
                  </a:lnTo>
                  <a:lnTo>
                    <a:pt x="120" y="308"/>
                  </a:lnTo>
                  <a:lnTo>
                    <a:pt x="120" y="300"/>
                  </a:lnTo>
                  <a:lnTo>
                    <a:pt x="120" y="292"/>
                  </a:lnTo>
                  <a:lnTo>
                    <a:pt x="116" y="283"/>
                  </a:lnTo>
                  <a:lnTo>
                    <a:pt x="116" y="273"/>
                  </a:lnTo>
                  <a:lnTo>
                    <a:pt x="113" y="266"/>
                  </a:lnTo>
                  <a:lnTo>
                    <a:pt x="111" y="256"/>
                  </a:lnTo>
                  <a:lnTo>
                    <a:pt x="107" y="245"/>
                  </a:lnTo>
                  <a:lnTo>
                    <a:pt x="103" y="231"/>
                  </a:lnTo>
                  <a:lnTo>
                    <a:pt x="97" y="220"/>
                  </a:lnTo>
                  <a:lnTo>
                    <a:pt x="94" y="211"/>
                  </a:lnTo>
                  <a:lnTo>
                    <a:pt x="88" y="197"/>
                  </a:lnTo>
                  <a:lnTo>
                    <a:pt x="82" y="186"/>
                  </a:lnTo>
                  <a:lnTo>
                    <a:pt x="76" y="174"/>
                  </a:lnTo>
                  <a:lnTo>
                    <a:pt x="73" y="165"/>
                  </a:lnTo>
                  <a:lnTo>
                    <a:pt x="69" y="155"/>
                  </a:lnTo>
                  <a:lnTo>
                    <a:pt x="63" y="148"/>
                  </a:lnTo>
                  <a:lnTo>
                    <a:pt x="59" y="138"/>
                  </a:lnTo>
                  <a:lnTo>
                    <a:pt x="56" y="133"/>
                  </a:lnTo>
                  <a:lnTo>
                    <a:pt x="52" y="123"/>
                  </a:lnTo>
                  <a:lnTo>
                    <a:pt x="50" y="119"/>
                  </a:lnTo>
                  <a:lnTo>
                    <a:pt x="105" y="0"/>
                  </a:lnTo>
                  <a:lnTo>
                    <a:pt x="105"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32" name="Freeform 24"/>
            <p:cNvSpPr>
              <a:spLocks/>
            </p:cNvSpPr>
            <p:nvPr/>
          </p:nvSpPr>
          <p:spPr bwMode="auto">
            <a:xfrm>
              <a:off x="1734" y="3449"/>
              <a:ext cx="389" cy="388"/>
            </a:xfrm>
            <a:custGeom>
              <a:avLst/>
              <a:gdLst>
                <a:gd name="T0" fmla="*/ 542 w 778"/>
                <a:gd name="T1" fmla="*/ 57 h 775"/>
                <a:gd name="T2" fmla="*/ 552 w 778"/>
                <a:gd name="T3" fmla="*/ 68 h 775"/>
                <a:gd name="T4" fmla="*/ 561 w 778"/>
                <a:gd name="T5" fmla="*/ 87 h 775"/>
                <a:gd name="T6" fmla="*/ 576 w 778"/>
                <a:gd name="T7" fmla="*/ 114 h 775"/>
                <a:gd name="T8" fmla="*/ 593 w 778"/>
                <a:gd name="T9" fmla="*/ 140 h 775"/>
                <a:gd name="T10" fmla="*/ 610 w 778"/>
                <a:gd name="T11" fmla="*/ 171 h 775"/>
                <a:gd name="T12" fmla="*/ 626 w 778"/>
                <a:gd name="T13" fmla="*/ 203 h 775"/>
                <a:gd name="T14" fmla="*/ 641 w 778"/>
                <a:gd name="T15" fmla="*/ 237 h 775"/>
                <a:gd name="T16" fmla="*/ 650 w 778"/>
                <a:gd name="T17" fmla="*/ 268 h 775"/>
                <a:gd name="T18" fmla="*/ 660 w 778"/>
                <a:gd name="T19" fmla="*/ 298 h 775"/>
                <a:gd name="T20" fmla="*/ 668 w 778"/>
                <a:gd name="T21" fmla="*/ 329 h 775"/>
                <a:gd name="T22" fmla="*/ 675 w 778"/>
                <a:gd name="T23" fmla="*/ 361 h 775"/>
                <a:gd name="T24" fmla="*/ 681 w 778"/>
                <a:gd name="T25" fmla="*/ 391 h 775"/>
                <a:gd name="T26" fmla="*/ 688 w 778"/>
                <a:gd name="T27" fmla="*/ 422 h 775"/>
                <a:gd name="T28" fmla="*/ 696 w 778"/>
                <a:gd name="T29" fmla="*/ 454 h 775"/>
                <a:gd name="T30" fmla="*/ 706 w 778"/>
                <a:gd name="T31" fmla="*/ 486 h 775"/>
                <a:gd name="T32" fmla="*/ 715 w 778"/>
                <a:gd name="T33" fmla="*/ 522 h 775"/>
                <a:gd name="T34" fmla="*/ 726 w 778"/>
                <a:gd name="T35" fmla="*/ 559 h 775"/>
                <a:gd name="T36" fmla="*/ 740 w 778"/>
                <a:gd name="T37" fmla="*/ 593 h 775"/>
                <a:gd name="T38" fmla="*/ 751 w 778"/>
                <a:gd name="T39" fmla="*/ 625 h 775"/>
                <a:gd name="T40" fmla="*/ 761 w 778"/>
                <a:gd name="T41" fmla="*/ 652 h 775"/>
                <a:gd name="T42" fmla="*/ 768 w 778"/>
                <a:gd name="T43" fmla="*/ 673 h 775"/>
                <a:gd name="T44" fmla="*/ 774 w 778"/>
                <a:gd name="T45" fmla="*/ 686 h 775"/>
                <a:gd name="T46" fmla="*/ 778 w 778"/>
                <a:gd name="T47" fmla="*/ 694 h 775"/>
                <a:gd name="T48" fmla="*/ 765 w 778"/>
                <a:gd name="T49" fmla="*/ 699 h 775"/>
                <a:gd name="T50" fmla="*/ 751 w 778"/>
                <a:gd name="T51" fmla="*/ 705 h 775"/>
                <a:gd name="T52" fmla="*/ 732 w 778"/>
                <a:gd name="T53" fmla="*/ 714 h 775"/>
                <a:gd name="T54" fmla="*/ 707 w 778"/>
                <a:gd name="T55" fmla="*/ 724 h 775"/>
                <a:gd name="T56" fmla="*/ 677 w 778"/>
                <a:gd name="T57" fmla="*/ 735 h 775"/>
                <a:gd name="T58" fmla="*/ 641 w 778"/>
                <a:gd name="T59" fmla="*/ 745 h 775"/>
                <a:gd name="T60" fmla="*/ 599 w 778"/>
                <a:gd name="T61" fmla="*/ 756 h 775"/>
                <a:gd name="T62" fmla="*/ 552 w 778"/>
                <a:gd name="T63" fmla="*/ 762 h 775"/>
                <a:gd name="T64" fmla="*/ 498 w 778"/>
                <a:gd name="T65" fmla="*/ 770 h 775"/>
                <a:gd name="T66" fmla="*/ 443 w 778"/>
                <a:gd name="T67" fmla="*/ 771 h 775"/>
                <a:gd name="T68" fmla="*/ 388 w 778"/>
                <a:gd name="T69" fmla="*/ 775 h 775"/>
                <a:gd name="T70" fmla="*/ 333 w 778"/>
                <a:gd name="T71" fmla="*/ 773 h 775"/>
                <a:gd name="T72" fmla="*/ 278 w 778"/>
                <a:gd name="T73" fmla="*/ 773 h 775"/>
                <a:gd name="T74" fmla="*/ 226 w 778"/>
                <a:gd name="T75" fmla="*/ 768 h 775"/>
                <a:gd name="T76" fmla="*/ 179 w 778"/>
                <a:gd name="T77" fmla="*/ 762 h 775"/>
                <a:gd name="T78" fmla="*/ 135 w 778"/>
                <a:gd name="T79" fmla="*/ 749 h 775"/>
                <a:gd name="T80" fmla="*/ 99 w 778"/>
                <a:gd name="T81" fmla="*/ 739 h 775"/>
                <a:gd name="T82" fmla="*/ 69 w 778"/>
                <a:gd name="T83" fmla="*/ 726 h 775"/>
                <a:gd name="T84" fmla="*/ 44 w 778"/>
                <a:gd name="T85" fmla="*/ 714 h 775"/>
                <a:gd name="T86" fmla="*/ 23 w 778"/>
                <a:gd name="T87" fmla="*/ 703 h 775"/>
                <a:gd name="T88" fmla="*/ 10 w 778"/>
                <a:gd name="T89" fmla="*/ 694 h 775"/>
                <a:gd name="T90" fmla="*/ 0 w 778"/>
                <a:gd name="T91" fmla="*/ 686 h 775"/>
                <a:gd name="T92" fmla="*/ 540 w 778"/>
                <a:gd name="T93" fmla="*/ 53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8" h="775">
                  <a:moveTo>
                    <a:pt x="540" y="53"/>
                  </a:moveTo>
                  <a:lnTo>
                    <a:pt x="542" y="57"/>
                  </a:lnTo>
                  <a:lnTo>
                    <a:pt x="546" y="60"/>
                  </a:lnTo>
                  <a:lnTo>
                    <a:pt x="552" y="68"/>
                  </a:lnTo>
                  <a:lnTo>
                    <a:pt x="555" y="76"/>
                  </a:lnTo>
                  <a:lnTo>
                    <a:pt x="561" y="87"/>
                  </a:lnTo>
                  <a:lnTo>
                    <a:pt x="569" y="99"/>
                  </a:lnTo>
                  <a:lnTo>
                    <a:pt x="576" y="114"/>
                  </a:lnTo>
                  <a:lnTo>
                    <a:pt x="584" y="125"/>
                  </a:lnTo>
                  <a:lnTo>
                    <a:pt x="593" y="140"/>
                  </a:lnTo>
                  <a:lnTo>
                    <a:pt x="601" y="156"/>
                  </a:lnTo>
                  <a:lnTo>
                    <a:pt x="610" y="171"/>
                  </a:lnTo>
                  <a:lnTo>
                    <a:pt x="618" y="188"/>
                  </a:lnTo>
                  <a:lnTo>
                    <a:pt x="626" y="203"/>
                  </a:lnTo>
                  <a:lnTo>
                    <a:pt x="633" y="220"/>
                  </a:lnTo>
                  <a:lnTo>
                    <a:pt x="641" y="237"/>
                  </a:lnTo>
                  <a:lnTo>
                    <a:pt x="647" y="252"/>
                  </a:lnTo>
                  <a:lnTo>
                    <a:pt x="650" y="268"/>
                  </a:lnTo>
                  <a:lnTo>
                    <a:pt x="656" y="283"/>
                  </a:lnTo>
                  <a:lnTo>
                    <a:pt x="660" y="298"/>
                  </a:lnTo>
                  <a:lnTo>
                    <a:pt x="664" y="313"/>
                  </a:lnTo>
                  <a:lnTo>
                    <a:pt x="668" y="329"/>
                  </a:lnTo>
                  <a:lnTo>
                    <a:pt x="671" y="344"/>
                  </a:lnTo>
                  <a:lnTo>
                    <a:pt x="675" y="361"/>
                  </a:lnTo>
                  <a:lnTo>
                    <a:pt x="677" y="374"/>
                  </a:lnTo>
                  <a:lnTo>
                    <a:pt x="681" y="391"/>
                  </a:lnTo>
                  <a:lnTo>
                    <a:pt x="685" y="406"/>
                  </a:lnTo>
                  <a:lnTo>
                    <a:pt x="688" y="422"/>
                  </a:lnTo>
                  <a:lnTo>
                    <a:pt x="692" y="437"/>
                  </a:lnTo>
                  <a:lnTo>
                    <a:pt x="696" y="454"/>
                  </a:lnTo>
                  <a:lnTo>
                    <a:pt x="700" y="469"/>
                  </a:lnTo>
                  <a:lnTo>
                    <a:pt x="706" y="486"/>
                  </a:lnTo>
                  <a:lnTo>
                    <a:pt x="711" y="503"/>
                  </a:lnTo>
                  <a:lnTo>
                    <a:pt x="715" y="522"/>
                  </a:lnTo>
                  <a:lnTo>
                    <a:pt x="721" y="540"/>
                  </a:lnTo>
                  <a:lnTo>
                    <a:pt x="726" y="559"/>
                  </a:lnTo>
                  <a:lnTo>
                    <a:pt x="732" y="576"/>
                  </a:lnTo>
                  <a:lnTo>
                    <a:pt x="740" y="593"/>
                  </a:lnTo>
                  <a:lnTo>
                    <a:pt x="744" y="608"/>
                  </a:lnTo>
                  <a:lnTo>
                    <a:pt x="751" y="625"/>
                  </a:lnTo>
                  <a:lnTo>
                    <a:pt x="755" y="638"/>
                  </a:lnTo>
                  <a:lnTo>
                    <a:pt x="761" y="652"/>
                  </a:lnTo>
                  <a:lnTo>
                    <a:pt x="765" y="663"/>
                  </a:lnTo>
                  <a:lnTo>
                    <a:pt x="768" y="673"/>
                  </a:lnTo>
                  <a:lnTo>
                    <a:pt x="772" y="680"/>
                  </a:lnTo>
                  <a:lnTo>
                    <a:pt x="774" y="686"/>
                  </a:lnTo>
                  <a:lnTo>
                    <a:pt x="776" y="690"/>
                  </a:lnTo>
                  <a:lnTo>
                    <a:pt x="778" y="694"/>
                  </a:lnTo>
                  <a:lnTo>
                    <a:pt x="774" y="694"/>
                  </a:lnTo>
                  <a:lnTo>
                    <a:pt x="765" y="699"/>
                  </a:lnTo>
                  <a:lnTo>
                    <a:pt x="759" y="701"/>
                  </a:lnTo>
                  <a:lnTo>
                    <a:pt x="751" y="705"/>
                  </a:lnTo>
                  <a:lnTo>
                    <a:pt x="742" y="709"/>
                  </a:lnTo>
                  <a:lnTo>
                    <a:pt x="732" y="714"/>
                  </a:lnTo>
                  <a:lnTo>
                    <a:pt x="719" y="718"/>
                  </a:lnTo>
                  <a:lnTo>
                    <a:pt x="707" y="724"/>
                  </a:lnTo>
                  <a:lnTo>
                    <a:pt x="692" y="728"/>
                  </a:lnTo>
                  <a:lnTo>
                    <a:pt x="677" y="735"/>
                  </a:lnTo>
                  <a:lnTo>
                    <a:pt x="660" y="739"/>
                  </a:lnTo>
                  <a:lnTo>
                    <a:pt x="641" y="745"/>
                  </a:lnTo>
                  <a:lnTo>
                    <a:pt x="620" y="749"/>
                  </a:lnTo>
                  <a:lnTo>
                    <a:pt x="599" y="756"/>
                  </a:lnTo>
                  <a:lnTo>
                    <a:pt x="574" y="758"/>
                  </a:lnTo>
                  <a:lnTo>
                    <a:pt x="552" y="762"/>
                  </a:lnTo>
                  <a:lnTo>
                    <a:pt x="525" y="766"/>
                  </a:lnTo>
                  <a:lnTo>
                    <a:pt x="498" y="770"/>
                  </a:lnTo>
                  <a:lnTo>
                    <a:pt x="472" y="770"/>
                  </a:lnTo>
                  <a:lnTo>
                    <a:pt x="443" y="771"/>
                  </a:lnTo>
                  <a:lnTo>
                    <a:pt x="417" y="773"/>
                  </a:lnTo>
                  <a:lnTo>
                    <a:pt x="388" y="775"/>
                  </a:lnTo>
                  <a:lnTo>
                    <a:pt x="360" y="773"/>
                  </a:lnTo>
                  <a:lnTo>
                    <a:pt x="333" y="773"/>
                  </a:lnTo>
                  <a:lnTo>
                    <a:pt x="304" y="773"/>
                  </a:lnTo>
                  <a:lnTo>
                    <a:pt x="278" y="773"/>
                  </a:lnTo>
                  <a:lnTo>
                    <a:pt x="249" y="770"/>
                  </a:lnTo>
                  <a:lnTo>
                    <a:pt x="226" y="768"/>
                  </a:lnTo>
                  <a:lnTo>
                    <a:pt x="202" y="764"/>
                  </a:lnTo>
                  <a:lnTo>
                    <a:pt x="179" y="762"/>
                  </a:lnTo>
                  <a:lnTo>
                    <a:pt x="156" y="754"/>
                  </a:lnTo>
                  <a:lnTo>
                    <a:pt x="135" y="749"/>
                  </a:lnTo>
                  <a:lnTo>
                    <a:pt x="116" y="745"/>
                  </a:lnTo>
                  <a:lnTo>
                    <a:pt x="99" y="739"/>
                  </a:lnTo>
                  <a:lnTo>
                    <a:pt x="82" y="732"/>
                  </a:lnTo>
                  <a:lnTo>
                    <a:pt x="69" y="726"/>
                  </a:lnTo>
                  <a:lnTo>
                    <a:pt x="55" y="720"/>
                  </a:lnTo>
                  <a:lnTo>
                    <a:pt x="44" y="714"/>
                  </a:lnTo>
                  <a:lnTo>
                    <a:pt x="32" y="707"/>
                  </a:lnTo>
                  <a:lnTo>
                    <a:pt x="23" y="703"/>
                  </a:lnTo>
                  <a:lnTo>
                    <a:pt x="15" y="697"/>
                  </a:lnTo>
                  <a:lnTo>
                    <a:pt x="10" y="694"/>
                  </a:lnTo>
                  <a:lnTo>
                    <a:pt x="2" y="686"/>
                  </a:lnTo>
                  <a:lnTo>
                    <a:pt x="0" y="686"/>
                  </a:lnTo>
                  <a:lnTo>
                    <a:pt x="177" y="0"/>
                  </a:lnTo>
                  <a:lnTo>
                    <a:pt x="540" y="53"/>
                  </a:lnTo>
                  <a:lnTo>
                    <a:pt x="540" y="53"/>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33" name="Freeform 25"/>
            <p:cNvSpPr>
              <a:spLocks/>
            </p:cNvSpPr>
            <p:nvPr/>
          </p:nvSpPr>
          <p:spPr bwMode="auto">
            <a:xfrm>
              <a:off x="1112" y="2580"/>
              <a:ext cx="860" cy="850"/>
            </a:xfrm>
            <a:custGeom>
              <a:avLst/>
              <a:gdLst>
                <a:gd name="T0" fmla="*/ 321 w 1718"/>
                <a:gd name="T1" fmla="*/ 1563 h 1702"/>
                <a:gd name="T2" fmla="*/ 832 w 1718"/>
                <a:gd name="T3" fmla="*/ 1626 h 1702"/>
                <a:gd name="T4" fmla="*/ 798 w 1718"/>
                <a:gd name="T5" fmla="*/ 1626 h 1702"/>
                <a:gd name="T6" fmla="*/ 749 w 1718"/>
                <a:gd name="T7" fmla="*/ 1624 h 1702"/>
                <a:gd name="T8" fmla="*/ 686 w 1718"/>
                <a:gd name="T9" fmla="*/ 1612 h 1702"/>
                <a:gd name="T10" fmla="*/ 608 w 1718"/>
                <a:gd name="T11" fmla="*/ 1586 h 1702"/>
                <a:gd name="T12" fmla="*/ 519 w 1718"/>
                <a:gd name="T13" fmla="*/ 1540 h 1702"/>
                <a:gd name="T14" fmla="*/ 420 w 1718"/>
                <a:gd name="T15" fmla="*/ 1479 h 1702"/>
                <a:gd name="T16" fmla="*/ 325 w 1718"/>
                <a:gd name="T17" fmla="*/ 1397 h 1702"/>
                <a:gd name="T18" fmla="*/ 237 w 1718"/>
                <a:gd name="T19" fmla="*/ 1293 h 1702"/>
                <a:gd name="T20" fmla="*/ 165 w 1718"/>
                <a:gd name="T21" fmla="*/ 1171 h 1702"/>
                <a:gd name="T22" fmla="*/ 116 w 1718"/>
                <a:gd name="T23" fmla="*/ 1034 h 1702"/>
                <a:gd name="T24" fmla="*/ 95 w 1718"/>
                <a:gd name="T25" fmla="*/ 886 h 1702"/>
                <a:gd name="T26" fmla="*/ 106 w 1718"/>
                <a:gd name="T27" fmla="*/ 730 h 1702"/>
                <a:gd name="T28" fmla="*/ 150 w 1718"/>
                <a:gd name="T29" fmla="*/ 574 h 1702"/>
                <a:gd name="T30" fmla="*/ 222 w 1718"/>
                <a:gd name="T31" fmla="*/ 430 h 1702"/>
                <a:gd name="T32" fmla="*/ 321 w 1718"/>
                <a:gd name="T33" fmla="*/ 304 h 1702"/>
                <a:gd name="T34" fmla="*/ 443 w 1718"/>
                <a:gd name="T35" fmla="*/ 209 h 1702"/>
                <a:gd name="T36" fmla="*/ 562 w 1718"/>
                <a:gd name="T37" fmla="*/ 143 h 1702"/>
                <a:gd name="T38" fmla="*/ 661 w 1718"/>
                <a:gd name="T39" fmla="*/ 105 h 1702"/>
                <a:gd name="T40" fmla="*/ 711 w 1718"/>
                <a:gd name="T41" fmla="*/ 90 h 1702"/>
                <a:gd name="T42" fmla="*/ 1576 w 1718"/>
                <a:gd name="T43" fmla="*/ 1048 h 1702"/>
                <a:gd name="T44" fmla="*/ 1374 w 1718"/>
                <a:gd name="T45" fmla="*/ 1521 h 1702"/>
                <a:gd name="T46" fmla="*/ 1399 w 1718"/>
                <a:gd name="T47" fmla="*/ 1508 h 1702"/>
                <a:gd name="T48" fmla="*/ 1437 w 1718"/>
                <a:gd name="T49" fmla="*/ 1481 h 1702"/>
                <a:gd name="T50" fmla="*/ 1485 w 1718"/>
                <a:gd name="T51" fmla="*/ 1436 h 1702"/>
                <a:gd name="T52" fmla="*/ 1538 w 1718"/>
                <a:gd name="T53" fmla="*/ 1369 h 1702"/>
                <a:gd name="T54" fmla="*/ 1595 w 1718"/>
                <a:gd name="T55" fmla="*/ 1285 h 1702"/>
                <a:gd name="T56" fmla="*/ 1648 w 1718"/>
                <a:gd name="T57" fmla="*/ 1186 h 1702"/>
                <a:gd name="T58" fmla="*/ 1690 w 1718"/>
                <a:gd name="T59" fmla="*/ 1082 h 1702"/>
                <a:gd name="T60" fmla="*/ 1713 w 1718"/>
                <a:gd name="T61" fmla="*/ 972 h 1702"/>
                <a:gd name="T62" fmla="*/ 1718 w 1718"/>
                <a:gd name="T63" fmla="*/ 861 h 1702"/>
                <a:gd name="T64" fmla="*/ 1709 w 1718"/>
                <a:gd name="T65" fmla="*/ 753 h 1702"/>
                <a:gd name="T66" fmla="*/ 1690 w 1718"/>
                <a:gd name="T67" fmla="*/ 649 h 1702"/>
                <a:gd name="T68" fmla="*/ 1660 w 1718"/>
                <a:gd name="T69" fmla="*/ 546 h 1702"/>
                <a:gd name="T70" fmla="*/ 1620 w 1718"/>
                <a:gd name="T71" fmla="*/ 451 h 1702"/>
                <a:gd name="T72" fmla="*/ 1563 w 1718"/>
                <a:gd name="T73" fmla="*/ 358 h 1702"/>
                <a:gd name="T74" fmla="*/ 1496 w 1718"/>
                <a:gd name="T75" fmla="*/ 272 h 1702"/>
                <a:gd name="T76" fmla="*/ 1407 w 1718"/>
                <a:gd name="T77" fmla="*/ 192 h 1702"/>
                <a:gd name="T78" fmla="*/ 1298 w 1718"/>
                <a:gd name="T79" fmla="*/ 124 h 1702"/>
                <a:gd name="T80" fmla="*/ 1180 w 1718"/>
                <a:gd name="T81" fmla="*/ 69 h 1702"/>
                <a:gd name="T82" fmla="*/ 1064 w 1718"/>
                <a:gd name="T83" fmla="*/ 29 h 1702"/>
                <a:gd name="T84" fmla="*/ 943 w 1718"/>
                <a:gd name="T85" fmla="*/ 6 h 1702"/>
                <a:gd name="T86" fmla="*/ 808 w 1718"/>
                <a:gd name="T87" fmla="*/ 4 h 1702"/>
                <a:gd name="T88" fmla="*/ 673 w 1718"/>
                <a:gd name="T89" fmla="*/ 17 h 1702"/>
                <a:gd name="T90" fmla="*/ 547 w 1718"/>
                <a:gd name="T91" fmla="*/ 52 h 1702"/>
                <a:gd name="T92" fmla="*/ 441 w 1718"/>
                <a:gd name="T93" fmla="*/ 101 h 1702"/>
                <a:gd name="T94" fmla="*/ 359 w 1718"/>
                <a:gd name="T95" fmla="*/ 152 h 1702"/>
                <a:gd name="T96" fmla="*/ 306 w 1718"/>
                <a:gd name="T97" fmla="*/ 194 h 1702"/>
                <a:gd name="T98" fmla="*/ 287 w 1718"/>
                <a:gd name="T99" fmla="*/ 211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8" h="1702">
                  <a:moveTo>
                    <a:pt x="180" y="310"/>
                  </a:moveTo>
                  <a:lnTo>
                    <a:pt x="0" y="639"/>
                  </a:lnTo>
                  <a:lnTo>
                    <a:pt x="5" y="1164"/>
                  </a:lnTo>
                  <a:lnTo>
                    <a:pt x="321" y="1563"/>
                  </a:lnTo>
                  <a:lnTo>
                    <a:pt x="656" y="1702"/>
                  </a:lnTo>
                  <a:lnTo>
                    <a:pt x="836" y="1686"/>
                  </a:lnTo>
                  <a:lnTo>
                    <a:pt x="836" y="1626"/>
                  </a:lnTo>
                  <a:lnTo>
                    <a:pt x="832" y="1626"/>
                  </a:lnTo>
                  <a:lnTo>
                    <a:pt x="825" y="1626"/>
                  </a:lnTo>
                  <a:lnTo>
                    <a:pt x="815" y="1626"/>
                  </a:lnTo>
                  <a:lnTo>
                    <a:pt x="808" y="1626"/>
                  </a:lnTo>
                  <a:lnTo>
                    <a:pt x="798" y="1626"/>
                  </a:lnTo>
                  <a:lnTo>
                    <a:pt x="789" y="1626"/>
                  </a:lnTo>
                  <a:lnTo>
                    <a:pt x="775" y="1626"/>
                  </a:lnTo>
                  <a:lnTo>
                    <a:pt x="762" y="1626"/>
                  </a:lnTo>
                  <a:lnTo>
                    <a:pt x="749" y="1624"/>
                  </a:lnTo>
                  <a:lnTo>
                    <a:pt x="735" y="1622"/>
                  </a:lnTo>
                  <a:lnTo>
                    <a:pt x="720" y="1620"/>
                  </a:lnTo>
                  <a:lnTo>
                    <a:pt x="703" y="1616"/>
                  </a:lnTo>
                  <a:lnTo>
                    <a:pt x="686" y="1612"/>
                  </a:lnTo>
                  <a:lnTo>
                    <a:pt x="669" y="1608"/>
                  </a:lnTo>
                  <a:lnTo>
                    <a:pt x="650" y="1601"/>
                  </a:lnTo>
                  <a:lnTo>
                    <a:pt x="631" y="1595"/>
                  </a:lnTo>
                  <a:lnTo>
                    <a:pt x="608" y="1586"/>
                  </a:lnTo>
                  <a:lnTo>
                    <a:pt x="587" y="1576"/>
                  </a:lnTo>
                  <a:lnTo>
                    <a:pt x="564" y="1565"/>
                  </a:lnTo>
                  <a:lnTo>
                    <a:pt x="541" y="1553"/>
                  </a:lnTo>
                  <a:lnTo>
                    <a:pt x="519" y="1540"/>
                  </a:lnTo>
                  <a:lnTo>
                    <a:pt x="494" y="1529"/>
                  </a:lnTo>
                  <a:lnTo>
                    <a:pt x="469" y="1513"/>
                  </a:lnTo>
                  <a:lnTo>
                    <a:pt x="444" y="1498"/>
                  </a:lnTo>
                  <a:lnTo>
                    <a:pt x="420" y="1479"/>
                  </a:lnTo>
                  <a:lnTo>
                    <a:pt x="397" y="1462"/>
                  </a:lnTo>
                  <a:lnTo>
                    <a:pt x="372" y="1441"/>
                  </a:lnTo>
                  <a:lnTo>
                    <a:pt x="349" y="1420"/>
                  </a:lnTo>
                  <a:lnTo>
                    <a:pt x="325" y="1397"/>
                  </a:lnTo>
                  <a:lnTo>
                    <a:pt x="304" y="1377"/>
                  </a:lnTo>
                  <a:lnTo>
                    <a:pt x="279" y="1348"/>
                  </a:lnTo>
                  <a:lnTo>
                    <a:pt x="258" y="1321"/>
                  </a:lnTo>
                  <a:lnTo>
                    <a:pt x="237" y="1293"/>
                  </a:lnTo>
                  <a:lnTo>
                    <a:pt x="220" y="1266"/>
                  </a:lnTo>
                  <a:lnTo>
                    <a:pt x="199" y="1234"/>
                  </a:lnTo>
                  <a:lnTo>
                    <a:pt x="182" y="1204"/>
                  </a:lnTo>
                  <a:lnTo>
                    <a:pt x="165" y="1171"/>
                  </a:lnTo>
                  <a:lnTo>
                    <a:pt x="154" y="1141"/>
                  </a:lnTo>
                  <a:lnTo>
                    <a:pt x="138" y="1105"/>
                  </a:lnTo>
                  <a:lnTo>
                    <a:pt x="127" y="1071"/>
                  </a:lnTo>
                  <a:lnTo>
                    <a:pt x="116" y="1034"/>
                  </a:lnTo>
                  <a:lnTo>
                    <a:pt x="110" y="998"/>
                  </a:lnTo>
                  <a:lnTo>
                    <a:pt x="102" y="960"/>
                  </a:lnTo>
                  <a:lnTo>
                    <a:pt x="98" y="924"/>
                  </a:lnTo>
                  <a:lnTo>
                    <a:pt x="95" y="886"/>
                  </a:lnTo>
                  <a:lnTo>
                    <a:pt x="95" y="848"/>
                  </a:lnTo>
                  <a:lnTo>
                    <a:pt x="95" y="808"/>
                  </a:lnTo>
                  <a:lnTo>
                    <a:pt x="98" y="770"/>
                  </a:lnTo>
                  <a:lnTo>
                    <a:pt x="106" y="730"/>
                  </a:lnTo>
                  <a:lnTo>
                    <a:pt x="116" y="690"/>
                  </a:lnTo>
                  <a:lnTo>
                    <a:pt x="123" y="652"/>
                  </a:lnTo>
                  <a:lnTo>
                    <a:pt x="136" y="612"/>
                  </a:lnTo>
                  <a:lnTo>
                    <a:pt x="150" y="574"/>
                  </a:lnTo>
                  <a:lnTo>
                    <a:pt x="165" y="538"/>
                  </a:lnTo>
                  <a:lnTo>
                    <a:pt x="182" y="500"/>
                  </a:lnTo>
                  <a:lnTo>
                    <a:pt x="201" y="464"/>
                  </a:lnTo>
                  <a:lnTo>
                    <a:pt x="222" y="430"/>
                  </a:lnTo>
                  <a:lnTo>
                    <a:pt x="245" y="396"/>
                  </a:lnTo>
                  <a:lnTo>
                    <a:pt x="270" y="363"/>
                  </a:lnTo>
                  <a:lnTo>
                    <a:pt x="296" y="333"/>
                  </a:lnTo>
                  <a:lnTo>
                    <a:pt x="321" y="304"/>
                  </a:lnTo>
                  <a:lnTo>
                    <a:pt x="351" y="278"/>
                  </a:lnTo>
                  <a:lnTo>
                    <a:pt x="380" y="253"/>
                  </a:lnTo>
                  <a:lnTo>
                    <a:pt x="410" y="230"/>
                  </a:lnTo>
                  <a:lnTo>
                    <a:pt x="443" y="209"/>
                  </a:lnTo>
                  <a:lnTo>
                    <a:pt x="473" y="190"/>
                  </a:lnTo>
                  <a:lnTo>
                    <a:pt x="503" y="171"/>
                  </a:lnTo>
                  <a:lnTo>
                    <a:pt x="534" y="158"/>
                  </a:lnTo>
                  <a:lnTo>
                    <a:pt x="562" y="143"/>
                  </a:lnTo>
                  <a:lnTo>
                    <a:pt x="591" y="133"/>
                  </a:lnTo>
                  <a:lnTo>
                    <a:pt x="616" y="122"/>
                  </a:lnTo>
                  <a:lnTo>
                    <a:pt x="640" y="112"/>
                  </a:lnTo>
                  <a:lnTo>
                    <a:pt x="661" y="105"/>
                  </a:lnTo>
                  <a:lnTo>
                    <a:pt x="680" y="99"/>
                  </a:lnTo>
                  <a:lnTo>
                    <a:pt x="694" y="93"/>
                  </a:lnTo>
                  <a:lnTo>
                    <a:pt x="705" y="92"/>
                  </a:lnTo>
                  <a:lnTo>
                    <a:pt x="711" y="90"/>
                  </a:lnTo>
                  <a:lnTo>
                    <a:pt x="715" y="90"/>
                  </a:lnTo>
                  <a:lnTo>
                    <a:pt x="1043" y="114"/>
                  </a:lnTo>
                  <a:lnTo>
                    <a:pt x="1534" y="595"/>
                  </a:lnTo>
                  <a:lnTo>
                    <a:pt x="1576" y="1048"/>
                  </a:lnTo>
                  <a:lnTo>
                    <a:pt x="1361" y="1424"/>
                  </a:lnTo>
                  <a:lnTo>
                    <a:pt x="1367" y="1525"/>
                  </a:lnTo>
                  <a:lnTo>
                    <a:pt x="1367" y="1525"/>
                  </a:lnTo>
                  <a:lnTo>
                    <a:pt x="1374" y="1521"/>
                  </a:lnTo>
                  <a:lnTo>
                    <a:pt x="1378" y="1519"/>
                  </a:lnTo>
                  <a:lnTo>
                    <a:pt x="1386" y="1515"/>
                  </a:lnTo>
                  <a:lnTo>
                    <a:pt x="1391" y="1512"/>
                  </a:lnTo>
                  <a:lnTo>
                    <a:pt x="1399" y="1508"/>
                  </a:lnTo>
                  <a:lnTo>
                    <a:pt x="1409" y="1502"/>
                  </a:lnTo>
                  <a:lnTo>
                    <a:pt x="1416" y="1496"/>
                  </a:lnTo>
                  <a:lnTo>
                    <a:pt x="1426" y="1489"/>
                  </a:lnTo>
                  <a:lnTo>
                    <a:pt x="1437" y="1481"/>
                  </a:lnTo>
                  <a:lnTo>
                    <a:pt x="1448" y="1472"/>
                  </a:lnTo>
                  <a:lnTo>
                    <a:pt x="1460" y="1460"/>
                  </a:lnTo>
                  <a:lnTo>
                    <a:pt x="1471" y="1449"/>
                  </a:lnTo>
                  <a:lnTo>
                    <a:pt x="1485" y="1436"/>
                  </a:lnTo>
                  <a:lnTo>
                    <a:pt x="1496" y="1420"/>
                  </a:lnTo>
                  <a:lnTo>
                    <a:pt x="1509" y="1405"/>
                  </a:lnTo>
                  <a:lnTo>
                    <a:pt x="1521" y="1388"/>
                  </a:lnTo>
                  <a:lnTo>
                    <a:pt x="1538" y="1369"/>
                  </a:lnTo>
                  <a:lnTo>
                    <a:pt x="1551" y="1348"/>
                  </a:lnTo>
                  <a:lnTo>
                    <a:pt x="1564" y="1329"/>
                  </a:lnTo>
                  <a:lnTo>
                    <a:pt x="1580" y="1306"/>
                  </a:lnTo>
                  <a:lnTo>
                    <a:pt x="1595" y="1285"/>
                  </a:lnTo>
                  <a:lnTo>
                    <a:pt x="1608" y="1261"/>
                  </a:lnTo>
                  <a:lnTo>
                    <a:pt x="1622" y="1238"/>
                  </a:lnTo>
                  <a:lnTo>
                    <a:pt x="1635" y="1213"/>
                  </a:lnTo>
                  <a:lnTo>
                    <a:pt x="1648" y="1186"/>
                  </a:lnTo>
                  <a:lnTo>
                    <a:pt x="1660" y="1160"/>
                  </a:lnTo>
                  <a:lnTo>
                    <a:pt x="1671" y="1133"/>
                  </a:lnTo>
                  <a:lnTo>
                    <a:pt x="1680" y="1107"/>
                  </a:lnTo>
                  <a:lnTo>
                    <a:pt x="1690" y="1082"/>
                  </a:lnTo>
                  <a:lnTo>
                    <a:pt x="1698" y="1053"/>
                  </a:lnTo>
                  <a:lnTo>
                    <a:pt x="1703" y="1027"/>
                  </a:lnTo>
                  <a:lnTo>
                    <a:pt x="1707" y="998"/>
                  </a:lnTo>
                  <a:lnTo>
                    <a:pt x="1713" y="972"/>
                  </a:lnTo>
                  <a:lnTo>
                    <a:pt x="1715" y="943"/>
                  </a:lnTo>
                  <a:lnTo>
                    <a:pt x="1717" y="917"/>
                  </a:lnTo>
                  <a:lnTo>
                    <a:pt x="1717" y="888"/>
                  </a:lnTo>
                  <a:lnTo>
                    <a:pt x="1718" y="861"/>
                  </a:lnTo>
                  <a:lnTo>
                    <a:pt x="1715" y="833"/>
                  </a:lnTo>
                  <a:lnTo>
                    <a:pt x="1715" y="806"/>
                  </a:lnTo>
                  <a:lnTo>
                    <a:pt x="1711" y="778"/>
                  </a:lnTo>
                  <a:lnTo>
                    <a:pt x="1709" y="753"/>
                  </a:lnTo>
                  <a:lnTo>
                    <a:pt x="1705" y="725"/>
                  </a:lnTo>
                  <a:lnTo>
                    <a:pt x="1701" y="698"/>
                  </a:lnTo>
                  <a:lnTo>
                    <a:pt x="1696" y="673"/>
                  </a:lnTo>
                  <a:lnTo>
                    <a:pt x="1690" y="649"/>
                  </a:lnTo>
                  <a:lnTo>
                    <a:pt x="1682" y="620"/>
                  </a:lnTo>
                  <a:lnTo>
                    <a:pt x="1677" y="595"/>
                  </a:lnTo>
                  <a:lnTo>
                    <a:pt x="1667" y="569"/>
                  </a:lnTo>
                  <a:lnTo>
                    <a:pt x="1660" y="546"/>
                  </a:lnTo>
                  <a:lnTo>
                    <a:pt x="1650" y="521"/>
                  </a:lnTo>
                  <a:lnTo>
                    <a:pt x="1641" y="496"/>
                  </a:lnTo>
                  <a:lnTo>
                    <a:pt x="1631" y="474"/>
                  </a:lnTo>
                  <a:lnTo>
                    <a:pt x="1620" y="451"/>
                  </a:lnTo>
                  <a:lnTo>
                    <a:pt x="1604" y="426"/>
                  </a:lnTo>
                  <a:lnTo>
                    <a:pt x="1593" y="403"/>
                  </a:lnTo>
                  <a:lnTo>
                    <a:pt x="1578" y="379"/>
                  </a:lnTo>
                  <a:lnTo>
                    <a:pt x="1563" y="358"/>
                  </a:lnTo>
                  <a:lnTo>
                    <a:pt x="1545" y="335"/>
                  </a:lnTo>
                  <a:lnTo>
                    <a:pt x="1530" y="314"/>
                  </a:lnTo>
                  <a:lnTo>
                    <a:pt x="1513" y="291"/>
                  </a:lnTo>
                  <a:lnTo>
                    <a:pt x="1496" y="272"/>
                  </a:lnTo>
                  <a:lnTo>
                    <a:pt x="1475" y="249"/>
                  </a:lnTo>
                  <a:lnTo>
                    <a:pt x="1452" y="230"/>
                  </a:lnTo>
                  <a:lnTo>
                    <a:pt x="1429" y="209"/>
                  </a:lnTo>
                  <a:lnTo>
                    <a:pt x="1407" y="192"/>
                  </a:lnTo>
                  <a:lnTo>
                    <a:pt x="1380" y="171"/>
                  </a:lnTo>
                  <a:lnTo>
                    <a:pt x="1353" y="156"/>
                  </a:lnTo>
                  <a:lnTo>
                    <a:pt x="1327" y="139"/>
                  </a:lnTo>
                  <a:lnTo>
                    <a:pt x="1298" y="124"/>
                  </a:lnTo>
                  <a:lnTo>
                    <a:pt x="1270" y="109"/>
                  </a:lnTo>
                  <a:lnTo>
                    <a:pt x="1239" y="93"/>
                  </a:lnTo>
                  <a:lnTo>
                    <a:pt x="1211" y="80"/>
                  </a:lnTo>
                  <a:lnTo>
                    <a:pt x="1180" y="69"/>
                  </a:lnTo>
                  <a:lnTo>
                    <a:pt x="1152" y="57"/>
                  </a:lnTo>
                  <a:lnTo>
                    <a:pt x="1123" y="46"/>
                  </a:lnTo>
                  <a:lnTo>
                    <a:pt x="1093" y="38"/>
                  </a:lnTo>
                  <a:lnTo>
                    <a:pt x="1064" y="29"/>
                  </a:lnTo>
                  <a:lnTo>
                    <a:pt x="1034" y="21"/>
                  </a:lnTo>
                  <a:lnTo>
                    <a:pt x="1005" y="14"/>
                  </a:lnTo>
                  <a:lnTo>
                    <a:pt x="973" y="8"/>
                  </a:lnTo>
                  <a:lnTo>
                    <a:pt x="943" y="6"/>
                  </a:lnTo>
                  <a:lnTo>
                    <a:pt x="908" y="2"/>
                  </a:lnTo>
                  <a:lnTo>
                    <a:pt x="874" y="0"/>
                  </a:lnTo>
                  <a:lnTo>
                    <a:pt x="842" y="0"/>
                  </a:lnTo>
                  <a:lnTo>
                    <a:pt x="808" y="4"/>
                  </a:lnTo>
                  <a:lnTo>
                    <a:pt x="773" y="4"/>
                  </a:lnTo>
                  <a:lnTo>
                    <a:pt x="739" y="8"/>
                  </a:lnTo>
                  <a:lnTo>
                    <a:pt x="705" y="12"/>
                  </a:lnTo>
                  <a:lnTo>
                    <a:pt x="673" y="17"/>
                  </a:lnTo>
                  <a:lnTo>
                    <a:pt x="640" y="25"/>
                  </a:lnTo>
                  <a:lnTo>
                    <a:pt x="608" y="33"/>
                  </a:lnTo>
                  <a:lnTo>
                    <a:pt x="578" y="40"/>
                  </a:lnTo>
                  <a:lnTo>
                    <a:pt x="547" y="52"/>
                  </a:lnTo>
                  <a:lnTo>
                    <a:pt x="519" y="61"/>
                  </a:lnTo>
                  <a:lnTo>
                    <a:pt x="490" y="74"/>
                  </a:lnTo>
                  <a:lnTo>
                    <a:pt x="464" y="86"/>
                  </a:lnTo>
                  <a:lnTo>
                    <a:pt x="441" y="101"/>
                  </a:lnTo>
                  <a:lnTo>
                    <a:pt x="416" y="112"/>
                  </a:lnTo>
                  <a:lnTo>
                    <a:pt x="395" y="126"/>
                  </a:lnTo>
                  <a:lnTo>
                    <a:pt x="376" y="139"/>
                  </a:lnTo>
                  <a:lnTo>
                    <a:pt x="359" y="152"/>
                  </a:lnTo>
                  <a:lnTo>
                    <a:pt x="342" y="164"/>
                  </a:lnTo>
                  <a:lnTo>
                    <a:pt x="329" y="175"/>
                  </a:lnTo>
                  <a:lnTo>
                    <a:pt x="315" y="185"/>
                  </a:lnTo>
                  <a:lnTo>
                    <a:pt x="306" y="194"/>
                  </a:lnTo>
                  <a:lnTo>
                    <a:pt x="296" y="200"/>
                  </a:lnTo>
                  <a:lnTo>
                    <a:pt x="292" y="206"/>
                  </a:lnTo>
                  <a:lnTo>
                    <a:pt x="287" y="209"/>
                  </a:lnTo>
                  <a:lnTo>
                    <a:pt x="287" y="211"/>
                  </a:lnTo>
                  <a:lnTo>
                    <a:pt x="180" y="310"/>
                  </a:lnTo>
                  <a:lnTo>
                    <a:pt x="180" y="31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34" name="Freeform 26"/>
            <p:cNvSpPr>
              <a:spLocks/>
            </p:cNvSpPr>
            <p:nvPr/>
          </p:nvSpPr>
          <p:spPr bwMode="auto">
            <a:xfrm>
              <a:off x="1666" y="2767"/>
              <a:ext cx="296" cy="609"/>
            </a:xfrm>
            <a:custGeom>
              <a:avLst/>
              <a:gdLst>
                <a:gd name="T0" fmla="*/ 401 w 593"/>
                <a:gd name="T1" fmla="*/ 11 h 1218"/>
                <a:gd name="T2" fmla="*/ 417 w 593"/>
                <a:gd name="T3" fmla="*/ 34 h 1218"/>
                <a:gd name="T4" fmla="*/ 439 w 593"/>
                <a:gd name="T5" fmla="*/ 70 h 1218"/>
                <a:gd name="T6" fmla="*/ 464 w 593"/>
                <a:gd name="T7" fmla="*/ 112 h 1218"/>
                <a:gd name="T8" fmla="*/ 487 w 593"/>
                <a:gd name="T9" fmla="*/ 163 h 1218"/>
                <a:gd name="T10" fmla="*/ 504 w 593"/>
                <a:gd name="T11" fmla="*/ 215 h 1218"/>
                <a:gd name="T12" fmla="*/ 519 w 593"/>
                <a:gd name="T13" fmla="*/ 270 h 1218"/>
                <a:gd name="T14" fmla="*/ 533 w 593"/>
                <a:gd name="T15" fmla="*/ 321 h 1218"/>
                <a:gd name="T16" fmla="*/ 542 w 593"/>
                <a:gd name="T17" fmla="*/ 367 h 1218"/>
                <a:gd name="T18" fmla="*/ 550 w 593"/>
                <a:gd name="T19" fmla="*/ 403 h 1218"/>
                <a:gd name="T20" fmla="*/ 555 w 593"/>
                <a:gd name="T21" fmla="*/ 426 h 1218"/>
                <a:gd name="T22" fmla="*/ 561 w 593"/>
                <a:gd name="T23" fmla="*/ 443 h 1218"/>
                <a:gd name="T24" fmla="*/ 573 w 593"/>
                <a:gd name="T25" fmla="*/ 441 h 1218"/>
                <a:gd name="T26" fmla="*/ 550 w 593"/>
                <a:gd name="T27" fmla="*/ 564 h 1218"/>
                <a:gd name="T28" fmla="*/ 548 w 593"/>
                <a:gd name="T29" fmla="*/ 585 h 1218"/>
                <a:gd name="T30" fmla="*/ 544 w 593"/>
                <a:gd name="T31" fmla="*/ 610 h 1218"/>
                <a:gd name="T32" fmla="*/ 538 w 593"/>
                <a:gd name="T33" fmla="*/ 644 h 1218"/>
                <a:gd name="T34" fmla="*/ 531 w 593"/>
                <a:gd name="T35" fmla="*/ 678 h 1218"/>
                <a:gd name="T36" fmla="*/ 519 w 593"/>
                <a:gd name="T37" fmla="*/ 716 h 1218"/>
                <a:gd name="T38" fmla="*/ 504 w 593"/>
                <a:gd name="T39" fmla="*/ 758 h 1218"/>
                <a:gd name="T40" fmla="*/ 483 w 593"/>
                <a:gd name="T41" fmla="*/ 802 h 1218"/>
                <a:gd name="T42" fmla="*/ 460 w 593"/>
                <a:gd name="T43" fmla="*/ 844 h 1218"/>
                <a:gd name="T44" fmla="*/ 436 w 593"/>
                <a:gd name="T45" fmla="*/ 884 h 1218"/>
                <a:gd name="T46" fmla="*/ 409 w 593"/>
                <a:gd name="T47" fmla="*/ 922 h 1218"/>
                <a:gd name="T48" fmla="*/ 384 w 593"/>
                <a:gd name="T49" fmla="*/ 956 h 1218"/>
                <a:gd name="T50" fmla="*/ 361 w 593"/>
                <a:gd name="T51" fmla="*/ 981 h 1218"/>
                <a:gd name="T52" fmla="*/ 337 w 593"/>
                <a:gd name="T53" fmla="*/ 1005 h 1218"/>
                <a:gd name="T54" fmla="*/ 314 w 593"/>
                <a:gd name="T55" fmla="*/ 1026 h 1218"/>
                <a:gd name="T56" fmla="*/ 297 w 593"/>
                <a:gd name="T57" fmla="*/ 1049 h 1218"/>
                <a:gd name="T58" fmla="*/ 261 w 593"/>
                <a:gd name="T59" fmla="*/ 1081 h 1218"/>
                <a:gd name="T60" fmla="*/ 234 w 593"/>
                <a:gd name="T61" fmla="*/ 1106 h 1218"/>
                <a:gd name="T62" fmla="*/ 209 w 593"/>
                <a:gd name="T63" fmla="*/ 1123 h 1218"/>
                <a:gd name="T64" fmla="*/ 181 w 593"/>
                <a:gd name="T65" fmla="*/ 1144 h 1218"/>
                <a:gd name="T66" fmla="*/ 139 w 593"/>
                <a:gd name="T67" fmla="*/ 1163 h 1218"/>
                <a:gd name="T68" fmla="*/ 95 w 593"/>
                <a:gd name="T69" fmla="*/ 1182 h 1218"/>
                <a:gd name="T70" fmla="*/ 55 w 593"/>
                <a:gd name="T71" fmla="*/ 1201 h 1218"/>
                <a:gd name="T72" fmla="*/ 181 w 593"/>
                <a:gd name="T73" fmla="*/ 1076 h 1218"/>
                <a:gd name="T74" fmla="*/ 202 w 593"/>
                <a:gd name="T75" fmla="*/ 1049 h 1218"/>
                <a:gd name="T76" fmla="*/ 226 w 593"/>
                <a:gd name="T77" fmla="*/ 1015 h 1218"/>
                <a:gd name="T78" fmla="*/ 255 w 593"/>
                <a:gd name="T79" fmla="*/ 975 h 1218"/>
                <a:gd name="T80" fmla="*/ 284 w 593"/>
                <a:gd name="T81" fmla="*/ 935 h 1218"/>
                <a:gd name="T82" fmla="*/ 308 w 593"/>
                <a:gd name="T83" fmla="*/ 897 h 1218"/>
                <a:gd name="T84" fmla="*/ 327 w 593"/>
                <a:gd name="T85" fmla="*/ 861 h 1218"/>
                <a:gd name="T86" fmla="*/ 344 w 593"/>
                <a:gd name="T87" fmla="*/ 827 h 1218"/>
                <a:gd name="T88" fmla="*/ 354 w 593"/>
                <a:gd name="T89" fmla="*/ 789 h 1218"/>
                <a:gd name="T90" fmla="*/ 363 w 593"/>
                <a:gd name="T91" fmla="*/ 749 h 1218"/>
                <a:gd name="T92" fmla="*/ 371 w 593"/>
                <a:gd name="T93" fmla="*/ 699 h 1218"/>
                <a:gd name="T94" fmla="*/ 377 w 593"/>
                <a:gd name="T95" fmla="*/ 642 h 1218"/>
                <a:gd name="T96" fmla="*/ 381 w 593"/>
                <a:gd name="T97" fmla="*/ 585 h 1218"/>
                <a:gd name="T98" fmla="*/ 384 w 593"/>
                <a:gd name="T99" fmla="*/ 538 h 1218"/>
                <a:gd name="T100" fmla="*/ 386 w 593"/>
                <a:gd name="T101" fmla="*/ 505 h 1218"/>
                <a:gd name="T102" fmla="*/ 388 w 593"/>
                <a:gd name="T103" fmla="*/ 494 h 1218"/>
                <a:gd name="T104" fmla="*/ 392 w 593"/>
                <a:gd name="T105"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3" h="1218">
                  <a:moveTo>
                    <a:pt x="392" y="0"/>
                  </a:moveTo>
                  <a:lnTo>
                    <a:pt x="394" y="2"/>
                  </a:lnTo>
                  <a:lnTo>
                    <a:pt x="401" y="11"/>
                  </a:lnTo>
                  <a:lnTo>
                    <a:pt x="405" y="17"/>
                  </a:lnTo>
                  <a:lnTo>
                    <a:pt x="411" y="24"/>
                  </a:lnTo>
                  <a:lnTo>
                    <a:pt x="417" y="34"/>
                  </a:lnTo>
                  <a:lnTo>
                    <a:pt x="424" y="45"/>
                  </a:lnTo>
                  <a:lnTo>
                    <a:pt x="432" y="57"/>
                  </a:lnTo>
                  <a:lnTo>
                    <a:pt x="439" y="70"/>
                  </a:lnTo>
                  <a:lnTo>
                    <a:pt x="447" y="82"/>
                  </a:lnTo>
                  <a:lnTo>
                    <a:pt x="457" y="97"/>
                  </a:lnTo>
                  <a:lnTo>
                    <a:pt x="464" y="112"/>
                  </a:lnTo>
                  <a:lnTo>
                    <a:pt x="472" y="127"/>
                  </a:lnTo>
                  <a:lnTo>
                    <a:pt x="479" y="144"/>
                  </a:lnTo>
                  <a:lnTo>
                    <a:pt x="487" y="163"/>
                  </a:lnTo>
                  <a:lnTo>
                    <a:pt x="493" y="180"/>
                  </a:lnTo>
                  <a:lnTo>
                    <a:pt x="498" y="197"/>
                  </a:lnTo>
                  <a:lnTo>
                    <a:pt x="504" y="215"/>
                  </a:lnTo>
                  <a:lnTo>
                    <a:pt x="512" y="234"/>
                  </a:lnTo>
                  <a:lnTo>
                    <a:pt x="516" y="251"/>
                  </a:lnTo>
                  <a:lnTo>
                    <a:pt x="519" y="270"/>
                  </a:lnTo>
                  <a:lnTo>
                    <a:pt x="525" y="287"/>
                  </a:lnTo>
                  <a:lnTo>
                    <a:pt x="529" y="306"/>
                  </a:lnTo>
                  <a:lnTo>
                    <a:pt x="533" y="321"/>
                  </a:lnTo>
                  <a:lnTo>
                    <a:pt x="536" y="336"/>
                  </a:lnTo>
                  <a:lnTo>
                    <a:pt x="538" y="351"/>
                  </a:lnTo>
                  <a:lnTo>
                    <a:pt x="542" y="367"/>
                  </a:lnTo>
                  <a:lnTo>
                    <a:pt x="544" y="378"/>
                  </a:lnTo>
                  <a:lnTo>
                    <a:pt x="548" y="391"/>
                  </a:lnTo>
                  <a:lnTo>
                    <a:pt x="550" y="403"/>
                  </a:lnTo>
                  <a:lnTo>
                    <a:pt x="554" y="412"/>
                  </a:lnTo>
                  <a:lnTo>
                    <a:pt x="554" y="420"/>
                  </a:lnTo>
                  <a:lnTo>
                    <a:pt x="555" y="426"/>
                  </a:lnTo>
                  <a:lnTo>
                    <a:pt x="557" y="431"/>
                  </a:lnTo>
                  <a:lnTo>
                    <a:pt x="559" y="437"/>
                  </a:lnTo>
                  <a:lnTo>
                    <a:pt x="561" y="443"/>
                  </a:lnTo>
                  <a:lnTo>
                    <a:pt x="567" y="445"/>
                  </a:lnTo>
                  <a:lnTo>
                    <a:pt x="571" y="443"/>
                  </a:lnTo>
                  <a:lnTo>
                    <a:pt x="573" y="441"/>
                  </a:lnTo>
                  <a:lnTo>
                    <a:pt x="593" y="511"/>
                  </a:lnTo>
                  <a:lnTo>
                    <a:pt x="550" y="562"/>
                  </a:lnTo>
                  <a:lnTo>
                    <a:pt x="550" y="564"/>
                  </a:lnTo>
                  <a:lnTo>
                    <a:pt x="550" y="572"/>
                  </a:lnTo>
                  <a:lnTo>
                    <a:pt x="548" y="576"/>
                  </a:lnTo>
                  <a:lnTo>
                    <a:pt x="548" y="585"/>
                  </a:lnTo>
                  <a:lnTo>
                    <a:pt x="546" y="593"/>
                  </a:lnTo>
                  <a:lnTo>
                    <a:pt x="546" y="602"/>
                  </a:lnTo>
                  <a:lnTo>
                    <a:pt x="544" y="610"/>
                  </a:lnTo>
                  <a:lnTo>
                    <a:pt x="542" y="621"/>
                  </a:lnTo>
                  <a:lnTo>
                    <a:pt x="540" y="631"/>
                  </a:lnTo>
                  <a:lnTo>
                    <a:pt x="538" y="644"/>
                  </a:lnTo>
                  <a:lnTo>
                    <a:pt x="536" y="656"/>
                  </a:lnTo>
                  <a:lnTo>
                    <a:pt x="533" y="667"/>
                  </a:lnTo>
                  <a:lnTo>
                    <a:pt x="531" y="678"/>
                  </a:lnTo>
                  <a:lnTo>
                    <a:pt x="529" y="692"/>
                  </a:lnTo>
                  <a:lnTo>
                    <a:pt x="523" y="703"/>
                  </a:lnTo>
                  <a:lnTo>
                    <a:pt x="519" y="716"/>
                  </a:lnTo>
                  <a:lnTo>
                    <a:pt x="514" y="730"/>
                  </a:lnTo>
                  <a:lnTo>
                    <a:pt x="510" y="745"/>
                  </a:lnTo>
                  <a:lnTo>
                    <a:pt x="504" y="758"/>
                  </a:lnTo>
                  <a:lnTo>
                    <a:pt x="497" y="772"/>
                  </a:lnTo>
                  <a:lnTo>
                    <a:pt x="491" y="787"/>
                  </a:lnTo>
                  <a:lnTo>
                    <a:pt x="483" y="802"/>
                  </a:lnTo>
                  <a:lnTo>
                    <a:pt x="476" y="815"/>
                  </a:lnTo>
                  <a:lnTo>
                    <a:pt x="468" y="829"/>
                  </a:lnTo>
                  <a:lnTo>
                    <a:pt x="460" y="844"/>
                  </a:lnTo>
                  <a:lnTo>
                    <a:pt x="453" y="859"/>
                  </a:lnTo>
                  <a:lnTo>
                    <a:pt x="443" y="872"/>
                  </a:lnTo>
                  <a:lnTo>
                    <a:pt x="436" y="884"/>
                  </a:lnTo>
                  <a:lnTo>
                    <a:pt x="426" y="897"/>
                  </a:lnTo>
                  <a:lnTo>
                    <a:pt x="419" y="912"/>
                  </a:lnTo>
                  <a:lnTo>
                    <a:pt x="409" y="922"/>
                  </a:lnTo>
                  <a:lnTo>
                    <a:pt x="401" y="935"/>
                  </a:lnTo>
                  <a:lnTo>
                    <a:pt x="392" y="945"/>
                  </a:lnTo>
                  <a:lnTo>
                    <a:pt x="384" y="956"/>
                  </a:lnTo>
                  <a:lnTo>
                    <a:pt x="377" y="964"/>
                  </a:lnTo>
                  <a:lnTo>
                    <a:pt x="369" y="973"/>
                  </a:lnTo>
                  <a:lnTo>
                    <a:pt x="361" y="981"/>
                  </a:lnTo>
                  <a:lnTo>
                    <a:pt x="352" y="990"/>
                  </a:lnTo>
                  <a:lnTo>
                    <a:pt x="344" y="998"/>
                  </a:lnTo>
                  <a:lnTo>
                    <a:pt x="337" y="1005"/>
                  </a:lnTo>
                  <a:lnTo>
                    <a:pt x="329" y="1013"/>
                  </a:lnTo>
                  <a:lnTo>
                    <a:pt x="323" y="1021"/>
                  </a:lnTo>
                  <a:lnTo>
                    <a:pt x="314" y="1026"/>
                  </a:lnTo>
                  <a:lnTo>
                    <a:pt x="308" y="1034"/>
                  </a:lnTo>
                  <a:lnTo>
                    <a:pt x="303" y="1040"/>
                  </a:lnTo>
                  <a:lnTo>
                    <a:pt x="297" y="1049"/>
                  </a:lnTo>
                  <a:lnTo>
                    <a:pt x="285" y="1059"/>
                  </a:lnTo>
                  <a:lnTo>
                    <a:pt x="272" y="1070"/>
                  </a:lnTo>
                  <a:lnTo>
                    <a:pt x="261" y="1081"/>
                  </a:lnTo>
                  <a:lnTo>
                    <a:pt x="249" y="1095"/>
                  </a:lnTo>
                  <a:lnTo>
                    <a:pt x="242" y="1099"/>
                  </a:lnTo>
                  <a:lnTo>
                    <a:pt x="234" y="1106"/>
                  </a:lnTo>
                  <a:lnTo>
                    <a:pt x="226" y="1112"/>
                  </a:lnTo>
                  <a:lnTo>
                    <a:pt x="219" y="1118"/>
                  </a:lnTo>
                  <a:lnTo>
                    <a:pt x="209" y="1123"/>
                  </a:lnTo>
                  <a:lnTo>
                    <a:pt x="202" y="1129"/>
                  </a:lnTo>
                  <a:lnTo>
                    <a:pt x="190" y="1137"/>
                  </a:lnTo>
                  <a:lnTo>
                    <a:pt x="181" y="1144"/>
                  </a:lnTo>
                  <a:lnTo>
                    <a:pt x="168" y="1150"/>
                  </a:lnTo>
                  <a:lnTo>
                    <a:pt x="154" y="1157"/>
                  </a:lnTo>
                  <a:lnTo>
                    <a:pt x="139" y="1163"/>
                  </a:lnTo>
                  <a:lnTo>
                    <a:pt x="126" y="1171"/>
                  </a:lnTo>
                  <a:lnTo>
                    <a:pt x="110" y="1176"/>
                  </a:lnTo>
                  <a:lnTo>
                    <a:pt x="95" y="1182"/>
                  </a:lnTo>
                  <a:lnTo>
                    <a:pt x="82" y="1190"/>
                  </a:lnTo>
                  <a:lnTo>
                    <a:pt x="71" y="1195"/>
                  </a:lnTo>
                  <a:lnTo>
                    <a:pt x="55" y="1201"/>
                  </a:lnTo>
                  <a:lnTo>
                    <a:pt x="0" y="1218"/>
                  </a:lnTo>
                  <a:lnTo>
                    <a:pt x="177" y="1081"/>
                  </a:lnTo>
                  <a:lnTo>
                    <a:pt x="181" y="1076"/>
                  </a:lnTo>
                  <a:lnTo>
                    <a:pt x="188" y="1064"/>
                  </a:lnTo>
                  <a:lnTo>
                    <a:pt x="192" y="1057"/>
                  </a:lnTo>
                  <a:lnTo>
                    <a:pt x="202" y="1049"/>
                  </a:lnTo>
                  <a:lnTo>
                    <a:pt x="209" y="1038"/>
                  </a:lnTo>
                  <a:lnTo>
                    <a:pt x="217" y="1026"/>
                  </a:lnTo>
                  <a:lnTo>
                    <a:pt x="226" y="1015"/>
                  </a:lnTo>
                  <a:lnTo>
                    <a:pt x="236" y="1002"/>
                  </a:lnTo>
                  <a:lnTo>
                    <a:pt x="246" y="988"/>
                  </a:lnTo>
                  <a:lnTo>
                    <a:pt x="255" y="975"/>
                  </a:lnTo>
                  <a:lnTo>
                    <a:pt x="265" y="960"/>
                  </a:lnTo>
                  <a:lnTo>
                    <a:pt x="274" y="948"/>
                  </a:lnTo>
                  <a:lnTo>
                    <a:pt x="284" y="935"/>
                  </a:lnTo>
                  <a:lnTo>
                    <a:pt x="293" y="922"/>
                  </a:lnTo>
                  <a:lnTo>
                    <a:pt x="301" y="908"/>
                  </a:lnTo>
                  <a:lnTo>
                    <a:pt x="308" y="897"/>
                  </a:lnTo>
                  <a:lnTo>
                    <a:pt x="314" y="884"/>
                  </a:lnTo>
                  <a:lnTo>
                    <a:pt x="323" y="872"/>
                  </a:lnTo>
                  <a:lnTo>
                    <a:pt x="327" y="861"/>
                  </a:lnTo>
                  <a:lnTo>
                    <a:pt x="333" y="850"/>
                  </a:lnTo>
                  <a:lnTo>
                    <a:pt x="339" y="838"/>
                  </a:lnTo>
                  <a:lnTo>
                    <a:pt x="344" y="827"/>
                  </a:lnTo>
                  <a:lnTo>
                    <a:pt x="346" y="813"/>
                  </a:lnTo>
                  <a:lnTo>
                    <a:pt x="350" y="802"/>
                  </a:lnTo>
                  <a:lnTo>
                    <a:pt x="354" y="789"/>
                  </a:lnTo>
                  <a:lnTo>
                    <a:pt x="358" y="775"/>
                  </a:lnTo>
                  <a:lnTo>
                    <a:pt x="361" y="762"/>
                  </a:lnTo>
                  <a:lnTo>
                    <a:pt x="363" y="749"/>
                  </a:lnTo>
                  <a:lnTo>
                    <a:pt x="365" y="732"/>
                  </a:lnTo>
                  <a:lnTo>
                    <a:pt x="369" y="716"/>
                  </a:lnTo>
                  <a:lnTo>
                    <a:pt x="371" y="699"/>
                  </a:lnTo>
                  <a:lnTo>
                    <a:pt x="373" y="680"/>
                  </a:lnTo>
                  <a:lnTo>
                    <a:pt x="373" y="661"/>
                  </a:lnTo>
                  <a:lnTo>
                    <a:pt x="377" y="642"/>
                  </a:lnTo>
                  <a:lnTo>
                    <a:pt x="377" y="623"/>
                  </a:lnTo>
                  <a:lnTo>
                    <a:pt x="379" y="604"/>
                  </a:lnTo>
                  <a:lnTo>
                    <a:pt x="381" y="585"/>
                  </a:lnTo>
                  <a:lnTo>
                    <a:pt x="382" y="570"/>
                  </a:lnTo>
                  <a:lnTo>
                    <a:pt x="382" y="553"/>
                  </a:lnTo>
                  <a:lnTo>
                    <a:pt x="384" y="538"/>
                  </a:lnTo>
                  <a:lnTo>
                    <a:pt x="384" y="526"/>
                  </a:lnTo>
                  <a:lnTo>
                    <a:pt x="386" y="515"/>
                  </a:lnTo>
                  <a:lnTo>
                    <a:pt x="386" y="505"/>
                  </a:lnTo>
                  <a:lnTo>
                    <a:pt x="386" y="500"/>
                  </a:lnTo>
                  <a:lnTo>
                    <a:pt x="386" y="494"/>
                  </a:lnTo>
                  <a:lnTo>
                    <a:pt x="388" y="494"/>
                  </a:lnTo>
                  <a:lnTo>
                    <a:pt x="331" y="68"/>
                  </a:lnTo>
                  <a:lnTo>
                    <a:pt x="392" y="0"/>
                  </a:lnTo>
                  <a:lnTo>
                    <a:pt x="392"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35" name="Freeform 27"/>
            <p:cNvSpPr>
              <a:spLocks/>
            </p:cNvSpPr>
            <p:nvPr/>
          </p:nvSpPr>
          <p:spPr bwMode="auto">
            <a:xfrm>
              <a:off x="1764" y="3483"/>
              <a:ext cx="189" cy="359"/>
            </a:xfrm>
            <a:custGeom>
              <a:avLst/>
              <a:gdLst>
                <a:gd name="T0" fmla="*/ 76 w 378"/>
                <a:gd name="T1" fmla="*/ 0 h 719"/>
                <a:gd name="T2" fmla="*/ 297 w 378"/>
                <a:gd name="T3" fmla="*/ 443 h 719"/>
                <a:gd name="T4" fmla="*/ 378 w 378"/>
                <a:gd name="T5" fmla="*/ 639 h 719"/>
                <a:gd name="T6" fmla="*/ 337 w 378"/>
                <a:gd name="T7" fmla="*/ 686 h 719"/>
                <a:gd name="T8" fmla="*/ 240 w 378"/>
                <a:gd name="T9" fmla="*/ 719 h 719"/>
                <a:gd name="T10" fmla="*/ 0 w 378"/>
                <a:gd name="T11" fmla="*/ 244 h 719"/>
                <a:gd name="T12" fmla="*/ 15 w 378"/>
                <a:gd name="T13" fmla="*/ 14 h 719"/>
                <a:gd name="T14" fmla="*/ 76 w 378"/>
                <a:gd name="T15" fmla="*/ 0 h 719"/>
                <a:gd name="T16" fmla="*/ 76 w 378"/>
                <a:gd name="T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719">
                  <a:moveTo>
                    <a:pt x="76" y="0"/>
                  </a:moveTo>
                  <a:lnTo>
                    <a:pt x="297" y="443"/>
                  </a:lnTo>
                  <a:lnTo>
                    <a:pt x="378" y="639"/>
                  </a:lnTo>
                  <a:lnTo>
                    <a:pt x="337" y="686"/>
                  </a:lnTo>
                  <a:lnTo>
                    <a:pt x="240" y="719"/>
                  </a:lnTo>
                  <a:lnTo>
                    <a:pt x="0" y="244"/>
                  </a:lnTo>
                  <a:lnTo>
                    <a:pt x="15" y="14"/>
                  </a:lnTo>
                  <a:lnTo>
                    <a:pt x="76" y="0"/>
                  </a:lnTo>
                  <a:lnTo>
                    <a:pt x="76"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36" name="Freeform 28"/>
            <p:cNvSpPr>
              <a:spLocks/>
            </p:cNvSpPr>
            <p:nvPr/>
          </p:nvSpPr>
          <p:spPr bwMode="auto">
            <a:xfrm>
              <a:off x="544" y="3897"/>
              <a:ext cx="120" cy="28"/>
            </a:xfrm>
            <a:custGeom>
              <a:avLst/>
              <a:gdLst>
                <a:gd name="T0" fmla="*/ 2 w 242"/>
                <a:gd name="T1" fmla="*/ 6 h 55"/>
                <a:gd name="T2" fmla="*/ 0 w 242"/>
                <a:gd name="T3" fmla="*/ 49 h 55"/>
                <a:gd name="T4" fmla="*/ 242 w 242"/>
                <a:gd name="T5" fmla="*/ 55 h 55"/>
                <a:gd name="T6" fmla="*/ 229 w 242"/>
                <a:gd name="T7" fmla="*/ 30 h 55"/>
                <a:gd name="T8" fmla="*/ 96 w 242"/>
                <a:gd name="T9" fmla="*/ 0 h 55"/>
                <a:gd name="T10" fmla="*/ 2 w 242"/>
                <a:gd name="T11" fmla="*/ 6 h 55"/>
                <a:gd name="T12" fmla="*/ 2 w 242"/>
                <a:gd name="T13" fmla="*/ 6 h 55"/>
              </a:gdLst>
              <a:ahLst/>
              <a:cxnLst>
                <a:cxn ang="0">
                  <a:pos x="T0" y="T1"/>
                </a:cxn>
                <a:cxn ang="0">
                  <a:pos x="T2" y="T3"/>
                </a:cxn>
                <a:cxn ang="0">
                  <a:pos x="T4" y="T5"/>
                </a:cxn>
                <a:cxn ang="0">
                  <a:pos x="T6" y="T7"/>
                </a:cxn>
                <a:cxn ang="0">
                  <a:pos x="T8" y="T9"/>
                </a:cxn>
                <a:cxn ang="0">
                  <a:pos x="T10" y="T11"/>
                </a:cxn>
                <a:cxn ang="0">
                  <a:pos x="T12" y="T13"/>
                </a:cxn>
              </a:cxnLst>
              <a:rect l="0" t="0" r="r" b="b"/>
              <a:pathLst>
                <a:path w="242" h="55">
                  <a:moveTo>
                    <a:pt x="2" y="6"/>
                  </a:moveTo>
                  <a:lnTo>
                    <a:pt x="0" y="49"/>
                  </a:lnTo>
                  <a:lnTo>
                    <a:pt x="242" y="55"/>
                  </a:lnTo>
                  <a:lnTo>
                    <a:pt x="229" y="30"/>
                  </a:lnTo>
                  <a:lnTo>
                    <a:pt x="96" y="0"/>
                  </a:lnTo>
                  <a:lnTo>
                    <a:pt x="2" y="6"/>
                  </a:lnTo>
                  <a:lnTo>
                    <a:pt x="2"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37" name="Freeform 29"/>
            <p:cNvSpPr>
              <a:spLocks/>
            </p:cNvSpPr>
            <p:nvPr/>
          </p:nvSpPr>
          <p:spPr bwMode="auto">
            <a:xfrm>
              <a:off x="799" y="3900"/>
              <a:ext cx="141" cy="38"/>
            </a:xfrm>
            <a:custGeom>
              <a:avLst/>
              <a:gdLst>
                <a:gd name="T0" fmla="*/ 17 w 283"/>
                <a:gd name="T1" fmla="*/ 11 h 76"/>
                <a:gd name="T2" fmla="*/ 0 w 283"/>
                <a:gd name="T3" fmla="*/ 66 h 76"/>
                <a:gd name="T4" fmla="*/ 72 w 283"/>
                <a:gd name="T5" fmla="*/ 76 h 76"/>
                <a:gd name="T6" fmla="*/ 107 w 283"/>
                <a:gd name="T7" fmla="*/ 61 h 76"/>
                <a:gd name="T8" fmla="*/ 131 w 283"/>
                <a:gd name="T9" fmla="*/ 76 h 76"/>
                <a:gd name="T10" fmla="*/ 283 w 283"/>
                <a:gd name="T11" fmla="*/ 72 h 76"/>
                <a:gd name="T12" fmla="*/ 264 w 283"/>
                <a:gd name="T13" fmla="*/ 49 h 76"/>
                <a:gd name="T14" fmla="*/ 116 w 283"/>
                <a:gd name="T15" fmla="*/ 0 h 76"/>
                <a:gd name="T16" fmla="*/ 17 w 283"/>
                <a:gd name="T17" fmla="*/ 11 h 76"/>
                <a:gd name="T18" fmla="*/ 17 w 283"/>
                <a:gd name="T19" fmla="*/ 1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76">
                  <a:moveTo>
                    <a:pt x="17" y="11"/>
                  </a:moveTo>
                  <a:lnTo>
                    <a:pt x="0" y="66"/>
                  </a:lnTo>
                  <a:lnTo>
                    <a:pt x="72" y="76"/>
                  </a:lnTo>
                  <a:lnTo>
                    <a:pt x="107" y="61"/>
                  </a:lnTo>
                  <a:lnTo>
                    <a:pt x="131" y="76"/>
                  </a:lnTo>
                  <a:lnTo>
                    <a:pt x="283" y="72"/>
                  </a:lnTo>
                  <a:lnTo>
                    <a:pt x="264" y="49"/>
                  </a:lnTo>
                  <a:lnTo>
                    <a:pt x="116" y="0"/>
                  </a:lnTo>
                  <a:lnTo>
                    <a:pt x="17" y="11"/>
                  </a:lnTo>
                  <a:lnTo>
                    <a:pt x="17" y="1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38" name="Freeform 30"/>
            <p:cNvSpPr>
              <a:spLocks/>
            </p:cNvSpPr>
            <p:nvPr/>
          </p:nvSpPr>
          <p:spPr bwMode="auto">
            <a:xfrm>
              <a:off x="1050" y="2634"/>
              <a:ext cx="453" cy="803"/>
            </a:xfrm>
            <a:custGeom>
              <a:avLst/>
              <a:gdLst>
                <a:gd name="T0" fmla="*/ 357 w 905"/>
                <a:gd name="T1" fmla="*/ 106 h 1606"/>
                <a:gd name="T2" fmla="*/ 285 w 905"/>
                <a:gd name="T3" fmla="*/ 171 h 1606"/>
                <a:gd name="T4" fmla="*/ 194 w 905"/>
                <a:gd name="T5" fmla="*/ 266 h 1606"/>
                <a:gd name="T6" fmla="*/ 118 w 905"/>
                <a:gd name="T7" fmla="*/ 367 h 1606"/>
                <a:gd name="T8" fmla="*/ 76 w 905"/>
                <a:gd name="T9" fmla="*/ 462 h 1606"/>
                <a:gd name="T10" fmla="*/ 42 w 905"/>
                <a:gd name="T11" fmla="*/ 557 h 1606"/>
                <a:gd name="T12" fmla="*/ 13 w 905"/>
                <a:gd name="T13" fmla="*/ 654 h 1606"/>
                <a:gd name="T14" fmla="*/ 0 w 905"/>
                <a:gd name="T15" fmla="*/ 760 h 1606"/>
                <a:gd name="T16" fmla="*/ 8 w 905"/>
                <a:gd name="T17" fmla="*/ 882 h 1606"/>
                <a:gd name="T18" fmla="*/ 38 w 905"/>
                <a:gd name="T19" fmla="*/ 1011 h 1606"/>
                <a:gd name="T20" fmla="*/ 86 w 905"/>
                <a:gd name="T21" fmla="*/ 1138 h 1606"/>
                <a:gd name="T22" fmla="*/ 143 w 905"/>
                <a:gd name="T23" fmla="*/ 1243 h 1606"/>
                <a:gd name="T24" fmla="*/ 202 w 905"/>
                <a:gd name="T25" fmla="*/ 1323 h 1606"/>
                <a:gd name="T26" fmla="*/ 264 w 905"/>
                <a:gd name="T27" fmla="*/ 1389 h 1606"/>
                <a:gd name="T28" fmla="*/ 331 w 905"/>
                <a:gd name="T29" fmla="*/ 1444 h 1606"/>
                <a:gd name="T30" fmla="*/ 405 w 905"/>
                <a:gd name="T31" fmla="*/ 1494 h 1606"/>
                <a:gd name="T32" fmla="*/ 479 w 905"/>
                <a:gd name="T33" fmla="*/ 1534 h 1606"/>
                <a:gd name="T34" fmla="*/ 553 w 905"/>
                <a:gd name="T35" fmla="*/ 1566 h 1606"/>
                <a:gd name="T36" fmla="*/ 622 w 905"/>
                <a:gd name="T37" fmla="*/ 1585 h 1606"/>
                <a:gd name="T38" fmla="*/ 692 w 905"/>
                <a:gd name="T39" fmla="*/ 1600 h 1606"/>
                <a:gd name="T40" fmla="*/ 761 w 905"/>
                <a:gd name="T41" fmla="*/ 1604 h 1606"/>
                <a:gd name="T42" fmla="*/ 821 w 905"/>
                <a:gd name="T43" fmla="*/ 1606 h 1606"/>
                <a:gd name="T44" fmla="*/ 867 w 905"/>
                <a:gd name="T45" fmla="*/ 1604 h 1606"/>
                <a:gd name="T46" fmla="*/ 890 w 905"/>
                <a:gd name="T47" fmla="*/ 1602 h 1606"/>
                <a:gd name="T48" fmla="*/ 768 w 905"/>
                <a:gd name="T49" fmla="*/ 1551 h 1606"/>
                <a:gd name="T50" fmla="*/ 715 w 905"/>
                <a:gd name="T51" fmla="*/ 1528 h 1606"/>
                <a:gd name="T52" fmla="*/ 622 w 905"/>
                <a:gd name="T53" fmla="*/ 1486 h 1606"/>
                <a:gd name="T54" fmla="*/ 517 w 905"/>
                <a:gd name="T55" fmla="*/ 1429 h 1606"/>
                <a:gd name="T56" fmla="*/ 433 w 905"/>
                <a:gd name="T57" fmla="*/ 1366 h 1606"/>
                <a:gd name="T58" fmla="*/ 369 w 905"/>
                <a:gd name="T59" fmla="*/ 1302 h 1606"/>
                <a:gd name="T60" fmla="*/ 316 w 905"/>
                <a:gd name="T61" fmla="*/ 1239 h 1606"/>
                <a:gd name="T62" fmla="*/ 272 w 905"/>
                <a:gd name="T63" fmla="*/ 1174 h 1606"/>
                <a:gd name="T64" fmla="*/ 236 w 905"/>
                <a:gd name="T65" fmla="*/ 1116 h 1606"/>
                <a:gd name="T66" fmla="*/ 205 w 905"/>
                <a:gd name="T67" fmla="*/ 1053 h 1606"/>
                <a:gd name="T68" fmla="*/ 177 w 905"/>
                <a:gd name="T69" fmla="*/ 992 h 1606"/>
                <a:gd name="T70" fmla="*/ 158 w 905"/>
                <a:gd name="T71" fmla="*/ 922 h 1606"/>
                <a:gd name="T72" fmla="*/ 150 w 905"/>
                <a:gd name="T73" fmla="*/ 838 h 1606"/>
                <a:gd name="T74" fmla="*/ 152 w 905"/>
                <a:gd name="T75" fmla="*/ 741 h 1606"/>
                <a:gd name="T76" fmla="*/ 163 w 905"/>
                <a:gd name="T77" fmla="*/ 636 h 1606"/>
                <a:gd name="T78" fmla="*/ 181 w 905"/>
                <a:gd name="T79" fmla="*/ 540 h 1606"/>
                <a:gd name="T80" fmla="*/ 205 w 905"/>
                <a:gd name="T81" fmla="*/ 460 h 1606"/>
                <a:gd name="T82" fmla="*/ 228 w 905"/>
                <a:gd name="T83" fmla="*/ 395 h 1606"/>
                <a:gd name="T84" fmla="*/ 251 w 905"/>
                <a:gd name="T85" fmla="*/ 336 h 1606"/>
                <a:gd name="T86" fmla="*/ 287 w 905"/>
                <a:gd name="T87" fmla="*/ 271 h 1606"/>
                <a:gd name="T88" fmla="*/ 331 w 905"/>
                <a:gd name="T89" fmla="*/ 213 h 1606"/>
                <a:gd name="T90" fmla="*/ 357 w 905"/>
                <a:gd name="T91" fmla="*/ 182 h 1606"/>
                <a:gd name="T92" fmla="*/ 395 w 905"/>
                <a:gd name="T93" fmla="*/ 140 h 1606"/>
                <a:gd name="T94" fmla="*/ 432 w 905"/>
                <a:gd name="T95" fmla="*/ 106 h 1606"/>
                <a:gd name="T96" fmla="*/ 483 w 905"/>
                <a:gd name="T97" fmla="*/ 62 h 1606"/>
                <a:gd name="T98" fmla="*/ 546 w 905"/>
                <a:gd name="T99" fmla="*/ 17 h 1606"/>
                <a:gd name="T100" fmla="*/ 380 w 905"/>
                <a:gd name="T101" fmla="*/ 91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1606">
                  <a:moveTo>
                    <a:pt x="380" y="91"/>
                  </a:moveTo>
                  <a:lnTo>
                    <a:pt x="376" y="93"/>
                  </a:lnTo>
                  <a:lnTo>
                    <a:pt x="369" y="97"/>
                  </a:lnTo>
                  <a:lnTo>
                    <a:pt x="357" y="106"/>
                  </a:lnTo>
                  <a:lnTo>
                    <a:pt x="344" y="119"/>
                  </a:lnTo>
                  <a:lnTo>
                    <a:pt x="325" y="135"/>
                  </a:lnTo>
                  <a:lnTo>
                    <a:pt x="306" y="152"/>
                  </a:lnTo>
                  <a:lnTo>
                    <a:pt x="285" y="171"/>
                  </a:lnTo>
                  <a:lnTo>
                    <a:pt x="264" y="194"/>
                  </a:lnTo>
                  <a:lnTo>
                    <a:pt x="240" y="214"/>
                  </a:lnTo>
                  <a:lnTo>
                    <a:pt x="217" y="239"/>
                  </a:lnTo>
                  <a:lnTo>
                    <a:pt x="194" y="266"/>
                  </a:lnTo>
                  <a:lnTo>
                    <a:pt x="173" y="290"/>
                  </a:lnTo>
                  <a:lnTo>
                    <a:pt x="152" y="315"/>
                  </a:lnTo>
                  <a:lnTo>
                    <a:pt x="135" y="342"/>
                  </a:lnTo>
                  <a:lnTo>
                    <a:pt x="118" y="367"/>
                  </a:lnTo>
                  <a:lnTo>
                    <a:pt x="108" y="393"/>
                  </a:lnTo>
                  <a:lnTo>
                    <a:pt x="97" y="416"/>
                  </a:lnTo>
                  <a:lnTo>
                    <a:pt x="87" y="439"/>
                  </a:lnTo>
                  <a:lnTo>
                    <a:pt x="76" y="462"/>
                  </a:lnTo>
                  <a:lnTo>
                    <a:pt x="68" y="484"/>
                  </a:lnTo>
                  <a:lnTo>
                    <a:pt x="59" y="509"/>
                  </a:lnTo>
                  <a:lnTo>
                    <a:pt x="49" y="532"/>
                  </a:lnTo>
                  <a:lnTo>
                    <a:pt x="42" y="557"/>
                  </a:lnTo>
                  <a:lnTo>
                    <a:pt x="34" y="581"/>
                  </a:lnTo>
                  <a:lnTo>
                    <a:pt x="25" y="604"/>
                  </a:lnTo>
                  <a:lnTo>
                    <a:pt x="19" y="627"/>
                  </a:lnTo>
                  <a:lnTo>
                    <a:pt x="13" y="654"/>
                  </a:lnTo>
                  <a:lnTo>
                    <a:pt x="8" y="680"/>
                  </a:lnTo>
                  <a:lnTo>
                    <a:pt x="4" y="705"/>
                  </a:lnTo>
                  <a:lnTo>
                    <a:pt x="2" y="733"/>
                  </a:lnTo>
                  <a:lnTo>
                    <a:pt x="0" y="760"/>
                  </a:lnTo>
                  <a:lnTo>
                    <a:pt x="0" y="790"/>
                  </a:lnTo>
                  <a:lnTo>
                    <a:pt x="0" y="819"/>
                  </a:lnTo>
                  <a:lnTo>
                    <a:pt x="4" y="851"/>
                  </a:lnTo>
                  <a:lnTo>
                    <a:pt x="8" y="882"/>
                  </a:lnTo>
                  <a:lnTo>
                    <a:pt x="13" y="914"/>
                  </a:lnTo>
                  <a:lnTo>
                    <a:pt x="21" y="946"/>
                  </a:lnTo>
                  <a:lnTo>
                    <a:pt x="28" y="981"/>
                  </a:lnTo>
                  <a:lnTo>
                    <a:pt x="38" y="1011"/>
                  </a:lnTo>
                  <a:lnTo>
                    <a:pt x="51" y="1045"/>
                  </a:lnTo>
                  <a:lnTo>
                    <a:pt x="61" y="1077"/>
                  </a:lnTo>
                  <a:lnTo>
                    <a:pt x="72" y="1108"/>
                  </a:lnTo>
                  <a:lnTo>
                    <a:pt x="86" y="1138"/>
                  </a:lnTo>
                  <a:lnTo>
                    <a:pt x="101" y="1167"/>
                  </a:lnTo>
                  <a:lnTo>
                    <a:pt x="114" y="1193"/>
                  </a:lnTo>
                  <a:lnTo>
                    <a:pt x="129" y="1222"/>
                  </a:lnTo>
                  <a:lnTo>
                    <a:pt x="143" y="1243"/>
                  </a:lnTo>
                  <a:lnTo>
                    <a:pt x="160" y="1268"/>
                  </a:lnTo>
                  <a:lnTo>
                    <a:pt x="173" y="1285"/>
                  </a:lnTo>
                  <a:lnTo>
                    <a:pt x="186" y="1306"/>
                  </a:lnTo>
                  <a:lnTo>
                    <a:pt x="202" y="1323"/>
                  </a:lnTo>
                  <a:lnTo>
                    <a:pt x="219" y="1340"/>
                  </a:lnTo>
                  <a:lnTo>
                    <a:pt x="232" y="1357"/>
                  </a:lnTo>
                  <a:lnTo>
                    <a:pt x="247" y="1372"/>
                  </a:lnTo>
                  <a:lnTo>
                    <a:pt x="264" y="1389"/>
                  </a:lnTo>
                  <a:lnTo>
                    <a:pt x="281" y="1404"/>
                  </a:lnTo>
                  <a:lnTo>
                    <a:pt x="297" y="1418"/>
                  </a:lnTo>
                  <a:lnTo>
                    <a:pt x="314" y="1431"/>
                  </a:lnTo>
                  <a:lnTo>
                    <a:pt x="331" y="1444"/>
                  </a:lnTo>
                  <a:lnTo>
                    <a:pt x="348" y="1458"/>
                  </a:lnTo>
                  <a:lnTo>
                    <a:pt x="367" y="1471"/>
                  </a:lnTo>
                  <a:lnTo>
                    <a:pt x="386" y="1482"/>
                  </a:lnTo>
                  <a:lnTo>
                    <a:pt x="405" y="1494"/>
                  </a:lnTo>
                  <a:lnTo>
                    <a:pt x="424" y="1507"/>
                  </a:lnTo>
                  <a:lnTo>
                    <a:pt x="443" y="1517"/>
                  </a:lnTo>
                  <a:lnTo>
                    <a:pt x="462" y="1526"/>
                  </a:lnTo>
                  <a:lnTo>
                    <a:pt x="479" y="1534"/>
                  </a:lnTo>
                  <a:lnTo>
                    <a:pt x="500" y="1543"/>
                  </a:lnTo>
                  <a:lnTo>
                    <a:pt x="517" y="1551"/>
                  </a:lnTo>
                  <a:lnTo>
                    <a:pt x="534" y="1558"/>
                  </a:lnTo>
                  <a:lnTo>
                    <a:pt x="553" y="1566"/>
                  </a:lnTo>
                  <a:lnTo>
                    <a:pt x="570" y="1572"/>
                  </a:lnTo>
                  <a:lnTo>
                    <a:pt x="588" y="1576"/>
                  </a:lnTo>
                  <a:lnTo>
                    <a:pt x="605" y="1581"/>
                  </a:lnTo>
                  <a:lnTo>
                    <a:pt x="622" y="1585"/>
                  </a:lnTo>
                  <a:lnTo>
                    <a:pt x="641" y="1591"/>
                  </a:lnTo>
                  <a:lnTo>
                    <a:pt x="658" y="1593"/>
                  </a:lnTo>
                  <a:lnTo>
                    <a:pt x="675" y="1596"/>
                  </a:lnTo>
                  <a:lnTo>
                    <a:pt x="692" y="1600"/>
                  </a:lnTo>
                  <a:lnTo>
                    <a:pt x="709" y="1602"/>
                  </a:lnTo>
                  <a:lnTo>
                    <a:pt x="726" y="1604"/>
                  </a:lnTo>
                  <a:lnTo>
                    <a:pt x="743" y="1604"/>
                  </a:lnTo>
                  <a:lnTo>
                    <a:pt x="761" y="1604"/>
                  </a:lnTo>
                  <a:lnTo>
                    <a:pt x="778" y="1606"/>
                  </a:lnTo>
                  <a:lnTo>
                    <a:pt x="791" y="1606"/>
                  </a:lnTo>
                  <a:lnTo>
                    <a:pt x="806" y="1606"/>
                  </a:lnTo>
                  <a:lnTo>
                    <a:pt x="821" y="1606"/>
                  </a:lnTo>
                  <a:lnTo>
                    <a:pt x="835" y="1606"/>
                  </a:lnTo>
                  <a:lnTo>
                    <a:pt x="846" y="1604"/>
                  </a:lnTo>
                  <a:lnTo>
                    <a:pt x="858" y="1604"/>
                  </a:lnTo>
                  <a:lnTo>
                    <a:pt x="867" y="1604"/>
                  </a:lnTo>
                  <a:lnTo>
                    <a:pt x="877" y="1604"/>
                  </a:lnTo>
                  <a:lnTo>
                    <a:pt x="882" y="1602"/>
                  </a:lnTo>
                  <a:lnTo>
                    <a:pt x="888" y="1602"/>
                  </a:lnTo>
                  <a:lnTo>
                    <a:pt x="890" y="1602"/>
                  </a:lnTo>
                  <a:lnTo>
                    <a:pt x="894" y="1602"/>
                  </a:lnTo>
                  <a:lnTo>
                    <a:pt x="905" y="1564"/>
                  </a:lnTo>
                  <a:lnTo>
                    <a:pt x="772" y="1555"/>
                  </a:lnTo>
                  <a:lnTo>
                    <a:pt x="768" y="1551"/>
                  </a:lnTo>
                  <a:lnTo>
                    <a:pt x="761" y="1549"/>
                  </a:lnTo>
                  <a:lnTo>
                    <a:pt x="749" y="1543"/>
                  </a:lnTo>
                  <a:lnTo>
                    <a:pt x="734" y="1538"/>
                  </a:lnTo>
                  <a:lnTo>
                    <a:pt x="715" y="1528"/>
                  </a:lnTo>
                  <a:lnTo>
                    <a:pt x="696" y="1520"/>
                  </a:lnTo>
                  <a:lnTo>
                    <a:pt x="671" y="1511"/>
                  </a:lnTo>
                  <a:lnTo>
                    <a:pt x="648" y="1499"/>
                  </a:lnTo>
                  <a:lnTo>
                    <a:pt x="622" y="1486"/>
                  </a:lnTo>
                  <a:lnTo>
                    <a:pt x="595" y="1475"/>
                  </a:lnTo>
                  <a:lnTo>
                    <a:pt x="568" y="1460"/>
                  </a:lnTo>
                  <a:lnTo>
                    <a:pt x="544" y="1444"/>
                  </a:lnTo>
                  <a:lnTo>
                    <a:pt x="517" y="1429"/>
                  </a:lnTo>
                  <a:lnTo>
                    <a:pt x="494" y="1414"/>
                  </a:lnTo>
                  <a:lnTo>
                    <a:pt x="472" y="1399"/>
                  </a:lnTo>
                  <a:lnTo>
                    <a:pt x="453" y="1384"/>
                  </a:lnTo>
                  <a:lnTo>
                    <a:pt x="433" y="1366"/>
                  </a:lnTo>
                  <a:lnTo>
                    <a:pt x="416" y="1351"/>
                  </a:lnTo>
                  <a:lnTo>
                    <a:pt x="399" y="1336"/>
                  </a:lnTo>
                  <a:lnTo>
                    <a:pt x="386" y="1319"/>
                  </a:lnTo>
                  <a:lnTo>
                    <a:pt x="369" y="1302"/>
                  </a:lnTo>
                  <a:lnTo>
                    <a:pt x="356" y="1287"/>
                  </a:lnTo>
                  <a:lnTo>
                    <a:pt x="340" y="1271"/>
                  </a:lnTo>
                  <a:lnTo>
                    <a:pt x="329" y="1254"/>
                  </a:lnTo>
                  <a:lnTo>
                    <a:pt x="316" y="1239"/>
                  </a:lnTo>
                  <a:lnTo>
                    <a:pt x="304" y="1222"/>
                  </a:lnTo>
                  <a:lnTo>
                    <a:pt x="293" y="1207"/>
                  </a:lnTo>
                  <a:lnTo>
                    <a:pt x="281" y="1192"/>
                  </a:lnTo>
                  <a:lnTo>
                    <a:pt x="272" y="1174"/>
                  </a:lnTo>
                  <a:lnTo>
                    <a:pt x="262" y="1159"/>
                  </a:lnTo>
                  <a:lnTo>
                    <a:pt x="253" y="1146"/>
                  </a:lnTo>
                  <a:lnTo>
                    <a:pt x="245" y="1131"/>
                  </a:lnTo>
                  <a:lnTo>
                    <a:pt x="236" y="1116"/>
                  </a:lnTo>
                  <a:lnTo>
                    <a:pt x="228" y="1098"/>
                  </a:lnTo>
                  <a:lnTo>
                    <a:pt x="221" y="1083"/>
                  </a:lnTo>
                  <a:lnTo>
                    <a:pt x="213" y="1070"/>
                  </a:lnTo>
                  <a:lnTo>
                    <a:pt x="205" y="1053"/>
                  </a:lnTo>
                  <a:lnTo>
                    <a:pt x="198" y="1039"/>
                  </a:lnTo>
                  <a:lnTo>
                    <a:pt x="190" y="1024"/>
                  </a:lnTo>
                  <a:lnTo>
                    <a:pt x="184" y="1009"/>
                  </a:lnTo>
                  <a:lnTo>
                    <a:pt x="177" y="992"/>
                  </a:lnTo>
                  <a:lnTo>
                    <a:pt x="171" y="977"/>
                  </a:lnTo>
                  <a:lnTo>
                    <a:pt x="165" y="958"/>
                  </a:lnTo>
                  <a:lnTo>
                    <a:pt x="162" y="941"/>
                  </a:lnTo>
                  <a:lnTo>
                    <a:pt x="158" y="922"/>
                  </a:lnTo>
                  <a:lnTo>
                    <a:pt x="156" y="903"/>
                  </a:lnTo>
                  <a:lnTo>
                    <a:pt x="152" y="882"/>
                  </a:lnTo>
                  <a:lnTo>
                    <a:pt x="152" y="863"/>
                  </a:lnTo>
                  <a:lnTo>
                    <a:pt x="150" y="838"/>
                  </a:lnTo>
                  <a:lnTo>
                    <a:pt x="150" y="817"/>
                  </a:lnTo>
                  <a:lnTo>
                    <a:pt x="150" y="792"/>
                  </a:lnTo>
                  <a:lnTo>
                    <a:pt x="152" y="766"/>
                  </a:lnTo>
                  <a:lnTo>
                    <a:pt x="152" y="741"/>
                  </a:lnTo>
                  <a:lnTo>
                    <a:pt x="156" y="716"/>
                  </a:lnTo>
                  <a:lnTo>
                    <a:pt x="158" y="690"/>
                  </a:lnTo>
                  <a:lnTo>
                    <a:pt x="162" y="665"/>
                  </a:lnTo>
                  <a:lnTo>
                    <a:pt x="163" y="636"/>
                  </a:lnTo>
                  <a:lnTo>
                    <a:pt x="167" y="612"/>
                  </a:lnTo>
                  <a:lnTo>
                    <a:pt x="173" y="587"/>
                  </a:lnTo>
                  <a:lnTo>
                    <a:pt x="177" y="564"/>
                  </a:lnTo>
                  <a:lnTo>
                    <a:pt x="181" y="540"/>
                  </a:lnTo>
                  <a:lnTo>
                    <a:pt x="188" y="519"/>
                  </a:lnTo>
                  <a:lnTo>
                    <a:pt x="194" y="498"/>
                  </a:lnTo>
                  <a:lnTo>
                    <a:pt x="202" y="481"/>
                  </a:lnTo>
                  <a:lnTo>
                    <a:pt x="205" y="460"/>
                  </a:lnTo>
                  <a:lnTo>
                    <a:pt x="211" y="443"/>
                  </a:lnTo>
                  <a:lnTo>
                    <a:pt x="217" y="427"/>
                  </a:lnTo>
                  <a:lnTo>
                    <a:pt x="222" y="412"/>
                  </a:lnTo>
                  <a:lnTo>
                    <a:pt x="228" y="395"/>
                  </a:lnTo>
                  <a:lnTo>
                    <a:pt x="234" y="380"/>
                  </a:lnTo>
                  <a:lnTo>
                    <a:pt x="240" y="367"/>
                  </a:lnTo>
                  <a:lnTo>
                    <a:pt x="247" y="351"/>
                  </a:lnTo>
                  <a:lnTo>
                    <a:pt x="251" y="336"/>
                  </a:lnTo>
                  <a:lnTo>
                    <a:pt x="260" y="321"/>
                  </a:lnTo>
                  <a:lnTo>
                    <a:pt x="268" y="304"/>
                  </a:lnTo>
                  <a:lnTo>
                    <a:pt x="278" y="289"/>
                  </a:lnTo>
                  <a:lnTo>
                    <a:pt x="287" y="271"/>
                  </a:lnTo>
                  <a:lnTo>
                    <a:pt x="298" y="256"/>
                  </a:lnTo>
                  <a:lnTo>
                    <a:pt x="312" y="237"/>
                  </a:lnTo>
                  <a:lnTo>
                    <a:pt x="327" y="220"/>
                  </a:lnTo>
                  <a:lnTo>
                    <a:pt x="331" y="213"/>
                  </a:lnTo>
                  <a:lnTo>
                    <a:pt x="337" y="207"/>
                  </a:lnTo>
                  <a:lnTo>
                    <a:pt x="342" y="199"/>
                  </a:lnTo>
                  <a:lnTo>
                    <a:pt x="348" y="194"/>
                  </a:lnTo>
                  <a:lnTo>
                    <a:pt x="357" y="182"/>
                  </a:lnTo>
                  <a:lnTo>
                    <a:pt x="367" y="173"/>
                  </a:lnTo>
                  <a:lnTo>
                    <a:pt x="378" y="159"/>
                  </a:lnTo>
                  <a:lnTo>
                    <a:pt x="390" y="148"/>
                  </a:lnTo>
                  <a:lnTo>
                    <a:pt x="395" y="140"/>
                  </a:lnTo>
                  <a:lnTo>
                    <a:pt x="403" y="135"/>
                  </a:lnTo>
                  <a:lnTo>
                    <a:pt x="411" y="127"/>
                  </a:lnTo>
                  <a:lnTo>
                    <a:pt x="420" y="117"/>
                  </a:lnTo>
                  <a:lnTo>
                    <a:pt x="432" y="106"/>
                  </a:lnTo>
                  <a:lnTo>
                    <a:pt x="443" y="95"/>
                  </a:lnTo>
                  <a:lnTo>
                    <a:pt x="456" y="85"/>
                  </a:lnTo>
                  <a:lnTo>
                    <a:pt x="470" y="74"/>
                  </a:lnTo>
                  <a:lnTo>
                    <a:pt x="483" y="62"/>
                  </a:lnTo>
                  <a:lnTo>
                    <a:pt x="496" y="53"/>
                  </a:lnTo>
                  <a:lnTo>
                    <a:pt x="508" y="41"/>
                  </a:lnTo>
                  <a:lnTo>
                    <a:pt x="532" y="26"/>
                  </a:lnTo>
                  <a:lnTo>
                    <a:pt x="546" y="17"/>
                  </a:lnTo>
                  <a:lnTo>
                    <a:pt x="563" y="5"/>
                  </a:lnTo>
                  <a:lnTo>
                    <a:pt x="570" y="0"/>
                  </a:lnTo>
                  <a:lnTo>
                    <a:pt x="380" y="91"/>
                  </a:lnTo>
                  <a:lnTo>
                    <a:pt x="380" y="91"/>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39" name="Freeform 31"/>
            <p:cNvSpPr>
              <a:spLocks/>
            </p:cNvSpPr>
            <p:nvPr/>
          </p:nvSpPr>
          <p:spPr bwMode="auto">
            <a:xfrm>
              <a:off x="1455" y="2615"/>
              <a:ext cx="435" cy="476"/>
            </a:xfrm>
            <a:custGeom>
              <a:avLst/>
              <a:gdLst>
                <a:gd name="T0" fmla="*/ 21 w 869"/>
                <a:gd name="T1" fmla="*/ 17 h 952"/>
                <a:gd name="T2" fmla="*/ 67 w 869"/>
                <a:gd name="T3" fmla="*/ 11 h 952"/>
                <a:gd name="T4" fmla="*/ 127 w 869"/>
                <a:gd name="T5" fmla="*/ 3 h 952"/>
                <a:gd name="T6" fmla="*/ 196 w 869"/>
                <a:gd name="T7" fmla="*/ 0 h 952"/>
                <a:gd name="T8" fmla="*/ 264 w 869"/>
                <a:gd name="T9" fmla="*/ 0 h 952"/>
                <a:gd name="T10" fmla="*/ 331 w 869"/>
                <a:gd name="T11" fmla="*/ 7 h 952"/>
                <a:gd name="T12" fmla="*/ 399 w 869"/>
                <a:gd name="T13" fmla="*/ 22 h 952"/>
                <a:gd name="T14" fmla="*/ 466 w 869"/>
                <a:gd name="T15" fmla="*/ 47 h 952"/>
                <a:gd name="T16" fmla="*/ 536 w 869"/>
                <a:gd name="T17" fmla="*/ 79 h 952"/>
                <a:gd name="T18" fmla="*/ 608 w 869"/>
                <a:gd name="T19" fmla="*/ 123 h 952"/>
                <a:gd name="T20" fmla="*/ 681 w 869"/>
                <a:gd name="T21" fmla="*/ 171 h 952"/>
                <a:gd name="T22" fmla="*/ 745 w 869"/>
                <a:gd name="T23" fmla="*/ 228 h 952"/>
                <a:gd name="T24" fmla="*/ 799 w 869"/>
                <a:gd name="T25" fmla="*/ 287 h 952"/>
                <a:gd name="T26" fmla="*/ 839 w 869"/>
                <a:gd name="T27" fmla="*/ 338 h 952"/>
                <a:gd name="T28" fmla="*/ 859 w 869"/>
                <a:gd name="T29" fmla="*/ 374 h 952"/>
                <a:gd name="T30" fmla="*/ 863 w 869"/>
                <a:gd name="T31" fmla="*/ 387 h 952"/>
                <a:gd name="T32" fmla="*/ 839 w 869"/>
                <a:gd name="T33" fmla="*/ 420 h 952"/>
                <a:gd name="T34" fmla="*/ 831 w 869"/>
                <a:gd name="T35" fmla="*/ 450 h 952"/>
                <a:gd name="T36" fmla="*/ 823 w 869"/>
                <a:gd name="T37" fmla="*/ 488 h 952"/>
                <a:gd name="T38" fmla="*/ 820 w 869"/>
                <a:gd name="T39" fmla="*/ 536 h 952"/>
                <a:gd name="T40" fmla="*/ 821 w 869"/>
                <a:gd name="T41" fmla="*/ 583 h 952"/>
                <a:gd name="T42" fmla="*/ 825 w 869"/>
                <a:gd name="T43" fmla="*/ 635 h 952"/>
                <a:gd name="T44" fmla="*/ 831 w 869"/>
                <a:gd name="T45" fmla="*/ 686 h 952"/>
                <a:gd name="T46" fmla="*/ 835 w 869"/>
                <a:gd name="T47" fmla="*/ 737 h 952"/>
                <a:gd name="T48" fmla="*/ 839 w 869"/>
                <a:gd name="T49" fmla="*/ 790 h 952"/>
                <a:gd name="T50" fmla="*/ 835 w 869"/>
                <a:gd name="T51" fmla="*/ 842 h 952"/>
                <a:gd name="T52" fmla="*/ 825 w 869"/>
                <a:gd name="T53" fmla="*/ 887 h 952"/>
                <a:gd name="T54" fmla="*/ 812 w 869"/>
                <a:gd name="T55" fmla="*/ 923 h 952"/>
                <a:gd name="T56" fmla="*/ 801 w 869"/>
                <a:gd name="T57" fmla="*/ 948 h 952"/>
                <a:gd name="T58" fmla="*/ 801 w 869"/>
                <a:gd name="T59" fmla="*/ 935 h 952"/>
                <a:gd name="T60" fmla="*/ 801 w 869"/>
                <a:gd name="T61" fmla="*/ 878 h 952"/>
                <a:gd name="T62" fmla="*/ 799 w 869"/>
                <a:gd name="T63" fmla="*/ 796 h 952"/>
                <a:gd name="T64" fmla="*/ 793 w 869"/>
                <a:gd name="T65" fmla="*/ 707 h 952"/>
                <a:gd name="T66" fmla="*/ 780 w 869"/>
                <a:gd name="T67" fmla="*/ 627 h 952"/>
                <a:gd name="T68" fmla="*/ 759 w 869"/>
                <a:gd name="T69" fmla="*/ 560 h 952"/>
                <a:gd name="T70" fmla="*/ 734 w 869"/>
                <a:gd name="T71" fmla="*/ 500 h 952"/>
                <a:gd name="T72" fmla="*/ 705 w 869"/>
                <a:gd name="T73" fmla="*/ 444 h 952"/>
                <a:gd name="T74" fmla="*/ 671 w 869"/>
                <a:gd name="T75" fmla="*/ 387 h 952"/>
                <a:gd name="T76" fmla="*/ 631 w 869"/>
                <a:gd name="T77" fmla="*/ 328 h 952"/>
                <a:gd name="T78" fmla="*/ 584 w 869"/>
                <a:gd name="T79" fmla="*/ 270 h 952"/>
                <a:gd name="T80" fmla="*/ 527 w 869"/>
                <a:gd name="T81" fmla="*/ 220 h 952"/>
                <a:gd name="T82" fmla="*/ 466 w 869"/>
                <a:gd name="T83" fmla="*/ 173 h 952"/>
                <a:gd name="T84" fmla="*/ 409 w 869"/>
                <a:gd name="T85" fmla="*/ 138 h 952"/>
                <a:gd name="T86" fmla="*/ 357 w 869"/>
                <a:gd name="T87" fmla="*/ 110 h 952"/>
                <a:gd name="T88" fmla="*/ 306 w 869"/>
                <a:gd name="T89" fmla="*/ 89 h 952"/>
                <a:gd name="T90" fmla="*/ 253 w 869"/>
                <a:gd name="T91" fmla="*/ 68 h 952"/>
                <a:gd name="T92" fmla="*/ 202 w 869"/>
                <a:gd name="T93" fmla="*/ 51 h 952"/>
                <a:gd name="T94" fmla="*/ 154 w 869"/>
                <a:gd name="T95" fmla="*/ 36 h 952"/>
                <a:gd name="T96" fmla="*/ 114 w 869"/>
                <a:gd name="T97" fmla="*/ 28 h 952"/>
                <a:gd name="T98" fmla="*/ 78 w 869"/>
                <a:gd name="T99" fmla="*/ 24 h 952"/>
                <a:gd name="T100" fmla="*/ 42 w 869"/>
                <a:gd name="T101" fmla="*/ 24 h 952"/>
                <a:gd name="T102" fmla="*/ 13 w 869"/>
                <a:gd name="T103" fmla="*/ 24 h 952"/>
                <a:gd name="T104" fmla="*/ 0 w 869"/>
                <a:gd name="T105" fmla="*/ 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952">
                  <a:moveTo>
                    <a:pt x="0" y="24"/>
                  </a:moveTo>
                  <a:lnTo>
                    <a:pt x="2" y="22"/>
                  </a:lnTo>
                  <a:lnTo>
                    <a:pt x="13" y="21"/>
                  </a:lnTo>
                  <a:lnTo>
                    <a:pt x="21" y="17"/>
                  </a:lnTo>
                  <a:lnTo>
                    <a:pt x="30" y="17"/>
                  </a:lnTo>
                  <a:lnTo>
                    <a:pt x="42" y="15"/>
                  </a:lnTo>
                  <a:lnTo>
                    <a:pt x="55" y="13"/>
                  </a:lnTo>
                  <a:lnTo>
                    <a:pt x="67" y="11"/>
                  </a:lnTo>
                  <a:lnTo>
                    <a:pt x="80" y="9"/>
                  </a:lnTo>
                  <a:lnTo>
                    <a:pt x="97" y="7"/>
                  </a:lnTo>
                  <a:lnTo>
                    <a:pt x="112" y="5"/>
                  </a:lnTo>
                  <a:lnTo>
                    <a:pt x="127" y="3"/>
                  </a:lnTo>
                  <a:lnTo>
                    <a:pt x="144" y="2"/>
                  </a:lnTo>
                  <a:lnTo>
                    <a:pt x="162" y="2"/>
                  </a:lnTo>
                  <a:lnTo>
                    <a:pt x="181" y="2"/>
                  </a:lnTo>
                  <a:lnTo>
                    <a:pt x="196" y="0"/>
                  </a:lnTo>
                  <a:lnTo>
                    <a:pt x="213" y="0"/>
                  </a:lnTo>
                  <a:lnTo>
                    <a:pt x="230" y="0"/>
                  </a:lnTo>
                  <a:lnTo>
                    <a:pt x="247" y="0"/>
                  </a:lnTo>
                  <a:lnTo>
                    <a:pt x="264" y="0"/>
                  </a:lnTo>
                  <a:lnTo>
                    <a:pt x="281" y="0"/>
                  </a:lnTo>
                  <a:lnTo>
                    <a:pt x="299" y="2"/>
                  </a:lnTo>
                  <a:lnTo>
                    <a:pt x="316" y="5"/>
                  </a:lnTo>
                  <a:lnTo>
                    <a:pt x="331" y="7"/>
                  </a:lnTo>
                  <a:lnTo>
                    <a:pt x="348" y="11"/>
                  </a:lnTo>
                  <a:lnTo>
                    <a:pt x="365" y="15"/>
                  </a:lnTo>
                  <a:lnTo>
                    <a:pt x="382" y="19"/>
                  </a:lnTo>
                  <a:lnTo>
                    <a:pt x="399" y="22"/>
                  </a:lnTo>
                  <a:lnTo>
                    <a:pt x="416" y="30"/>
                  </a:lnTo>
                  <a:lnTo>
                    <a:pt x="432" y="34"/>
                  </a:lnTo>
                  <a:lnTo>
                    <a:pt x="449" y="41"/>
                  </a:lnTo>
                  <a:lnTo>
                    <a:pt x="466" y="47"/>
                  </a:lnTo>
                  <a:lnTo>
                    <a:pt x="483" y="55"/>
                  </a:lnTo>
                  <a:lnTo>
                    <a:pt x="500" y="64"/>
                  </a:lnTo>
                  <a:lnTo>
                    <a:pt x="519" y="72"/>
                  </a:lnTo>
                  <a:lnTo>
                    <a:pt x="536" y="79"/>
                  </a:lnTo>
                  <a:lnTo>
                    <a:pt x="553" y="91"/>
                  </a:lnTo>
                  <a:lnTo>
                    <a:pt x="572" y="100"/>
                  </a:lnTo>
                  <a:lnTo>
                    <a:pt x="591" y="112"/>
                  </a:lnTo>
                  <a:lnTo>
                    <a:pt x="608" y="123"/>
                  </a:lnTo>
                  <a:lnTo>
                    <a:pt x="627" y="135"/>
                  </a:lnTo>
                  <a:lnTo>
                    <a:pt x="646" y="146"/>
                  </a:lnTo>
                  <a:lnTo>
                    <a:pt x="664" y="159"/>
                  </a:lnTo>
                  <a:lnTo>
                    <a:pt x="681" y="171"/>
                  </a:lnTo>
                  <a:lnTo>
                    <a:pt x="698" y="186"/>
                  </a:lnTo>
                  <a:lnTo>
                    <a:pt x="713" y="197"/>
                  </a:lnTo>
                  <a:lnTo>
                    <a:pt x="730" y="214"/>
                  </a:lnTo>
                  <a:lnTo>
                    <a:pt x="745" y="228"/>
                  </a:lnTo>
                  <a:lnTo>
                    <a:pt x="759" y="243"/>
                  </a:lnTo>
                  <a:lnTo>
                    <a:pt x="772" y="256"/>
                  </a:lnTo>
                  <a:lnTo>
                    <a:pt x="787" y="273"/>
                  </a:lnTo>
                  <a:lnTo>
                    <a:pt x="799" y="287"/>
                  </a:lnTo>
                  <a:lnTo>
                    <a:pt x="810" y="300"/>
                  </a:lnTo>
                  <a:lnTo>
                    <a:pt x="820" y="313"/>
                  </a:lnTo>
                  <a:lnTo>
                    <a:pt x="831" y="328"/>
                  </a:lnTo>
                  <a:lnTo>
                    <a:pt x="839" y="338"/>
                  </a:lnTo>
                  <a:lnTo>
                    <a:pt x="846" y="349"/>
                  </a:lnTo>
                  <a:lnTo>
                    <a:pt x="852" y="359"/>
                  </a:lnTo>
                  <a:lnTo>
                    <a:pt x="858" y="367"/>
                  </a:lnTo>
                  <a:lnTo>
                    <a:pt x="859" y="374"/>
                  </a:lnTo>
                  <a:lnTo>
                    <a:pt x="865" y="380"/>
                  </a:lnTo>
                  <a:lnTo>
                    <a:pt x="867" y="382"/>
                  </a:lnTo>
                  <a:lnTo>
                    <a:pt x="869" y="384"/>
                  </a:lnTo>
                  <a:lnTo>
                    <a:pt x="863" y="387"/>
                  </a:lnTo>
                  <a:lnTo>
                    <a:pt x="856" y="397"/>
                  </a:lnTo>
                  <a:lnTo>
                    <a:pt x="848" y="405"/>
                  </a:lnTo>
                  <a:lnTo>
                    <a:pt x="842" y="414"/>
                  </a:lnTo>
                  <a:lnTo>
                    <a:pt x="839" y="420"/>
                  </a:lnTo>
                  <a:lnTo>
                    <a:pt x="839" y="425"/>
                  </a:lnTo>
                  <a:lnTo>
                    <a:pt x="835" y="433"/>
                  </a:lnTo>
                  <a:lnTo>
                    <a:pt x="835" y="443"/>
                  </a:lnTo>
                  <a:lnTo>
                    <a:pt x="831" y="450"/>
                  </a:lnTo>
                  <a:lnTo>
                    <a:pt x="829" y="458"/>
                  </a:lnTo>
                  <a:lnTo>
                    <a:pt x="827" y="467"/>
                  </a:lnTo>
                  <a:lnTo>
                    <a:pt x="825" y="479"/>
                  </a:lnTo>
                  <a:lnTo>
                    <a:pt x="823" y="488"/>
                  </a:lnTo>
                  <a:lnTo>
                    <a:pt x="823" y="500"/>
                  </a:lnTo>
                  <a:lnTo>
                    <a:pt x="821" y="511"/>
                  </a:lnTo>
                  <a:lnTo>
                    <a:pt x="821" y="522"/>
                  </a:lnTo>
                  <a:lnTo>
                    <a:pt x="820" y="536"/>
                  </a:lnTo>
                  <a:lnTo>
                    <a:pt x="820" y="547"/>
                  </a:lnTo>
                  <a:lnTo>
                    <a:pt x="820" y="558"/>
                  </a:lnTo>
                  <a:lnTo>
                    <a:pt x="821" y="572"/>
                  </a:lnTo>
                  <a:lnTo>
                    <a:pt x="821" y="583"/>
                  </a:lnTo>
                  <a:lnTo>
                    <a:pt x="821" y="597"/>
                  </a:lnTo>
                  <a:lnTo>
                    <a:pt x="823" y="610"/>
                  </a:lnTo>
                  <a:lnTo>
                    <a:pt x="825" y="623"/>
                  </a:lnTo>
                  <a:lnTo>
                    <a:pt x="825" y="635"/>
                  </a:lnTo>
                  <a:lnTo>
                    <a:pt x="827" y="648"/>
                  </a:lnTo>
                  <a:lnTo>
                    <a:pt x="827" y="661"/>
                  </a:lnTo>
                  <a:lnTo>
                    <a:pt x="829" y="674"/>
                  </a:lnTo>
                  <a:lnTo>
                    <a:pt x="831" y="686"/>
                  </a:lnTo>
                  <a:lnTo>
                    <a:pt x="831" y="699"/>
                  </a:lnTo>
                  <a:lnTo>
                    <a:pt x="833" y="712"/>
                  </a:lnTo>
                  <a:lnTo>
                    <a:pt x="835" y="726"/>
                  </a:lnTo>
                  <a:lnTo>
                    <a:pt x="835" y="737"/>
                  </a:lnTo>
                  <a:lnTo>
                    <a:pt x="837" y="750"/>
                  </a:lnTo>
                  <a:lnTo>
                    <a:pt x="837" y="764"/>
                  </a:lnTo>
                  <a:lnTo>
                    <a:pt x="839" y="779"/>
                  </a:lnTo>
                  <a:lnTo>
                    <a:pt x="839" y="790"/>
                  </a:lnTo>
                  <a:lnTo>
                    <a:pt x="839" y="804"/>
                  </a:lnTo>
                  <a:lnTo>
                    <a:pt x="839" y="817"/>
                  </a:lnTo>
                  <a:lnTo>
                    <a:pt x="839" y="830"/>
                  </a:lnTo>
                  <a:lnTo>
                    <a:pt x="835" y="842"/>
                  </a:lnTo>
                  <a:lnTo>
                    <a:pt x="833" y="855"/>
                  </a:lnTo>
                  <a:lnTo>
                    <a:pt x="831" y="866"/>
                  </a:lnTo>
                  <a:lnTo>
                    <a:pt x="829" y="878"/>
                  </a:lnTo>
                  <a:lnTo>
                    <a:pt x="825" y="887"/>
                  </a:lnTo>
                  <a:lnTo>
                    <a:pt x="823" y="897"/>
                  </a:lnTo>
                  <a:lnTo>
                    <a:pt x="818" y="906"/>
                  </a:lnTo>
                  <a:lnTo>
                    <a:pt x="816" y="916"/>
                  </a:lnTo>
                  <a:lnTo>
                    <a:pt x="812" y="923"/>
                  </a:lnTo>
                  <a:lnTo>
                    <a:pt x="810" y="931"/>
                  </a:lnTo>
                  <a:lnTo>
                    <a:pt x="806" y="935"/>
                  </a:lnTo>
                  <a:lnTo>
                    <a:pt x="804" y="941"/>
                  </a:lnTo>
                  <a:lnTo>
                    <a:pt x="801" y="948"/>
                  </a:lnTo>
                  <a:lnTo>
                    <a:pt x="801" y="952"/>
                  </a:lnTo>
                  <a:lnTo>
                    <a:pt x="801" y="948"/>
                  </a:lnTo>
                  <a:lnTo>
                    <a:pt x="801" y="944"/>
                  </a:lnTo>
                  <a:lnTo>
                    <a:pt x="801" y="935"/>
                  </a:lnTo>
                  <a:lnTo>
                    <a:pt x="801" y="925"/>
                  </a:lnTo>
                  <a:lnTo>
                    <a:pt x="801" y="910"/>
                  </a:lnTo>
                  <a:lnTo>
                    <a:pt x="801" y="895"/>
                  </a:lnTo>
                  <a:lnTo>
                    <a:pt x="801" y="878"/>
                  </a:lnTo>
                  <a:lnTo>
                    <a:pt x="802" y="861"/>
                  </a:lnTo>
                  <a:lnTo>
                    <a:pt x="801" y="840"/>
                  </a:lnTo>
                  <a:lnTo>
                    <a:pt x="801" y="819"/>
                  </a:lnTo>
                  <a:lnTo>
                    <a:pt x="799" y="796"/>
                  </a:lnTo>
                  <a:lnTo>
                    <a:pt x="799" y="775"/>
                  </a:lnTo>
                  <a:lnTo>
                    <a:pt x="797" y="752"/>
                  </a:lnTo>
                  <a:lnTo>
                    <a:pt x="797" y="730"/>
                  </a:lnTo>
                  <a:lnTo>
                    <a:pt x="793" y="707"/>
                  </a:lnTo>
                  <a:lnTo>
                    <a:pt x="793" y="688"/>
                  </a:lnTo>
                  <a:lnTo>
                    <a:pt x="789" y="667"/>
                  </a:lnTo>
                  <a:lnTo>
                    <a:pt x="785" y="648"/>
                  </a:lnTo>
                  <a:lnTo>
                    <a:pt x="780" y="627"/>
                  </a:lnTo>
                  <a:lnTo>
                    <a:pt x="776" y="610"/>
                  </a:lnTo>
                  <a:lnTo>
                    <a:pt x="770" y="593"/>
                  </a:lnTo>
                  <a:lnTo>
                    <a:pt x="764" y="578"/>
                  </a:lnTo>
                  <a:lnTo>
                    <a:pt x="759" y="560"/>
                  </a:lnTo>
                  <a:lnTo>
                    <a:pt x="755" y="545"/>
                  </a:lnTo>
                  <a:lnTo>
                    <a:pt x="747" y="530"/>
                  </a:lnTo>
                  <a:lnTo>
                    <a:pt x="740" y="515"/>
                  </a:lnTo>
                  <a:lnTo>
                    <a:pt x="734" y="500"/>
                  </a:lnTo>
                  <a:lnTo>
                    <a:pt x="726" y="486"/>
                  </a:lnTo>
                  <a:lnTo>
                    <a:pt x="719" y="471"/>
                  </a:lnTo>
                  <a:lnTo>
                    <a:pt x="713" y="460"/>
                  </a:lnTo>
                  <a:lnTo>
                    <a:pt x="705" y="444"/>
                  </a:lnTo>
                  <a:lnTo>
                    <a:pt x="698" y="431"/>
                  </a:lnTo>
                  <a:lnTo>
                    <a:pt x="688" y="416"/>
                  </a:lnTo>
                  <a:lnTo>
                    <a:pt x="681" y="401"/>
                  </a:lnTo>
                  <a:lnTo>
                    <a:pt x="671" y="387"/>
                  </a:lnTo>
                  <a:lnTo>
                    <a:pt x="664" y="372"/>
                  </a:lnTo>
                  <a:lnTo>
                    <a:pt x="652" y="357"/>
                  </a:lnTo>
                  <a:lnTo>
                    <a:pt x="643" y="342"/>
                  </a:lnTo>
                  <a:lnTo>
                    <a:pt x="631" y="328"/>
                  </a:lnTo>
                  <a:lnTo>
                    <a:pt x="622" y="313"/>
                  </a:lnTo>
                  <a:lnTo>
                    <a:pt x="608" y="298"/>
                  </a:lnTo>
                  <a:lnTo>
                    <a:pt x="595" y="285"/>
                  </a:lnTo>
                  <a:lnTo>
                    <a:pt x="584" y="270"/>
                  </a:lnTo>
                  <a:lnTo>
                    <a:pt x="570" y="256"/>
                  </a:lnTo>
                  <a:lnTo>
                    <a:pt x="555" y="245"/>
                  </a:lnTo>
                  <a:lnTo>
                    <a:pt x="542" y="232"/>
                  </a:lnTo>
                  <a:lnTo>
                    <a:pt x="527" y="220"/>
                  </a:lnTo>
                  <a:lnTo>
                    <a:pt x="511" y="207"/>
                  </a:lnTo>
                  <a:lnTo>
                    <a:pt x="494" y="194"/>
                  </a:lnTo>
                  <a:lnTo>
                    <a:pt x="479" y="184"/>
                  </a:lnTo>
                  <a:lnTo>
                    <a:pt x="466" y="173"/>
                  </a:lnTo>
                  <a:lnTo>
                    <a:pt x="451" y="165"/>
                  </a:lnTo>
                  <a:lnTo>
                    <a:pt x="437" y="154"/>
                  </a:lnTo>
                  <a:lnTo>
                    <a:pt x="424" y="146"/>
                  </a:lnTo>
                  <a:lnTo>
                    <a:pt x="409" y="138"/>
                  </a:lnTo>
                  <a:lnTo>
                    <a:pt x="397" y="131"/>
                  </a:lnTo>
                  <a:lnTo>
                    <a:pt x="382" y="123"/>
                  </a:lnTo>
                  <a:lnTo>
                    <a:pt x="369" y="117"/>
                  </a:lnTo>
                  <a:lnTo>
                    <a:pt x="357" y="110"/>
                  </a:lnTo>
                  <a:lnTo>
                    <a:pt x="344" y="106"/>
                  </a:lnTo>
                  <a:lnTo>
                    <a:pt x="331" y="98"/>
                  </a:lnTo>
                  <a:lnTo>
                    <a:pt x="319" y="95"/>
                  </a:lnTo>
                  <a:lnTo>
                    <a:pt x="306" y="89"/>
                  </a:lnTo>
                  <a:lnTo>
                    <a:pt x="295" y="85"/>
                  </a:lnTo>
                  <a:lnTo>
                    <a:pt x="280" y="78"/>
                  </a:lnTo>
                  <a:lnTo>
                    <a:pt x="266" y="72"/>
                  </a:lnTo>
                  <a:lnTo>
                    <a:pt x="253" y="68"/>
                  </a:lnTo>
                  <a:lnTo>
                    <a:pt x="240" y="64"/>
                  </a:lnTo>
                  <a:lnTo>
                    <a:pt x="226" y="59"/>
                  </a:lnTo>
                  <a:lnTo>
                    <a:pt x="215" y="55"/>
                  </a:lnTo>
                  <a:lnTo>
                    <a:pt x="202" y="51"/>
                  </a:lnTo>
                  <a:lnTo>
                    <a:pt x="190" y="47"/>
                  </a:lnTo>
                  <a:lnTo>
                    <a:pt x="177" y="41"/>
                  </a:lnTo>
                  <a:lnTo>
                    <a:pt x="165" y="38"/>
                  </a:lnTo>
                  <a:lnTo>
                    <a:pt x="154" y="36"/>
                  </a:lnTo>
                  <a:lnTo>
                    <a:pt x="144" y="34"/>
                  </a:lnTo>
                  <a:lnTo>
                    <a:pt x="133" y="30"/>
                  </a:lnTo>
                  <a:lnTo>
                    <a:pt x="124" y="30"/>
                  </a:lnTo>
                  <a:lnTo>
                    <a:pt x="114" y="28"/>
                  </a:lnTo>
                  <a:lnTo>
                    <a:pt x="106" y="28"/>
                  </a:lnTo>
                  <a:lnTo>
                    <a:pt x="97" y="26"/>
                  </a:lnTo>
                  <a:lnTo>
                    <a:pt x="89" y="26"/>
                  </a:lnTo>
                  <a:lnTo>
                    <a:pt x="78" y="24"/>
                  </a:lnTo>
                  <a:lnTo>
                    <a:pt x="70" y="24"/>
                  </a:lnTo>
                  <a:lnTo>
                    <a:pt x="59" y="24"/>
                  </a:lnTo>
                  <a:lnTo>
                    <a:pt x="49" y="24"/>
                  </a:lnTo>
                  <a:lnTo>
                    <a:pt x="42" y="24"/>
                  </a:lnTo>
                  <a:lnTo>
                    <a:pt x="34" y="24"/>
                  </a:lnTo>
                  <a:lnTo>
                    <a:pt x="27" y="24"/>
                  </a:lnTo>
                  <a:lnTo>
                    <a:pt x="19" y="24"/>
                  </a:lnTo>
                  <a:lnTo>
                    <a:pt x="13" y="24"/>
                  </a:lnTo>
                  <a:lnTo>
                    <a:pt x="8" y="24"/>
                  </a:lnTo>
                  <a:lnTo>
                    <a:pt x="0" y="24"/>
                  </a:lnTo>
                  <a:lnTo>
                    <a:pt x="0" y="24"/>
                  </a:lnTo>
                  <a:lnTo>
                    <a:pt x="0" y="24"/>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40" name="Freeform 32"/>
            <p:cNvSpPr>
              <a:spLocks/>
            </p:cNvSpPr>
            <p:nvPr/>
          </p:nvSpPr>
          <p:spPr bwMode="auto">
            <a:xfrm>
              <a:off x="1745" y="3424"/>
              <a:ext cx="202" cy="419"/>
            </a:xfrm>
            <a:custGeom>
              <a:avLst/>
              <a:gdLst>
                <a:gd name="T0" fmla="*/ 141 w 403"/>
                <a:gd name="T1" fmla="*/ 183 h 839"/>
                <a:gd name="T2" fmla="*/ 120 w 403"/>
                <a:gd name="T3" fmla="*/ 166 h 839"/>
                <a:gd name="T4" fmla="*/ 99 w 403"/>
                <a:gd name="T5" fmla="*/ 162 h 839"/>
                <a:gd name="T6" fmla="*/ 87 w 403"/>
                <a:gd name="T7" fmla="*/ 170 h 839"/>
                <a:gd name="T8" fmla="*/ 76 w 403"/>
                <a:gd name="T9" fmla="*/ 185 h 839"/>
                <a:gd name="T10" fmla="*/ 68 w 403"/>
                <a:gd name="T11" fmla="*/ 202 h 839"/>
                <a:gd name="T12" fmla="*/ 65 w 403"/>
                <a:gd name="T13" fmla="*/ 215 h 839"/>
                <a:gd name="T14" fmla="*/ 63 w 403"/>
                <a:gd name="T15" fmla="*/ 232 h 839"/>
                <a:gd name="T16" fmla="*/ 61 w 403"/>
                <a:gd name="T17" fmla="*/ 249 h 839"/>
                <a:gd name="T18" fmla="*/ 59 w 403"/>
                <a:gd name="T19" fmla="*/ 266 h 839"/>
                <a:gd name="T20" fmla="*/ 61 w 403"/>
                <a:gd name="T21" fmla="*/ 287 h 839"/>
                <a:gd name="T22" fmla="*/ 63 w 403"/>
                <a:gd name="T23" fmla="*/ 310 h 839"/>
                <a:gd name="T24" fmla="*/ 66 w 403"/>
                <a:gd name="T25" fmla="*/ 333 h 839"/>
                <a:gd name="T26" fmla="*/ 74 w 403"/>
                <a:gd name="T27" fmla="*/ 358 h 839"/>
                <a:gd name="T28" fmla="*/ 84 w 403"/>
                <a:gd name="T29" fmla="*/ 386 h 839"/>
                <a:gd name="T30" fmla="*/ 95 w 403"/>
                <a:gd name="T31" fmla="*/ 415 h 839"/>
                <a:gd name="T32" fmla="*/ 108 w 403"/>
                <a:gd name="T33" fmla="*/ 443 h 839"/>
                <a:gd name="T34" fmla="*/ 125 w 403"/>
                <a:gd name="T35" fmla="*/ 472 h 839"/>
                <a:gd name="T36" fmla="*/ 143 w 403"/>
                <a:gd name="T37" fmla="*/ 502 h 839"/>
                <a:gd name="T38" fmla="*/ 160 w 403"/>
                <a:gd name="T39" fmla="*/ 531 h 839"/>
                <a:gd name="T40" fmla="*/ 179 w 403"/>
                <a:gd name="T41" fmla="*/ 561 h 839"/>
                <a:gd name="T42" fmla="*/ 196 w 403"/>
                <a:gd name="T43" fmla="*/ 592 h 839"/>
                <a:gd name="T44" fmla="*/ 213 w 403"/>
                <a:gd name="T45" fmla="*/ 620 h 839"/>
                <a:gd name="T46" fmla="*/ 230 w 403"/>
                <a:gd name="T47" fmla="*/ 649 h 839"/>
                <a:gd name="T48" fmla="*/ 241 w 403"/>
                <a:gd name="T49" fmla="*/ 677 h 839"/>
                <a:gd name="T50" fmla="*/ 253 w 403"/>
                <a:gd name="T51" fmla="*/ 704 h 839"/>
                <a:gd name="T52" fmla="*/ 262 w 403"/>
                <a:gd name="T53" fmla="*/ 727 h 839"/>
                <a:gd name="T54" fmla="*/ 270 w 403"/>
                <a:gd name="T55" fmla="*/ 746 h 839"/>
                <a:gd name="T56" fmla="*/ 276 w 403"/>
                <a:gd name="T57" fmla="*/ 763 h 839"/>
                <a:gd name="T58" fmla="*/ 279 w 403"/>
                <a:gd name="T59" fmla="*/ 778 h 839"/>
                <a:gd name="T60" fmla="*/ 283 w 403"/>
                <a:gd name="T61" fmla="*/ 780 h 839"/>
                <a:gd name="T62" fmla="*/ 295 w 403"/>
                <a:gd name="T63" fmla="*/ 776 h 839"/>
                <a:gd name="T64" fmla="*/ 310 w 403"/>
                <a:gd name="T65" fmla="*/ 772 h 839"/>
                <a:gd name="T66" fmla="*/ 323 w 403"/>
                <a:gd name="T67" fmla="*/ 766 h 839"/>
                <a:gd name="T68" fmla="*/ 338 w 403"/>
                <a:gd name="T69" fmla="*/ 763 h 839"/>
                <a:gd name="T70" fmla="*/ 356 w 403"/>
                <a:gd name="T71" fmla="*/ 761 h 839"/>
                <a:gd name="T72" fmla="*/ 373 w 403"/>
                <a:gd name="T73" fmla="*/ 759 h 839"/>
                <a:gd name="T74" fmla="*/ 390 w 403"/>
                <a:gd name="T75" fmla="*/ 759 h 839"/>
                <a:gd name="T76" fmla="*/ 401 w 403"/>
                <a:gd name="T77" fmla="*/ 759 h 839"/>
                <a:gd name="T78" fmla="*/ 401 w 403"/>
                <a:gd name="T79" fmla="*/ 766 h 839"/>
                <a:gd name="T80" fmla="*/ 390 w 403"/>
                <a:gd name="T81" fmla="*/ 780 h 839"/>
                <a:gd name="T82" fmla="*/ 375 w 403"/>
                <a:gd name="T83" fmla="*/ 795 h 839"/>
                <a:gd name="T84" fmla="*/ 363 w 403"/>
                <a:gd name="T85" fmla="*/ 804 h 839"/>
                <a:gd name="T86" fmla="*/ 348 w 403"/>
                <a:gd name="T87" fmla="*/ 814 h 839"/>
                <a:gd name="T88" fmla="*/ 333 w 403"/>
                <a:gd name="T89" fmla="*/ 822 h 839"/>
                <a:gd name="T90" fmla="*/ 316 w 403"/>
                <a:gd name="T91" fmla="*/ 829 h 839"/>
                <a:gd name="T92" fmla="*/ 297 w 403"/>
                <a:gd name="T93" fmla="*/ 835 h 839"/>
                <a:gd name="T94" fmla="*/ 279 w 403"/>
                <a:gd name="T95" fmla="*/ 837 h 839"/>
                <a:gd name="T96" fmla="*/ 264 w 403"/>
                <a:gd name="T97" fmla="*/ 839 h 839"/>
                <a:gd name="T98" fmla="*/ 251 w 403"/>
                <a:gd name="T99" fmla="*/ 837 h 839"/>
                <a:gd name="T100" fmla="*/ 238 w 403"/>
                <a:gd name="T101" fmla="*/ 835 h 839"/>
                <a:gd name="T102" fmla="*/ 228 w 403"/>
                <a:gd name="T103" fmla="*/ 829 h 839"/>
                <a:gd name="T104" fmla="*/ 219 w 403"/>
                <a:gd name="T105" fmla="*/ 820 h 839"/>
                <a:gd name="T106" fmla="*/ 46 w 403"/>
                <a:gd name="T107" fmla="*/ 441 h 839"/>
                <a:gd name="T108" fmla="*/ 68 w 403"/>
                <a:gd name="T109" fmla="*/ 0 h 839"/>
                <a:gd name="T110" fmla="*/ 144 w 403"/>
                <a:gd name="T111" fmla="*/ 18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 h="839">
                  <a:moveTo>
                    <a:pt x="144" y="187"/>
                  </a:moveTo>
                  <a:lnTo>
                    <a:pt x="141" y="183"/>
                  </a:lnTo>
                  <a:lnTo>
                    <a:pt x="131" y="175"/>
                  </a:lnTo>
                  <a:lnTo>
                    <a:pt x="120" y="166"/>
                  </a:lnTo>
                  <a:lnTo>
                    <a:pt x="106" y="162"/>
                  </a:lnTo>
                  <a:lnTo>
                    <a:pt x="99" y="162"/>
                  </a:lnTo>
                  <a:lnTo>
                    <a:pt x="93" y="166"/>
                  </a:lnTo>
                  <a:lnTo>
                    <a:pt x="87" y="170"/>
                  </a:lnTo>
                  <a:lnTo>
                    <a:pt x="82" y="177"/>
                  </a:lnTo>
                  <a:lnTo>
                    <a:pt x="76" y="185"/>
                  </a:lnTo>
                  <a:lnTo>
                    <a:pt x="70" y="196"/>
                  </a:lnTo>
                  <a:lnTo>
                    <a:pt x="68" y="202"/>
                  </a:lnTo>
                  <a:lnTo>
                    <a:pt x="66" y="208"/>
                  </a:lnTo>
                  <a:lnTo>
                    <a:pt x="65" y="215"/>
                  </a:lnTo>
                  <a:lnTo>
                    <a:pt x="65" y="225"/>
                  </a:lnTo>
                  <a:lnTo>
                    <a:pt x="63" y="232"/>
                  </a:lnTo>
                  <a:lnTo>
                    <a:pt x="61" y="240"/>
                  </a:lnTo>
                  <a:lnTo>
                    <a:pt x="61" y="249"/>
                  </a:lnTo>
                  <a:lnTo>
                    <a:pt x="61" y="257"/>
                  </a:lnTo>
                  <a:lnTo>
                    <a:pt x="59" y="266"/>
                  </a:lnTo>
                  <a:lnTo>
                    <a:pt x="59" y="278"/>
                  </a:lnTo>
                  <a:lnTo>
                    <a:pt x="61" y="287"/>
                  </a:lnTo>
                  <a:lnTo>
                    <a:pt x="63" y="299"/>
                  </a:lnTo>
                  <a:lnTo>
                    <a:pt x="63" y="310"/>
                  </a:lnTo>
                  <a:lnTo>
                    <a:pt x="65" y="322"/>
                  </a:lnTo>
                  <a:lnTo>
                    <a:pt x="66" y="333"/>
                  </a:lnTo>
                  <a:lnTo>
                    <a:pt x="70" y="346"/>
                  </a:lnTo>
                  <a:lnTo>
                    <a:pt x="74" y="358"/>
                  </a:lnTo>
                  <a:lnTo>
                    <a:pt x="78" y="373"/>
                  </a:lnTo>
                  <a:lnTo>
                    <a:pt x="84" y="386"/>
                  </a:lnTo>
                  <a:lnTo>
                    <a:pt x="89" y="401"/>
                  </a:lnTo>
                  <a:lnTo>
                    <a:pt x="95" y="415"/>
                  </a:lnTo>
                  <a:lnTo>
                    <a:pt x="101" y="430"/>
                  </a:lnTo>
                  <a:lnTo>
                    <a:pt x="108" y="443"/>
                  </a:lnTo>
                  <a:lnTo>
                    <a:pt x="116" y="458"/>
                  </a:lnTo>
                  <a:lnTo>
                    <a:pt x="125" y="472"/>
                  </a:lnTo>
                  <a:lnTo>
                    <a:pt x="133" y="487"/>
                  </a:lnTo>
                  <a:lnTo>
                    <a:pt x="143" y="502"/>
                  </a:lnTo>
                  <a:lnTo>
                    <a:pt x="152" y="517"/>
                  </a:lnTo>
                  <a:lnTo>
                    <a:pt x="160" y="531"/>
                  </a:lnTo>
                  <a:lnTo>
                    <a:pt x="171" y="548"/>
                  </a:lnTo>
                  <a:lnTo>
                    <a:pt x="179" y="561"/>
                  </a:lnTo>
                  <a:lnTo>
                    <a:pt x="188" y="578"/>
                  </a:lnTo>
                  <a:lnTo>
                    <a:pt x="196" y="592"/>
                  </a:lnTo>
                  <a:lnTo>
                    <a:pt x="205" y="607"/>
                  </a:lnTo>
                  <a:lnTo>
                    <a:pt x="213" y="620"/>
                  </a:lnTo>
                  <a:lnTo>
                    <a:pt x="222" y="637"/>
                  </a:lnTo>
                  <a:lnTo>
                    <a:pt x="230" y="649"/>
                  </a:lnTo>
                  <a:lnTo>
                    <a:pt x="236" y="664"/>
                  </a:lnTo>
                  <a:lnTo>
                    <a:pt x="241" y="677"/>
                  </a:lnTo>
                  <a:lnTo>
                    <a:pt x="247" y="690"/>
                  </a:lnTo>
                  <a:lnTo>
                    <a:pt x="253" y="704"/>
                  </a:lnTo>
                  <a:lnTo>
                    <a:pt x="259" y="715"/>
                  </a:lnTo>
                  <a:lnTo>
                    <a:pt x="262" y="727"/>
                  </a:lnTo>
                  <a:lnTo>
                    <a:pt x="268" y="738"/>
                  </a:lnTo>
                  <a:lnTo>
                    <a:pt x="270" y="746"/>
                  </a:lnTo>
                  <a:lnTo>
                    <a:pt x="272" y="755"/>
                  </a:lnTo>
                  <a:lnTo>
                    <a:pt x="276" y="763"/>
                  </a:lnTo>
                  <a:lnTo>
                    <a:pt x="278" y="770"/>
                  </a:lnTo>
                  <a:lnTo>
                    <a:pt x="279" y="778"/>
                  </a:lnTo>
                  <a:lnTo>
                    <a:pt x="281" y="782"/>
                  </a:lnTo>
                  <a:lnTo>
                    <a:pt x="283" y="780"/>
                  </a:lnTo>
                  <a:lnTo>
                    <a:pt x="291" y="778"/>
                  </a:lnTo>
                  <a:lnTo>
                    <a:pt x="295" y="776"/>
                  </a:lnTo>
                  <a:lnTo>
                    <a:pt x="300" y="774"/>
                  </a:lnTo>
                  <a:lnTo>
                    <a:pt x="310" y="772"/>
                  </a:lnTo>
                  <a:lnTo>
                    <a:pt x="317" y="770"/>
                  </a:lnTo>
                  <a:lnTo>
                    <a:pt x="323" y="766"/>
                  </a:lnTo>
                  <a:lnTo>
                    <a:pt x="331" y="766"/>
                  </a:lnTo>
                  <a:lnTo>
                    <a:pt x="338" y="763"/>
                  </a:lnTo>
                  <a:lnTo>
                    <a:pt x="348" y="763"/>
                  </a:lnTo>
                  <a:lnTo>
                    <a:pt x="356" y="761"/>
                  </a:lnTo>
                  <a:lnTo>
                    <a:pt x="365" y="759"/>
                  </a:lnTo>
                  <a:lnTo>
                    <a:pt x="373" y="759"/>
                  </a:lnTo>
                  <a:lnTo>
                    <a:pt x="380" y="759"/>
                  </a:lnTo>
                  <a:lnTo>
                    <a:pt x="390" y="759"/>
                  </a:lnTo>
                  <a:lnTo>
                    <a:pt x="397" y="759"/>
                  </a:lnTo>
                  <a:lnTo>
                    <a:pt x="401" y="759"/>
                  </a:lnTo>
                  <a:lnTo>
                    <a:pt x="403" y="763"/>
                  </a:lnTo>
                  <a:lnTo>
                    <a:pt x="401" y="766"/>
                  </a:lnTo>
                  <a:lnTo>
                    <a:pt x="397" y="772"/>
                  </a:lnTo>
                  <a:lnTo>
                    <a:pt x="390" y="780"/>
                  </a:lnTo>
                  <a:lnTo>
                    <a:pt x="380" y="791"/>
                  </a:lnTo>
                  <a:lnTo>
                    <a:pt x="375" y="795"/>
                  </a:lnTo>
                  <a:lnTo>
                    <a:pt x="369" y="801"/>
                  </a:lnTo>
                  <a:lnTo>
                    <a:pt x="363" y="804"/>
                  </a:lnTo>
                  <a:lnTo>
                    <a:pt x="356" y="810"/>
                  </a:lnTo>
                  <a:lnTo>
                    <a:pt x="348" y="814"/>
                  </a:lnTo>
                  <a:lnTo>
                    <a:pt x="340" y="818"/>
                  </a:lnTo>
                  <a:lnTo>
                    <a:pt x="333" y="822"/>
                  </a:lnTo>
                  <a:lnTo>
                    <a:pt x="325" y="825"/>
                  </a:lnTo>
                  <a:lnTo>
                    <a:pt x="316" y="829"/>
                  </a:lnTo>
                  <a:lnTo>
                    <a:pt x="306" y="831"/>
                  </a:lnTo>
                  <a:lnTo>
                    <a:pt x="297" y="835"/>
                  </a:lnTo>
                  <a:lnTo>
                    <a:pt x="289" y="837"/>
                  </a:lnTo>
                  <a:lnTo>
                    <a:pt x="279" y="837"/>
                  </a:lnTo>
                  <a:lnTo>
                    <a:pt x="272" y="839"/>
                  </a:lnTo>
                  <a:lnTo>
                    <a:pt x="264" y="839"/>
                  </a:lnTo>
                  <a:lnTo>
                    <a:pt x="259" y="839"/>
                  </a:lnTo>
                  <a:lnTo>
                    <a:pt x="251" y="837"/>
                  </a:lnTo>
                  <a:lnTo>
                    <a:pt x="243" y="835"/>
                  </a:lnTo>
                  <a:lnTo>
                    <a:pt x="238" y="835"/>
                  </a:lnTo>
                  <a:lnTo>
                    <a:pt x="234" y="833"/>
                  </a:lnTo>
                  <a:lnTo>
                    <a:pt x="228" y="829"/>
                  </a:lnTo>
                  <a:lnTo>
                    <a:pt x="224" y="825"/>
                  </a:lnTo>
                  <a:lnTo>
                    <a:pt x="219" y="820"/>
                  </a:lnTo>
                  <a:lnTo>
                    <a:pt x="219" y="818"/>
                  </a:lnTo>
                  <a:lnTo>
                    <a:pt x="46" y="441"/>
                  </a:lnTo>
                  <a:lnTo>
                    <a:pt x="0" y="194"/>
                  </a:lnTo>
                  <a:lnTo>
                    <a:pt x="68" y="0"/>
                  </a:lnTo>
                  <a:lnTo>
                    <a:pt x="144" y="135"/>
                  </a:lnTo>
                  <a:lnTo>
                    <a:pt x="144" y="187"/>
                  </a:lnTo>
                  <a:lnTo>
                    <a:pt x="144" y="187"/>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41" name="Freeform 33"/>
            <p:cNvSpPr>
              <a:spLocks/>
            </p:cNvSpPr>
            <p:nvPr/>
          </p:nvSpPr>
          <p:spPr bwMode="auto">
            <a:xfrm>
              <a:off x="1569" y="3116"/>
              <a:ext cx="128" cy="155"/>
            </a:xfrm>
            <a:custGeom>
              <a:avLst/>
              <a:gdLst>
                <a:gd name="T0" fmla="*/ 17 w 257"/>
                <a:gd name="T1" fmla="*/ 0 h 310"/>
                <a:gd name="T2" fmla="*/ 0 w 257"/>
                <a:gd name="T3" fmla="*/ 105 h 310"/>
                <a:gd name="T4" fmla="*/ 21 w 257"/>
                <a:gd name="T5" fmla="*/ 128 h 310"/>
                <a:gd name="T6" fmla="*/ 40 w 257"/>
                <a:gd name="T7" fmla="*/ 211 h 310"/>
                <a:gd name="T8" fmla="*/ 93 w 257"/>
                <a:gd name="T9" fmla="*/ 238 h 310"/>
                <a:gd name="T10" fmla="*/ 111 w 257"/>
                <a:gd name="T11" fmla="*/ 310 h 310"/>
                <a:gd name="T12" fmla="*/ 257 w 257"/>
                <a:gd name="T13" fmla="*/ 295 h 310"/>
                <a:gd name="T14" fmla="*/ 255 w 257"/>
                <a:gd name="T15" fmla="*/ 293 h 310"/>
                <a:gd name="T16" fmla="*/ 249 w 257"/>
                <a:gd name="T17" fmla="*/ 289 h 310"/>
                <a:gd name="T18" fmla="*/ 247 w 257"/>
                <a:gd name="T19" fmla="*/ 284 h 310"/>
                <a:gd name="T20" fmla="*/ 244 w 257"/>
                <a:gd name="T21" fmla="*/ 276 h 310"/>
                <a:gd name="T22" fmla="*/ 244 w 257"/>
                <a:gd name="T23" fmla="*/ 268 h 310"/>
                <a:gd name="T24" fmla="*/ 242 w 257"/>
                <a:gd name="T25" fmla="*/ 263 h 310"/>
                <a:gd name="T26" fmla="*/ 242 w 257"/>
                <a:gd name="T27" fmla="*/ 255 h 310"/>
                <a:gd name="T28" fmla="*/ 242 w 257"/>
                <a:gd name="T29" fmla="*/ 248 h 310"/>
                <a:gd name="T30" fmla="*/ 242 w 257"/>
                <a:gd name="T31" fmla="*/ 236 h 310"/>
                <a:gd name="T32" fmla="*/ 242 w 257"/>
                <a:gd name="T33" fmla="*/ 225 h 310"/>
                <a:gd name="T34" fmla="*/ 242 w 257"/>
                <a:gd name="T35" fmla="*/ 213 h 310"/>
                <a:gd name="T36" fmla="*/ 244 w 257"/>
                <a:gd name="T37" fmla="*/ 204 h 310"/>
                <a:gd name="T38" fmla="*/ 244 w 257"/>
                <a:gd name="T39" fmla="*/ 191 h 310"/>
                <a:gd name="T40" fmla="*/ 244 w 257"/>
                <a:gd name="T41" fmla="*/ 179 h 310"/>
                <a:gd name="T42" fmla="*/ 246 w 257"/>
                <a:gd name="T43" fmla="*/ 166 h 310"/>
                <a:gd name="T44" fmla="*/ 247 w 257"/>
                <a:gd name="T45" fmla="*/ 156 h 310"/>
                <a:gd name="T46" fmla="*/ 247 w 257"/>
                <a:gd name="T47" fmla="*/ 145 h 310"/>
                <a:gd name="T48" fmla="*/ 247 w 257"/>
                <a:gd name="T49" fmla="*/ 133 h 310"/>
                <a:gd name="T50" fmla="*/ 249 w 257"/>
                <a:gd name="T51" fmla="*/ 124 h 310"/>
                <a:gd name="T52" fmla="*/ 251 w 257"/>
                <a:gd name="T53" fmla="*/ 116 h 310"/>
                <a:gd name="T54" fmla="*/ 251 w 257"/>
                <a:gd name="T55" fmla="*/ 109 h 310"/>
                <a:gd name="T56" fmla="*/ 253 w 257"/>
                <a:gd name="T57" fmla="*/ 105 h 310"/>
                <a:gd name="T58" fmla="*/ 253 w 257"/>
                <a:gd name="T59" fmla="*/ 101 h 310"/>
                <a:gd name="T60" fmla="*/ 253 w 257"/>
                <a:gd name="T61" fmla="*/ 101 h 310"/>
                <a:gd name="T62" fmla="*/ 17 w 257"/>
                <a:gd name="T63" fmla="*/ 0 h 310"/>
                <a:gd name="T64" fmla="*/ 17 w 257"/>
                <a:gd name="T6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10">
                  <a:moveTo>
                    <a:pt x="17" y="0"/>
                  </a:moveTo>
                  <a:lnTo>
                    <a:pt x="0" y="105"/>
                  </a:lnTo>
                  <a:lnTo>
                    <a:pt x="21" y="128"/>
                  </a:lnTo>
                  <a:lnTo>
                    <a:pt x="40" y="211"/>
                  </a:lnTo>
                  <a:lnTo>
                    <a:pt x="93" y="238"/>
                  </a:lnTo>
                  <a:lnTo>
                    <a:pt x="111" y="310"/>
                  </a:lnTo>
                  <a:lnTo>
                    <a:pt x="257" y="295"/>
                  </a:lnTo>
                  <a:lnTo>
                    <a:pt x="255" y="293"/>
                  </a:lnTo>
                  <a:lnTo>
                    <a:pt x="249" y="289"/>
                  </a:lnTo>
                  <a:lnTo>
                    <a:pt x="247" y="284"/>
                  </a:lnTo>
                  <a:lnTo>
                    <a:pt x="244" y="276"/>
                  </a:lnTo>
                  <a:lnTo>
                    <a:pt x="244" y="268"/>
                  </a:lnTo>
                  <a:lnTo>
                    <a:pt x="242" y="263"/>
                  </a:lnTo>
                  <a:lnTo>
                    <a:pt x="242" y="255"/>
                  </a:lnTo>
                  <a:lnTo>
                    <a:pt x="242" y="248"/>
                  </a:lnTo>
                  <a:lnTo>
                    <a:pt x="242" y="236"/>
                  </a:lnTo>
                  <a:lnTo>
                    <a:pt x="242" y="225"/>
                  </a:lnTo>
                  <a:lnTo>
                    <a:pt x="242" y="213"/>
                  </a:lnTo>
                  <a:lnTo>
                    <a:pt x="244" y="204"/>
                  </a:lnTo>
                  <a:lnTo>
                    <a:pt x="244" y="191"/>
                  </a:lnTo>
                  <a:lnTo>
                    <a:pt x="244" y="179"/>
                  </a:lnTo>
                  <a:lnTo>
                    <a:pt x="246" y="166"/>
                  </a:lnTo>
                  <a:lnTo>
                    <a:pt x="247" y="156"/>
                  </a:lnTo>
                  <a:lnTo>
                    <a:pt x="247" y="145"/>
                  </a:lnTo>
                  <a:lnTo>
                    <a:pt x="247" y="133"/>
                  </a:lnTo>
                  <a:lnTo>
                    <a:pt x="249" y="124"/>
                  </a:lnTo>
                  <a:lnTo>
                    <a:pt x="251" y="116"/>
                  </a:lnTo>
                  <a:lnTo>
                    <a:pt x="251" y="109"/>
                  </a:lnTo>
                  <a:lnTo>
                    <a:pt x="253" y="105"/>
                  </a:lnTo>
                  <a:lnTo>
                    <a:pt x="253" y="101"/>
                  </a:lnTo>
                  <a:lnTo>
                    <a:pt x="253" y="101"/>
                  </a:lnTo>
                  <a:lnTo>
                    <a:pt x="17" y="0"/>
                  </a:lnTo>
                  <a:lnTo>
                    <a:pt x="17"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42" name="Freeform 34"/>
            <p:cNvSpPr>
              <a:spLocks/>
            </p:cNvSpPr>
            <p:nvPr/>
          </p:nvSpPr>
          <p:spPr bwMode="auto">
            <a:xfrm>
              <a:off x="1566" y="3074"/>
              <a:ext cx="148" cy="146"/>
            </a:xfrm>
            <a:custGeom>
              <a:avLst/>
              <a:gdLst>
                <a:gd name="T0" fmla="*/ 19 w 296"/>
                <a:gd name="T1" fmla="*/ 36 h 293"/>
                <a:gd name="T2" fmla="*/ 30 w 296"/>
                <a:gd name="T3" fmla="*/ 24 h 293"/>
                <a:gd name="T4" fmla="*/ 47 w 296"/>
                <a:gd name="T5" fmla="*/ 13 h 293"/>
                <a:gd name="T6" fmla="*/ 62 w 296"/>
                <a:gd name="T7" fmla="*/ 5 h 293"/>
                <a:gd name="T8" fmla="*/ 78 w 296"/>
                <a:gd name="T9" fmla="*/ 0 h 293"/>
                <a:gd name="T10" fmla="*/ 97 w 296"/>
                <a:gd name="T11" fmla="*/ 0 h 293"/>
                <a:gd name="T12" fmla="*/ 117 w 296"/>
                <a:gd name="T13" fmla="*/ 0 h 293"/>
                <a:gd name="T14" fmla="*/ 138 w 296"/>
                <a:gd name="T15" fmla="*/ 5 h 293"/>
                <a:gd name="T16" fmla="*/ 159 w 296"/>
                <a:gd name="T17" fmla="*/ 13 h 293"/>
                <a:gd name="T18" fmla="*/ 178 w 296"/>
                <a:gd name="T19" fmla="*/ 23 h 293"/>
                <a:gd name="T20" fmla="*/ 197 w 296"/>
                <a:gd name="T21" fmla="*/ 32 h 293"/>
                <a:gd name="T22" fmla="*/ 211 w 296"/>
                <a:gd name="T23" fmla="*/ 42 h 293"/>
                <a:gd name="T24" fmla="*/ 228 w 296"/>
                <a:gd name="T25" fmla="*/ 51 h 293"/>
                <a:gd name="T26" fmla="*/ 237 w 296"/>
                <a:gd name="T27" fmla="*/ 55 h 293"/>
                <a:gd name="T28" fmla="*/ 252 w 296"/>
                <a:gd name="T29" fmla="*/ 63 h 293"/>
                <a:gd name="T30" fmla="*/ 270 w 296"/>
                <a:gd name="T31" fmla="*/ 72 h 293"/>
                <a:gd name="T32" fmla="*/ 287 w 296"/>
                <a:gd name="T33" fmla="*/ 85 h 293"/>
                <a:gd name="T34" fmla="*/ 294 w 296"/>
                <a:gd name="T35" fmla="*/ 102 h 293"/>
                <a:gd name="T36" fmla="*/ 296 w 296"/>
                <a:gd name="T37" fmla="*/ 123 h 293"/>
                <a:gd name="T38" fmla="*/ 294 w 296"/>
                <a:gd name="T39" fmla="*/ 148 h 293"/>
                <a:gd name="T40" fmla="*/ 290 w 296"/>
                <a:gd name="T41" fmla="*/ 163 h 293"/>
                <a:gd name="T42" fmla="*/ 290 w 296"/>
                <a:gd name="T43" fmla="*/ 178 h 293"/>
                <a:gd name="T44" fmla="*/ 287 w 296"/>
                <a:gd name="T45" fmla="*/ 194 h 293"/>
                <a:gd name="T46" fmla="*/ 285 w 296"/>
                <a:gd name="T47" fmla="*/ 211 h 293"/>
                <a:gd name="T48" fmla="*/ 281 w 296"/>
                <a:gd name="T49" fmla="*/ 226 h 293"/>
                <a:gd name="T50" fmla="*/ 279 w 296"/>
                <a:gd name="T51" fmla="*/ 243 h 293"/>
                <a:gd name="T52" fmla="*/ 271 w 296"/>
                <a:gd name="T53" fmla="*/ 258 h 293"/>
                <a:gd name="T54" fmla="*/ 266 w 296"/>
                <a:gd name="T55" fmla="*/ 270 h 293"/>
                <a:gd name="T56" fmla="*/ 247 w 296"/>
                <a:gd name="T57" fmla="*/ 289 h 293"/>
                <a:gd name="T58" fmla="*/ 232 w 296"/>
                <a:gd name="T59" fmla="*/ 291 h 293"/>
                <a:gd name="T60" fmla="*/ 220 w 296"/>
                <a:gd name="T61" fmla="*/ 293 h 293"/>
                <a:gd name="T62" fmla="*/ 203 w 296"/>
                <a:gd name="T63" fmla="*/ 291 h 293"/>
                <a:gd name="T64" fmla="*/ 190 w 296"/>
                <a:gd name="T65" fmla="*/ 289 h 293"/>
                <a:gd name="T66" fmla="*/ 167 w 296"/>
                <a:gd name="T67" fmla="*/ 283 h 293"/>
                <a:gd name="T68" fmla="*/ 157 w 296"/>
                <a:gd name="T69" fmla="*/ 279 h 293"/>
                <a:gd name="T70" fmla="*/ 106 w 296"/>
                <a:gd name="T71" fmla="*/ 156 h 293"/>
                <a:gd name="T72" fmla="*/ 91 w 296"/>
                <a:gd name="T73" fmla="*/ 135 h 293"/>
                <a:gd name="T74" fmla="*/ 79 w 296"/>
                <a:gd name="T75" fmla="*/ 133 h 293"/>
                <a:gd name="T76" fmla="*/ 74 w 296"/>
                <a:gd name="T77" fmla="*/ 146 h 293"/>
                <a:gd name="T78" fmla="*/ 70 w 296"/>
                <a:gd name="T79" fmla="*/ 161 h 293"/>
                <a:gd name="T80" fmla="*/ 68 w 296"/>
                <a:gd name="T81" fmla="*/ 173 h 293"/>
                <a:gd name="T82" fmla="*/ 66 w 296"/>
                <a:gd name="T83" fmla="*/ 171 h 293"/>
                <a:gd name="T84" fmla="*/ 55 w 296"/>
                <a:gd name="T85" fmla="*/ 158 h 293"/>
                <a:gd name="T86" fmla="*/ 43 w 296"/>
                <a:gd name="T87" fmla="*/ 144 h 293"/>
                <a:gd name="T88" fmla="*/ 34 w 296"/>
                <a:gd name="T89" fmla="*/ 131 h 293"/>
                <a:gd name="T90" fmla="*/ 22 w 296"/>
                <a:gd name="T91" fmla="*/ 114 h 293"/>
                <a:gd name="T92" fmla="*/ 13 w 296"/>
                <a:gd name="T93" fmla="*/ 99 h 293"/>
                <a:gd name="T94" fmla="*/ 5 w 296"/>
                <a:gd name="T95" fmla="*/ 83 h 293"/>
                <a:gd name="T96" fmla="*/ 0 w 296"/>
                <a:gd name="T97" fmla="*/ 64 h 293"/>
                <a:gd name="T98" fmla="*/ 1 w 296"/>
                <a:gd name="T99" fmla="*/ 49 h 293"/>
                <a:gd name="T100" fmla="*/ 15 w 296"/>
                <a:gd name="T101" fmla="*/ 40 h 293"/>
                <a:gd name="T102" fmla="*/ 19 w 296"/>
                <a:gd name="T103"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293">
                  <a:moveTo>
                    <a:pt x="19" y="38"/>
                  </a:moveTo>
                  <a:lnTo>
                    <a:pt x="19" y="36"/>
                  </a:lnTo>
                  <a:lnTo>
                    <a:pt x="24" y="30"/>
                  </a:lnTo>
                  <a:lnTo>
                    <a:pt x="30" y="24"/>
                  </a:lnTo>
                  <a:lnTo>
                    <a:pt x="43" y="17"/>
                  </a:lnTo>
                  <a:lnTo>
                    <a:pt x="47" y="13"/>
                  </a:lnTo>
                  <a:lnTo>
                    <a:pt x="55" y="9"/>
                  </a:lnTo>
                  <a:lnTo>
                    <a:pt x="62" y="5"/>
                  </a:lnTo>
                  <a:lnTo>
                    <a:pt x="70" y="4"/>
                  </a:lnTo>
                  <a:lnTo>
                    <a:pt x="78" y="0"/>
                  </a:lnTo>
                  <a:lnTo>
                    <a:pt x="87" y="0"/>
                  </a:lnTo>
                  <a:lnTo>
                    <a:pt x="97" y="0"/>
                  </a:lnTo>
                  <a:lnTo>
                    <a:pt x="108" y="0"/>
                  </a:lnTo>
                  <a:lnTo>
                    <a:pt x="117" y="0"/>
                  </a:lnTo>
                  <a:lnTo>
                    <a:pt x="127" y="4"/>
                  </a:lnTo>
                  <a:lnTo>
                    <a:pt x="138" y="5"/>
                  </a:lnTo>
                  <a:lnTo>
                    <a:pt x="148" y="9"/>
                  </a:lnTo>
                  <a:lnTo>
                    <a:pt x="159" y="13"/>
                  </a:lnTo>
                  <a:lnTo>
                    <a:pt x="169" y="17"/>
                  </a:lnTo>
                  <a:lnTo>
                    <a:pt x="178" y="23"/>
                  </a:lnTo>
                  <a:lnTo>
                    <a:pt x="190" y="28"/>
                  </a:lnTo>
                  <a:lnTo>
                    <a:pt x="197" y="32"/>
                  </a:lnTo>
                  <a:lnTo>
                    <a:pt x="205" y="38"/>
                  </a:lnTo>
                  <a:lnTo>
                    <a:pt x="211" y="42"/>
                  </a:lnTo>
                  <a:lnTo>
                    <a:pt x="218" y="45"/>
                  </a:lnTo>
                  <a:lnTo>
                    <a:pt x="228" y="51"/>
                  </a:lnTo>
                  <a:lnTo>
                    <a:pt x="232" y="55"/>
                  </a:lnTo>
                  <a:lnTo>
                    <a:pt x="237" y="55"/>
                  </a:lnTo>
                  <a:lnTo>
                    <a:pt x="243" y="59"/>
                  </a:lnTo>
                  <a:lnTo>
                    <a:pt x="252" y="63"/>
                  </a:lnTo>
                  <a:lnTo>
                    <a:pt x="260" y="66"/>
                  </a:lnTo>
                  <a:lnTo>
                    <a:pt x="270" y="72"/>
                  </a:lnTo>
                  <a:lnTo>
                    <a:pt x="279" y="78"/>
                  </a:lnTo>
                  <a:lnTo>
                    <a:pt x="287" y="85"/>
                  </a:lnTo>
                  <a:lnTo>
                    <a:pt x="290" y="93"/>
                  </a:lnTo>
                  <a:lnTo>
                    <a:pt x="294" y="102"/>
                  </a:lnTo>
                  <a:lnTo>
                    <a:pt x="294" y="112"/>
                  </a:lnTo>
                  <a:lnTo>
                    <a:pt x="296" y="123"/>
                  </a:lnTo>
                  <a:lnTo>
                    <a:pt x="294" y="135"/>
                  </a:lnTo>
                  <a:lnTo>
                    <a:pt x="294" y="148"/>
                  </a:lnTo>
                  <a:lnTo>
                    <a:pt x="292" y="156"/>
                  </a:lnTo>
                  <a:lnTo>
                    <a:pt x="290" y="163"/>
                  </a:lnTo>
                  <a:lnTo>
                    <a:pt x="290" y="171"/>
                  </a:lnTo>
                  <a:lnTo>
                    <a:pt x="290" y="178"/>
                  </a:lnTo>
                  <a:lnTo>
                    <a:pt x="287" y="186"/>
                  </a:lnTo>
                  <a:lnTo>
                    <a:pt x="287" y="194"/>
                  </a:lnTo>
                  <a:lnTo>
                    <a:pt x="285" y="203"/>
                  </a:lnTo>
                  <a:lnTo>
                    <a:pt x="285" y="211"/>
                  </a:lnTo>
                  <a:lnTo>
                    <a:pt x="283" y="218"/>
                  </a:lnTo>
                  <a:lnTo>
                    <a:pt x="281" y="226"/>
                  </a:lnTo>
                  <a:lnTo>
                    <a:pt x="279" y="234"/>
                  </a:lnTo>
                  <a:lnTo>
                    <a:pt x="279" y="243"/>
                  </a:lnTo>
                  <a:lnTo>
                    <a:pt x="273" y="249"/>
                  </a:lnTo>
                  <a:lnTo>
                    <a:pt x="271" y="258"/>
                  </a:lnTo>
                  <a:lnTo>
                    <a:pt x="268" y="264"/>
                  </a:lnTo>
                  <a:lnTo>
                    <a:pt x="266" y="270"/>
                  </a:lnTo>
                  <a:lnTo>
                    <a:pt x="256" y="281"/>
                  </a:lnTo>
                  <a:lnTo>
                    <a:pt x="247" y="289"/>
                  </a:lnTo>
                  <a:lnTo>
                    <a:pt x="239" y="291"/>
                  </a:lnTo>
                  <a:lnTo>
                    <a:pt x="232" y="291"/>
                  </a:lnTo>
                  <a:lnTo>
                    <a:pt x="226" y="291"/>
                  </a:lnTo>
                  <a:lnTo>
                    <a:pt x="220" y="293"/>
                  </a:lnTo>
                  <a:lnTo>
                    <a:pt x="211" y="291"/>
                  </a:lnTo>
                  <a:lnTo>
                    <a:pt x="203" y="291"/>
                  </a:lnTo>
                  <a:lnTo>
                    <a:pt x="197" y="289"/>
                  </a:lnTo>
                  <a:lnTo>
                    <a:pt x="190" y="289"/>
                  </a:lnTo>
                  <a:lnTo>
                    <a:pt x="176" y="285"/>
                  </a:lnTo>
                  <a:lnTo>
                    <a:pt x="167" y="283"/>
                  </a:lnTo>
                  <a:lnTo>
                    <a:pt x="159" y="279"/>
                  </a:lnTo>
                  <a:lnTo>
                    <a:pt x="157" y="279"/>
                  </a:lnTo>
                  <a:lnTo>
                    <a:pt x="108" y="163"/>
                  </a:lnTo>
                  <a:lnTo>
                    <a:pt x="106" y="156"/>
                  </a:lnTo>
                  <a:lnTo>
                    <a:pt x="98" y="146"/>
                  </a:lnTo>
                  <a:lnTo>
                    <a:pt x="91" y="135"/>
                  </a:lnTo>
                  <a:lnTo>
                    <a:pt x="83" y="131"/>
                  </a:lnTo>
                  <a:lnTo>
                    <a:pt x="79" y="133"/>
                  </a:lnTo>
                  <a:lnTo>
                    <a:pt x="78" y="139"/>
                  </a:lnTo>
                  <a:lnTo>
                    <a:pt x="74" y="146"/>
                  </a:lnTo>
                  <a:lnTo>
                    <a:pt x="74" y="154"/>
                  </a:lnTo>
                  <a:lnTo>
                    <a:pt x="70" y="161"/>
                  </a:lnTo>
                  <a:lnTo>
                    <a:pt x="68" y="169"/>
                  </a:lnTo>
                  <a:lnTo>
                    <a:pt x="68" y="173"/>
                  </a:lnTo>
                  <a:lnTo>
                    <a:pt x="68" y="175"/>
                  </a:lnTo>
                  <a:lnTo>
                    <a:pt x="66" y="171"/>
                  </a:lnTo>
                  <a:lnTo>
                    <a:pt x="60" y="165"/>
                  </a:lnTo>
                  <a:lnTo>
                    <a:pt x="55" y="158"/>
                  </a:lnTo>
                  <a:lnTo>
                    <a:pt x="49" y="152"/>
                  </a:lnTo>
                  <a:lnTo>
                    <a:pt x="43" y="144"/>
                  </a:lnTo>
                  <a:lnTo>
                    <a:pt x="39" y="139"/>
                  </a:lnTo>
                  <a:lnTo>
                    <a:pt x="34" y="131"/>
                  </a:lnTo>
                  <a:lnTo>
                    <a:pt x="28" y="121"/>
                  </a:lnTo>
                  <a:lnTo>
                    <a:pt x="22" y="114"/>
                  </a:lnTo>
                  <a:lnTo>
                    <a:pt x="19" y="106"/>
                  </a:lnTo>
                  <a:lnTo>
                    <a:pt x="13" y="99"/>
                  </a:lnTo>
                  <a:lnTo>
                    <a:pt x="9" y="91"/>
                  </a:lnTo>
                  <a:lnTo>
                    <a:pt x="5" y="83"/>
                  </a:lnTo>
                  <a:lnTo>
                    <a:pt x="3" y="78"/>
                  </a:lnTo>
                  <a:lnTo>
                    <a:pt x="0" y="64"/>
                  </a:lnTo>
                  <a:lnTo>
                    <a:pt x="0" y="57"/>
                  </a:lnTo>
                  <a:lnTo>
                    <a:pt x="1" y="49"/>
                  </a:lnTo>
                  <a:lnTo>
                    <a:pt x="5" y="45"/>
                  </a:lnTo>
                  <a:lnTo>
                    <a:pt x="15" y="40"/>
                  </a:lnTo>
                  <a:lnTo>
                    <a:pt x="19" y="38"/>
                  </a:lnTo>
                  <a:lnTo>
                    <a:pt x="19" y="38"/>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43" name="Freeform 35"/>
            <p:cNvSpPr>
              <a:spLocks/>
            </p:cNvSpPr>
            <p:nvPr/>
          </p:nvSpPr>
          <p:spPr bwMode="auto">
            <a:xfrm>
              <a:off x="1256" y="3382"/>
              <a:ext cx="111" cy="69"/>
            </a:xfrm>
            <a:custGeom>
              <a:avLst/>
              <a:gdLst>
                <a:gd name="T0" fmla="*/ 34 w 222"/>
                <a:gd name="T1" fmla="*/ 24 h 138"/>
                <a:gd name="T2" fmla="*/ 62 w 222"/>
                <a:gd name="T3" fmla="*/ 32 h 138"/>
                <a:gd name="T4" fmla="*/ 55 w 222"/>
                <a:gd name="T5" fmla="*/ 0 h 138"/>
                <a:gd name="T6" fmla="*/ 74 w 222"/>
                <a:gd name="T7" fmla="*/ 0 h 138"/>
                <a:gd name="T8" fmla="*/ 76 w 222"/>
                <a:gd name="T9" fmla="*/ 0 h 138"/>
                <a:gd name="T10" fmla="*/ 81 w 222"/>
                <a:gd name="T11" fmla="*/ 5 h 138"/>
                <a:gd name="T12" fmla="*/ 91 w 222"/>
                <a:gd name="T13" fmla="*/ 11 h 138"/>
                <a:gd name="T14" fmla="*/ 102 w 222"/>
                <a:gd name="T15" fmla="*/ 21 h 138"/>
                <a:gd name="T16" fmla="*/ 114 w 222"/>
                <a:gd name="T17" fmla="*/ 24 h 138"/>
                <a:gd name="T18" fmla="*/ 123 w 222"/>
                <a:gd name="T19" fmla="*/ 30 h 138"/>
                <a:gd name="T20" fmla="*/ 133 w 222"/>
                <a:gd name="T21" fmla="*/ 36 h 138"/>
                <a:gd name="T22" fmla="*/ 144 w 222"/>
                <a:gd name="T23" fmla="*/ 43 h 138"/>
                <a:gd name="T24" fmla="*/ 150 w 222"/>
                <a:gd name="T25" fmla="*/ 53 h 138"/>
                <a:gd name="T26" fmla="*/ 156 w 222"/>
                <a:gd name="T27" fmla="*/ 62 h 138"/>
                <a:gd name="T28" fmla="*/ 159 w 222"/>
                <a:gd name="T29" fmla="*/ 68 h 138"/>
                <a:gd name="T30" fmla="*/ 163 w 222"/>
                <a:gd name="T31" fmla="*/ 72 h 138"/>
                <a:gd name="T32" fmla="*/ 222 w 222"/>
                <a:gd name="T33" fmla="*/ 87 h 138"/>
                <a:gd name="T34" fmla="*/ 222 w 222"/>
                <a:gd name="T35" fmla="*/ 138 h 138"/>
                <a:gd name="T36" fmla="*/ 144 w 222"/>
                <a:gd name="T37" fmla="*/ 110 h 138"/>
                <a:gd name="T38" fmla="*/ 64 w 222"/>
                <a:gd name="T39" fmla="*/ 97 h 138"/>
                <a:gd name="T40" fmla="*/ 0 w 222"/>
                <a:gd name="T41" fmla="*/ 24 h 138"/>
                <a:gd name="T42" fmla="*/ 0 w 222"/>
                <a:gd name="T43" fmla="*/ 5 h 138"/>
                <a:gd name="T44" fmla="*/ 34 w 222"/>
                <a:gd name="T45" fmla="*/ 24 h 138"/>
                <a:gd name="T46" fmla="*/ 34 w 222"/>
                <a:gd name="T47"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2" h="138">
                  <a:moveTo>
                    <a:pt x="34" y="24"/>
                  </a:moveTo>
                  <a:lnTo>
                    <a:pt x="62" y="32"/>
                  </a:lnTo>
                  <a:lnTo>
                    <a:pt x="55" y="0"/>
                  </a:lnTo>
                  <a:lnTo>
                    <a:pt x="74" y="0"/>
                  </a:lnTo>
                  <a:lnTo>
                    <a:pt x="76" y="0"/>
                  </a:lnTo>
                  <a:lnTo>
                    <a:pt x="81" y="5"/>
                  </a:lnTo>
                  <a:lnTo>
                    <a:pt x="91" y="11"/>
                  </a:lnTo>
                  <a:lnTo>
                    <a:pt x="102" y="21"/>
                  </a:lnTo>
                  <a:lnTo>
                    <a:pt x="114" y="24"/>
                  </a:lnTo>
                  <a:lnTo>
                    <a:pt x="123" y="30"/>
                  </a:lnTo>
                  <a:lnTo>
                    <a:pt x="133" y="36"/>
                  </a:lnTo>
                  <a:lnTo>
                    <a:pt x="144" y="43"/>
                  </a:lnTo>
                  <a:lnTo>
                    <a:pt x="150" y="53"/>
                  </a:lnTo>
                  <a:lnTo>
                    <a:pt x="156" y="62"/>
                  </a:lnTo>
                  <a:lnTo>
                    <a:pt x="159" y="68"/>
                  </a:lnTo>
                  <a:lnTo>
                    <a:pt x="163" y="72"/>
                  </a:lnTo>
                  <a:lnTo>
                    <a:pt x="222" y="87"/>
                  </a:lnTo>
                  <a:lnTo>
                    <a:pt x="222" y="138"/>
                  </a:lnTo>
                  <a:lnTo>
                    <a:pt x="144" y="110"/>
                  </a:lnTo>
                  <a:lnTo>
                    <a:pt x="64" y="97"/>
                  </a:lnTo>
                  <a:lnTo>
                    <a:pt x="0" y="24"/>
                  </a:lnTo>
                  <a:lnTo>
                    <a:pt x="0" y="5"/>
                  </a:lnTo>
                  <a:lnTo>
                    <a:pt x="34" y="24"/>
                  </a:lnTo>
                  <a:lnTo>
                    <a:pt x="34" y="2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44" name="Freeform 36"/>
            <p:cNvSpPr>
              <a:spLocks/>
            </p:cNvSpPr>
            <p:nvPr/>
          </p:nvSpPr>
          <p:spPr bwMode="auto">
            <a:xfrm>
              <a:off x="1517" y="3687"/>
              <a:ext cx="247" cy="256"/>
            </a:xfrm>
            <a:custGeom>
              <a:avLst/>
              <a:gdLst>
                <a:gd name="T0" fmla="*/ 30 w 494"/>
                <a:gd name="T1" fmla="*/ 171 h 511"/>
                <a:gd name="T2" fmla="*/ 38 w 494"/>
                <a:gd name="T3" fmla="*/ 249 h 511"/>
                <a:gd name="T4" fmla="*/ 49 w 494"/>
                <a:gd name="T5" fmla="*/ 325 h 511"/>
                <a:gd name="T6" fmla="*/ 57 w 494"/>
                <a:gd name="T7" fmla="*/ 329 h 511"/>
                <a:gd name="T8" fmla="*/ 60 w 494"/>
                <a:gd name="T9" fmla="*/ 277 h 511"/>
                <a:gd name="T10" fmla="*/ 62 w 494"/>
                <a:gd name="T11" fmla="*/ 226 h 511"/>
                <a:gd name="T12" fmla="*/ 74 w 494"/>
                <a:gd name="T13" fmla="*/ 228 h 511"/>
                <a:gd name="T14" fmla="*/ 85 w 494"/>
                <a:gd name="T15" fmla="*/ 272 h 511"/>
                <a:gd name="T16" fmla="*/ 100 w 494"/>
                <a:gd name="T17" fmla="*/ 306 h 511"/>
                <a:gd name="T18" fmla="*/ 125 w 494"/>
                <a:gd name="T19" fmla="*/ 289 h 511"/>
                <a:gd name="T20" fmla="*/ 140 w 494"/>
                <a:gd name="T21" fmla="*/ 251 h 511"/>
                <a:gd name="T22" fmla="*/ 154 w 494"/>
                <a:gd name="T23" fmla="*/ 226 h 511"/>
                <a:gd name="T24" fmla="*/ 186 w 494"/>
                <a:gd name="T25" fmla="*/ 184 h 511"/>
                <a:gd name="T26" fmla="*/ 228 w 494"/>
                <a:gd name="T27" fmla="*/ 139 h 511"/>
                <a:gd name="T28" fmla="*/ 271 w 494"/>
                <a:gd name="T29" fmla="*/ 80 h 511"/>
                <a:gd name="T30" fmla="*/ 313 w 494"/>
                <a:gd name="T31" fmla="*/ 27 h 511"/>
                <a:gd name="T32" fmla="*/ 338 w 494"/>
                <a:gd name="T33" fmla="*/ 2 h 511"/>
                <a:gd name="T34" fmla="*/ 363 w 494"/>
                <a:gd name="T35" fmla="*/ 44 h 511"/>
                <a:gd name="T36" fmla="*/ 389 w 494"/>
                <a:gd name="T37" fmla="*/ 101 h 511"/>
                <a:gd name="T38" fmla="*/ 416 w 494"/>
                <a:gd name="T39" fmla="*/ 165 h 511"/>
                <a:gd name="T40" fmla="*/ 443 w 494"/>
                <a:gd name="T41" fmla="*/ 224 h 511"/>
                <a:gd name="T42" fmla="*/ 469 w 494"/>
                <a:gd name="T43" fmla="*/ 276 h 511"/>
                <a:gd name="T44" fmla="*/ 486 w 494"/>
                <a:gd name="T45" fmla="*/ 319 h 511"/>
                <a:gd name="T46" fmla="*/ 494 w 494"/>
                <a:gd name="T47" fmla="*/ 369 h 511"/>
                <a:gd name="T48" fmla="*/ 479 w 494"/>
                <a:gd name="T49" fmla="*/ 382 h 511"/>
                <a:gd name="T50" fmla="*/ 454 w 494"/>
                <a:gd name="T51" fmla="*/ 346 h 511"/>
                <a:gd name="T52" fmla="*/ 443 w 494"/>
                <a:gd name="T53" fmla="*/ 353 h 511"/>
                <a:gd name="T54" fmla="*/ 446 w 494"/>
                <a:gd name="T55" fmla="*/ 409 h 511"/>
                <a:gd name="T56" fmla="*/ 450 w 494"/>
                <a:gd name="T57" fmla="*/ 437 h 511"/>
                <a:gd name="T58" fmla="*/ 357 w 494"/>
                <a:gd name="T59" fmla="*/ 449 h 511"/>
                <a:gd name="T60" fmla="*/ 374 w 494"/>
                <a:gd name="T61" fmla="*/ 334 h 511"/>
                <a:gd name="T62" fmla="*/ 363 w 494"/>
                <a:gd name="T63" fmla="*/ 296 h 511"/>
                <a:gd name="T64" fmla="*/ 349 w 494"/>
                <a:gd name="T65" fmla="*/ 245 h 511"/>
                <a:gd name="T66" fmla="*/ 334 w 494"/>
                <a:gd name="T67" fmla="*/ 184 h 511"/>
                <a:gd name="T68" fmla="*/ 323 w 494"/>
                <a:gd name="T69" fmla="*/ 131 h 511"/>
                <a:gd name="T70" fmla="*/ 315 w 494"/>
                <a:gd name="T71" fmla="*/ 91 h 511"/>
                <a:gd name="T72" fmla="*/ 304 w 494"/>
                <a:gd name="T73" fmla="*/ 108 h 511"/>
                <a:gd name="T74" fmla="*/ 285 w 494"/>
                <a:gd name="T75" fmla="*/ 146 h 511"/>
                <a:gd name="T76" fmla="*/ 256 w 494"/>
                <a:gd name="T77" fmla="*/ 192 h 511"/>
                <a:gd name="T78" fmla="*/ 220 w 494"/>
                <a:gd name="T79" fmla="*/ 230 h 511"/>
                <a:gd name="T80" fmla="*/ 178 w 494"/>
                <a:gd name="T81" fmla="*/ 270 h 511"/>
                <a:gd name="T82" fmla="*/ 167 w 494"/>
                <a:gd name="T83" fmla="*/ 287 h 511"/>
                <a:gd name="T84" fmla="*/ 156 w 494"/>
                <a:gd name="T85" fmla="*/ 336 h 511"/>
                <a:gd name="T86" fmla="*/ 144 w 494"/>
                <a:gd name="T87" fmla="*/ 386 h 511"/>
                <a:gd name="T88" fmla="*/ 133 w 494"/>
                <a:gd name="T89" fmla="*/ 439 h 511"/>
                <a:gd name="T90" fmla="*/ 119 w 494"/>
                <a:gd name="T91" fmla="*/ 481 h 511"/>
                <a:gd name="T92" fmla="*/ 0 w 494"/>
                <a:gd name="T93" fmla="*/ 488 h 511"/>
                <a:gd name="T94" fmla="*/ 11 w 494"/>
                <a:gd name="T95" fmla="*/ 420 h 511"/>
                <a:gd name="T96" fmla="*/ 15 w 494"/>
                <a:gd name="T97" fmla="*/ 374 h 511"/>
                <a:gd name="T98" fmla="*/ 17 w 494"/>
                <a:gd name="T99" fmla="*/ 314 h 511"/>
                <a:gd name="T100" fmla="*/ 15 w 494"/>
                <a:gd name="T101" fmla="*/ 245 h 511"/>
                <a:gd name="T102" fmla="*/ 11 w 494"/>
                <a:gd name="T103" fmla="*/ 186 h 511"/>
                <a:gd name="T104" fmla="*/ 5 w 494"/>
                <a:gd name="T105" fmla="*/ 142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4" h="511">
                  <a:moveTo>
                    <a:pt x="26" y="144"/>
                  </a:moveTo>
                  <a:lnTo>
                    <a:pt x="26" y="146"/>
                  </a:lnTo>
                  <a:lnTo>
                    <a:pt x="26" y="152"/>
                  </a:lnTo>
                  <a:lnTo>
                    <a:pt x="26" y="160"/>
                  </a:lnTo>
                  <a:lnTo>
                    <a:pt x="30" y="171"/>
                  </a:lnTo>
                  <a:lnTo>
                    <a:pt x="30" y="184"/>
                  </a:lnTo>
                  <a:lnTo>
                    <a:pt x="32" y="200"/>
                  </a:lnTo>
                  <a:lnTo>
                    <a:pt x="34" y="215"/>
                  </a:lnTo>
                  <a:lnTo>
                    <a:pt x="36" y="234"/>
                  </a:lnTo>
                  <a:lnTo>
                    <a:pt x="38" y="249"/>
                  </a:lnTo>
                  <a:lnTo>
                    <a:pt x="40" y="266"/>
                  </a:lnTo>
                  <a:lnTo>
                    <a:pt x="41" y="281"/>
                  </a:lnTo>
                  <a:lnTo>
                    <a:pt x="43" y="298"/>
                  </a:lnTo>
                  <a:lnTo>
                    <a:pt x="45" y="312"/>
                  </a:lnTo>
                  <a:lnTo>
                    <a:pt x="49" y="325"/>
                  </a:lnTo>
                  <a:lnTo>
                    <a:pt x="51" y="333"/>
                  </a:lnTo>
                  <a:lnTo>
                    <a:pt x="53" y="340"/>
                  </a:lnTo>
                  <a:lnTo>
                    <a:pt x="55" y="340"/>
                  </a:lnTo>
                  <a:lnTo>
                    <a:pt x="55" y="334"/>
                  </a:lnTo>
                  <a:lnTo>
                    <a:pt x="57" y="329"/>
                  </a:lnTo>
                  <a:lnTo>
                    <a:pt x="57" y="319"/>
                  </a:lnTo>
                  <a:lnTo>
                    <a:pt x="57" y="312"/>
                  </a:lnTo>
                  <a:lnTo>
                    <a:pt x="59" y="300"/>
                  </a:lnTo>
                  <a:lnTo>
                    <a:pt x="60" y="291"/>
                  </a:lnTo>
                  <a:lnTo>
                    <a:pt x="60" y="277"/>
                  </a:lnTo>
                  <a:lnTo>
                    <a:pt x="60" y="264"/>
                  </a:lnTo>
                  <a:lnTo>
                    <a:pt x="60" y="253"/>
                  </a:lnTo>
                  <a:lnTo>
                    <a:pt x="60" y="243"/>
                  </a:lnTo>
                  <a:lnTo>
                    <a:pt x="60" y="232"/>
                  </a:lnTo>
                  <a:lnTo>
                    <a:pt x="62" y="226"/>
                  </a:lnTo>
                  <a:lnTo>
                    <a:pt x="64" y="219"/>
                  </a:lnTo>
                  <a:lnTo>
                    <a:pt x="66" y="217"/>
                  </a:lnTo>
                  <a:lnTo>
                    <a:pt x="70" y="215"/>
                  </a:lnTo>
                  <a:lnTo>
                    <a:pt x="74" y="224"/>
                  </a:lnTo>
                  <a:lnTo>
                    <a:pt x="74" y="228"/>
                  </a:lnTo>
                  <a:lnTo>
                    <a:pt x="78" y="236"/>
                  </a:lnTo>
                  <a:lnTo>
                    <a:pt x="78" y="245"/>
                  </a:lnTo>
                  <a:lnTo>
                    <a:pt x="81" y="255"/>
                  </a:lnTo>
                  <a:lnTo>
                    <a:pt x="81" y="262"/>
                  </a:lnTo>
                  <a:lnTo>
                    <a:pt x="85" y="272"/>
                  </a:lnTo>
                  <a:lnTo>
                    <a:pt x="87" y="279"/>
                  </a:lnTo>
                  <a:lnTo>
                    <a:pt x="91" y="289"/>
                  </a:lnTo>
                  <a:lnTo>
                    <a:pt x="95" y="295"/>
                  </a:lnTo>
                  <a:lnTo>
                    <a:pt x="97" y="302"/>
                  </a:lnTo>
                  <a:lnTo>
                    <a:pt x="100" y="306"/>
                  </a:lnTo>
                  <a:lnTo>
                    <a:pt x="104" y="310"/>
                  </a:lnTo>
                  <a:lnTo>
                    <a:pt x="112" y="308"/>
                  </a:lnTo>
                  <a:lnTo>
                    <a:pt x="119" y="300"/>
                  </a:lnTo>
                  <a:lnTo>
                    <a:pt x="121" y="295"/>
                  </a:lnTo>
                  <a:lnTo>
                    <a:pt x="125" y="289"/>
                  </a:lnTo>
                  <a:lnTo>
                    <a:pt x="129" y="281"/>
                  </a:lnTo>
                  <a:lnTo>
                    <a:pt x="133" y="274"/>
                  </a:lnTo>
                  <a:lnTo>
                    <a:pt x="135" y="266"/>
                  </a:lnTo>
                  <a:lnTo>
                    <a:pt x="136" y="258"/>
                  </a:lnTo>
                  <a:lnTo>
                    <a:pt x="140" y="251"/>
                  </a:lnTo>
                  <a:lnTo>
                    <a:pt x="142" y="245"/>
                  </a:lnTo>
                  <a:lnTo>
                    <a:pt x="144" y="236"/>
                  </a:lnTo>
                  <a:lnTo>
                    <a:pt x="148" y="234"/>
                  </a:lnTo>
                  <a:lnTo>
                    <a:pt x="148" y="232"/>
                  </a:lnTo>
                  <a:lnTo>
                    <a:pt x="154" y="226"/>
                  </a:lnTo>
                  <a:lnTo>
                    <a:pt x="159" y="219"/>
                  </a:lnTo>
                  <a:lnTo>
                    <a:pt x="171" y="207"/>
                  </a:lnTo>
                  <a:lnTo>
                    <a:pt x="175" y="200"/>
                  </a:lnTo>
                  <a:lnTo>
                    <a:pt x="180" y="192"/>
                  </a:lnTo>
                  <a:lnTo>
                    <a:pt x="186" y="184"/>
                  </a:lnTo>
                  <a:lnTo>
                    <a:pt x="195" y="177"/>
                  </a:lnTo>
                  <a:lnTo>
                    <a:pt x="201" y="167"/>
                  </a:lnTo>
                  <a:lnTo>
                    <a:pt x="209" y="158"/>
                  </a:lnTo>
                  <a:lnTo>
                    <a:pt x="218" y="148"/>
                  </a:lnTo>
                  <a:lnTo>
                    <a:pt x="228" y="139"/>
                  </a:lnTo>
                  <a:lnTo>
                    <a:pt x="235" y="125"/>
                  </a:lnTo>
                  <a:lnTo>
                    <a:pt x="245" y="114"/>
                  </a:lnTo>
                  <a:lnTo>
                    <a:pt x="254" y="103"/>
                  </a:lnTo>
                  <a:lnTo>
                    <a:pt x="264" y="91"/>
                  </a:lnTo>
                  <a:lnTo>
                    <a:pt x="271" y="80"/>
                  </a:lnTo>
                  <a:lnTo>
                    <a:pt x="281" y="68"/>
                  </a:lnTo>
                  <a:lnTo>
                    <a:pt x="291" y="55"/>
                  </a:lnTo>
                  <a:lnTo>
                    <a:pt x="300" y="46"/>
                  </a:lnTo>
                  <a:lnTo>
                    <a:pt x="306" y="34"/>
                  </a:lnTo>
                  <a:lnTo>
                    <a:pt x="313" y="27"/>
                  </a:lnTo>
                  <a:lnTo>
                    <a:pt x="319" y="17"/>
                  </a:lnTo>
                  <a:lnTo>
                    <a:pt x="325" y="11"/>
                  </a:lnTo>
                  <a:lnTo>
                    <a:pt x="334" y="2"/>
                  </a:lnTo>
                  <a:lnTo>
                    <a:pt x="338" y="0"/>
                  </a:lnTo>
                  <a:lnTo>
                    <a:pt x="338" y="2"/>
                  </a:lnTo>
                  <a:lnTo>
                    <a:pt x="344" y="11"/>
                  </a:lnTo>
                  <a:lnTo>
                    <a:pt x="346" y="17"/>
                  </a:lnTo>
                  <a:lnTo>
                    <a:pt x="349" y="25"/>
                  </a:lnTo>
                  <a:lnTo>
                    <a:pt x="355" y="34"/>
                  </a:lnTo>
                  <a:lnTo>
                    <a:pt x="363" y="44"/>
                  </a:lnTo>
                  <a:lnTo>
                    <a:pt x="367" y="53"/>
                  </a:lnTo>
                  <a:lnTo>
                    <a:pt x="372" y="65"/>
                  </a:lnTo>
                  <a:lnTo>
                    <a:pt x="378" y="76"/>
                  </a:lnTo>
                  <a:lnTo>
                    <a:pt x="384" y="89"/>
                  </a:lnTo>
                  <a:lnTo>
                    <a:pt x="389" y="101"/>
                  </a:lnTo>
                  <a:lnTo>
                    <a:pt x="395" y="114"/>
                  </a:lnTo>
                  <a:lnTo>
                    <a:pt x="401" y="127"/>
                  </a:lnTo>
                  <a:lnTo>
                    <a:pt x="406" y="142"/>
                  </a:lnTo>
                  <a:lnTo>
                    <a:pt x="410" y="154"/>
                  </a:lnTo>
                  <a:lnTo>
                    <a:pt x="416" y="165"/>
                  </a:lnTo>
                  <a:lnTo>
                    <a:pt x="422" y="177"/>
                  </a:lnTo>
                  <a:lnTo>
                    <a:pt x="427" y="190"/>
                  </a:lnTo>
                  <a:lnTo>
                    <a:pt x="431" y="201"/>
                  </a:lnTo>
                  <a:lnTo>
                    <a:pt x="439" y="213"/>
                  </a:lnTo>
                  <a:lnTo>
                    <a:pt x="443" y="224"/>
                  </a:lnTo>
                  <a:lnTo>
                    <a:pt x="450" y="236"/>
                  </a:lnTo>
                  <a:lnTo>
                    <a:pt x="454" y="245"/>
                  </a:lnTo>
                  <a:lnTo>
                    <a:pt x="460" y="255"/>
                  </a:lnTo>
                  <a:lnTo>
                    <a:pt x="464" y="264"/>
                  </a:lnTo>
                  <a:lnTo>
                    <a:pt x="469" y="276"/>
                  </a:lnTo>
                  <a:lnTo>
                    <a:pt x="473" y="285"/>
                  </a:lnTo>
                  <a:lnTo>
                    <a:pt x="477" y="295"/>
                  </a:lnTo>
                  <a:lnTo>
                    <a:pt x="481" y="304"/>
                  </a:lnTo>
                  <a:lnTo>
                    <a:pt x="484" y="312"/>
                  </a:lnTo>
                  <a:lnTo>
                    <a:pt x="486" y="319"/>
                  </a:lnTo>
                  <a:lnTo>
                    <a:pt x="488" y="329"/>
                  </a:lnTo>
                  <a:lnTo>
                    <a:pt x="490" y="336"/>
                  </a:lnTo>
                  <a:lnTo>
                    <a:pt x="492" y="344"/>
                  </a:lnTo>
                  <a:lnTo>
                    <a:pt x="492" y="357"/>
                  </a:lnTo>
                  <a:lnTo>
                    <a:pt x="494" y="369"/>
                  </a:lnTo>
                  <a:lnTo>
                    <a:pt x="492" y="376"/>
                  </a:lnTo>
                  <a:lnTo>
                    <a:pt x="492" y="384"/>
                  </a:lnTo>
                  <a:lnTo>
                    <a:pt x="488" y="386"/>
                  </a:lnTo>
                  <a:lnTo>
                    <a:pt x="484" y="386"/>
                  </a:lnTo>
                  <a:lnTo>
                    <a:pt x="479" y="382"/>
                  </a:lnTo>
                  <a:lnTo>
                    <a:pt x="475" y="374"/>
                  </a:lnTo>
                  <a:lnTo>
                    <a:pt x="467" y="367"/>
                  </a:lnTo>
                  <a:lnTo>
                    <a:pt x="464" y="359"/>
                  </a:lnTo>
                  <a:lnTo>
                    <a:pt x="458" y="352"/>
                  </a:lnTo>
                  <a:lnTo>
                    <a:pt x="454" y="346"/>
                  </a:lnTo>
                  <a:lnTo>
                    <a:pt x="448" y="340"/>
                  </a:lnTo>
                  <a:lnTo>
                    <a:pt x="446" y="340"/>
                  </a:lnTo>
                  <a:lnTo>
                    <a:pt x="443" y="340"/>
                  </a:lnTo>
                  <a:lnTo>
                    <a:pt x="443" y="346"/>
                  </a:lnTo>
                  <a:lnTo>
                    <a:pt x="443" y="353"/>
                  </a:lnTo>
                  <a:lnTo>
                    <a:pt x="443" y="365"/>
                  </a:lnTo>
                  <a:lnTo>
                    <a:pt x="443" y="374"/>
                  </a:lnTo>
                  <a:lnTo>
                    <a:pt x="445" y="388"/>
                  </a:lnTo>
                  <a:lnTo>
                    <a:pt x="445" y="397"/>
                  </a:lnTo>
                  <a:lnTo>
                    <a:pt x="446" y="409"/>
                  </a:lnTo>
                  <a:lnTo>
                    <a:pt x="446" y="416"/>
                  </a:lnTo>
                  <a:lnTo>
                    <a:pt x="448" y="422"/>
                  </a:lnTo>
                  <a:lnTo>
                    <a:pt x="448" y="426"/>
                  </a:lnTo>
                  <a:lnTo>
                    <a:pt x="450" y="431"/>
                  </a:lnTo>
                  <a:lnTo>
                    <a:pt x="450" y="437"/>
                  </a:lnTo>
                  <a:lnTo>
                    <a:pt x="450" y="437"/>
                  </a:lnTo>
                  <a:lnTo>
                    <a:pt x="406" y="431"/>
                  </a:lnTo>
                  <a:lnTo>
                    <a:pt x="443" y="445"/>
                  </a:lnTo>
                  <a:lnTo>
                    <a:pt x="443" y="464"/>
                  </a:lnTo>
                  <a:lnTo>
                    <a:pt x="357" y="449"/>
                  </a:lnTo>
                  <a:lnTo>
                    <a:pt x="363" y="416"/>
                  </a:lnTo>
                  <a:lnTo>
                    <a:pt x="376" y="416"/>
                  </a:lnTo>
                  <a:lnTo>
                    <a:pt x="378" y="346"/>
                  </a:lnTo>
                  <a:lnTo>
                    <a:pt x="376" y="342"/>
                  </a:lnTo>
                  <a:lnTo>
                    <a:pt x="374" y="334"/>
                  </a:lnTo>
                  <a:lnTo>
                    <a:pt x="370" y="329"/>
                  </a:lnTo>
                  <a:lnTo>
                    <a:pt x="370" y="323"/>
                  </a:lnTo>
                  <a:lnTo>
                    <a:pt x="367" y="315"/>
                  </a:lnTo>
                  <a:lnTo>
                    <a:pt x="367" y="308"/>
                  </a:lnTo>
                  <a:lnTo>
                    <a:pt x="363" y="296"/>
                  </a:lnTo>
                  <a:lnTo>
                    <a:pt x="359" y="287"/>
                  </a:lnTo>
                  <a:lnTo>
                    <a:pt x="357" y="277"/>
                  </a:lnTo>
                  <a:lnTo>
                    <a:pt x="355" y="268"/>
                  </a:lnTo>
                  <a:lnTo>
                    <a:pt x="351" y="257"/>
                  </a:lnTo>
                  <a:lnTo>
                    <a:pt x="349" y="245"/>
                  </a:lnTo>
                  <a:lnTo>
                    <a:pt x="346" y="232"/>
                  </a:lnTo>
                  <a:lnTo>
                    <a:pt x="344" y="220"/>
                  </a:lnTo>
                  <a:lnTo>
                    <a:pt x="340" y="207"/>
                  </a:lnTo>
                  <a:lnTo>
                    <a:pt x="338" y="196"/>
                  </a:lnTo>
                  <a:lnTo>
                    <a:pt x="334" y="184"/>
                  </a:lnTo>
                  <a:lnTo>
                    <a:pt x="332" y="173"/>
                  </a:lnTo>
                  <a:lnTo>
                    <a:pt x="329" y="160"/>
                  </a:lnTo>
                  <a:lnTo>
                    <a:pt x="327" y="148"/>
                  </a:lnTo>
                  <a:lnTo>
                    <a:pt x="325" y="139"/>
                  </a:lnTo>
                  <a:lnTo>
                    <a:pt x="323" y="131"/>
                  </a:lnTo>
                  <a:lnTo>
                    <a:pt x="321" y="120"/>
                  </a:lnTo>
                  <a:lnTo>
                    <a:pt x="319" y="112"/>
                  </a:lnTo>
                  <a:lnTo>
                    <a:pt x="317" y="104"/>
                  </a:lnTo>
                  <a:lnTo>
                    <a:pt x="317" y="99"/>
                  </a:lnTo>
                  <a:lnTo>
                    <a:pt x="315" y="91"/>
                  </a:lnTo>
                  <a:lnTo>
                    <a:pt x="315" y="87"/>
                  </a:lnTo>
                  <a:lnTo>
                    <a:pt x="313" y="89"/>
                  </a:lnTo>
                  <a:lnTo>
                    <a:pt x="310" y="97"/>
                  </a:lnTo>
                  <a:lnTo>
                    <a:pt x="308" y="101"/>
                  </a:lnTo>
                  <a:lnTo>
                    <a:pt x="304" y="108"/>
                  </a:lnTo>
                  <a:lnTo>
                    <a:pt x="302" y="114"/>
                  </a:lnTo>
                  <a:lnTo>
                    <a:pt x="300" y="122"/>
                  </a:lnTo>
                  <a:lnTo>
                    <a:pt x="294" y="129"/>
                  </a:lnTo>
                  <a:lnTo>
                    <a:pt x="291" y="137"/>
                  </a:lnTo>
                  <a:lnTo>
                    <a:pt x="285" y="146"/>
                  </a:lnTo>
                  <a:lnTo>
                    <a:pt x="279" y="156"/>
                  </a:lnTo>
                  <a:lnTo>
                    <a:pt x="273" y="163"/>
                  </a:lnTo>
                  <a:lnTo>
                    <a:pt x="268" y="173"/>
                  </a:lnTo>
                  <a:lnTo>
                    <a:pt x="262" y="180"/>
                  </a:lnTo>
                  <a:lnTo>
                    <a:pt x="256" y="192"/>
                  </a:lnTo>
                  <a:lnTo>
                    <a:pt x="249" y="200"/>
                  </a:lnTo>
                  <a:lnTo>
                    <a:pt x="241" y="207"/>
                  </a:lnTo>
                  <a:lnTo>
                    <a:pt x="233" y="215"/>
                  </a:lnTo>
                  <a:lnTo>
                    <a:pt x="228" y="224"/>
                  </a:lnTo>
                  <a:lnTo>
                    <a:pt x="220" y="230"/>
                  </a:lnTo>
                  <a:lnTo>
                    <a:pt x="213" y="238"/>
                  </a:lnTo>
                  <a:lnTo>
                    <a:pt x="205" y="245"/>
                  </a:lnTo>
                  <a:lnTo>
                    <a:pt x="199" y="251"/>
                  </a:lnTo>
                  <a:lnTo>
                    <a:pt x="186" y="260"/>
                  </a:lnTo>
                  <a:lnTo>
                    <a:pt x="178" y="270"/>
                  </a:lnTo>
                  <a:lnTo>
                    <a:pt x="171" y="274"/>
                  </a:lnTo>
                  <a:lnTo>
                    <a:pt x="171" y="277"/>
                  </a:lnTo>
                  <a:lnTo>
                    <a:pt x="169" y="277"/>
                  </a:lnTo>
                  <a:lnTo>
                    <a:pt x="169" y="281"/>
                  </a:lnTo>
                  <a:lnTo>
                    <a:pt x="167" y="287"/>
                  </a:lnTo>
                  <a:lnTo>
                    <a:pt x="165" y="296"/>
                  </a:lnTo>
                  <a:lnTo>
                    <a:pt x="161" y="308"/>
                  </a:lnTo>
                  <a:lnTo>
                    <a:pt x="159" y="319"/>
                  </a:lnTo>
                  <a:lnTo>
                    <a:pt x="157" y="329"/>
                  </a:lnTo>
                  <a:lnTo>
                    <a:pt x="156" y="336"/>
                  </a:lnTo>
                  <a:lnTo>
                    <a:pt x="154" y="346"/>
                  </a:lnTo>
                  <a:lnTo>
                    <a:pt x="152" y="355"/>
                  </a:lnTo>
                  <a:lnTo>
                    <a:pt x="148" y="365"/>
                  </a:lnTo>
                  <a:lnTo>
                    <a:pt x="146" y="374"/>
                  </a:lnTo>
                  <a:lnTo>
                    <a:pt x="144" y="386"/>
                  </a:lnTo>
                  <a:lnTo>
                    <a:pt x="140" y="397"/>
                  </a:lnTo>
                  <a:lnTo>
                    <a:pt x="138" y="409"/>
                  </a:lnTo>
                  <a:lnTo>
                    <a:pt x="136" y="418"/>
                  </a:lnTo>
                  <a:lnTo>
                    <a:pt x="133" y="430"/>
                  </a:lnTo>
                  <a:lnTo>
                    <a:pt x="133" y="439"/>
                  </a:lnTo>
                  <a:lnTo>
                    <a:pt x="127" y="447"/>
                  </a:lnTo>
                  <a:lnTo>
                    <a:pt x="127" y="456"/>
                  </a:lnTo>
                  <a:lnTo>
                    <a:pt x="123" y="464"/>
                  </a:lnTo>
                  <a:lnTo>
                    <a:pt x="123" y="471"/>
                  </a:lnTo>
                  <a:lnTo>
                    <a:pt x="119" y="481"/>
                  </a:lnTo>
                  <a:lnTo>
                    <a:pt x="119" y="485"/>
                  </a:lnTo>
                  <a:lnTo>
                    <a:pt x="133" y="492"/>
                  </a:lnTo>
                  <a:lnTo>
                    <a:pt x="127" y="507"/>
                  </a:lnTo>
                  <a:lnTo>
                    <a:pt x="102" y="511"/>
                  </a:lnTo>
                  <a:lnTo>
                    <a:pt x="0" y="488"/>
                  </a:lnTo>
                  <a:lnTo>
                    <a:pt x="5" y="464"/>
                  </a:lnTo>
                  <a:lnTo>
                    <a:pt x="72" y="469"/>
                  </a:lnTo>
                  <a:lnTo>
                    <a:pt x="11" y="433"/>
                  </a:lnTo>
                  <a:lnTo>
                    <a:pt x="11" y="430"/>
                  </a:lnTo>
                  <a:lnTo>
                    <a:pt x="11" y="420"/>
                  </a:lnTo>
                  <a:lnTo>
                    <a:pt x="11" y="412"/>
                  </a:lnTo>
                  <a:lnTo>
                    <a:pt x="13" y="405"/>
                  </a:lnTo>
                  <a:lnTo>
                    <a:pt x="13" y="395"/>
                  </a:lnTo>
                  <a:lnTo>
                    <a:pt x="15" y="388"/>
                  </a:lnTo>
                  <a:lnTo>
                    <a:pt x="15" y="374"/>
                  </a:lnTo>
                  <a:lnTo>
                    <a:pt x="15" y="365"/>
                  </a:lnTo>
                  <a:lnTo>
                    <a:pt x="15" y="353"/>
                  </a:lnTo>
                  <a:lnTo>
                    <a:pt x="15" y="340"/>
                  </a:lnTo>
                  <a:lnTo>
                    <a:pt x="15" y="327"/>
                  </a:lnTo>
                  <a:lnTo>
                    <a:pt x="17" y="314"/>
                  </a:lnTo>
                  <a:lnTo>
                    <a:pt x="17" y="300"/>
                  </a:lnTo>
                  <a:lnTo>
                    <a:pt x="19" y="287"/>
                  </a:lnTo>
                  <a:lnTo>
                    <a:pt x="17" y="274"/>
                  </a:lnTo>
                  <a:lnTo>
                    <a:pt x="17" y="260"/>
                  </a:lnTo>
                  <a:lnTo>
                    <a:pt x="15" y="245"/>
                  </a:lnTo>
                  <a:lnTo>
                    <a:pt x="15" y="232"/>
                  </a:lnTo>
                  <a:lnTo>
                    <a:pt x="15" y="219"/>
                  </a:lnTo>
                  <a:lnTo>
                    <a:pt x="13" y="207"/>
                  </a:lnTo>
                  <a:lnTo>
                    <a:pt x="11" y="196"/>
                  </a:lnTo>
                  <a:lnTo>
                    <a:pt x="11" y="186"/>
                  </a:lnTo>
                  <a:lnTo>
                    <a:pt x="11" y="175"/>
                  </a:lnTo>
                  <a:lnTo>
                    <a:pt x="9" y="167"/>
                  </a:lnTo>
                  <a:lnTo>
                    <a:pt x="7" y="158"/>
                  </a:lnTo>
                  <a:lnTo>
                    <a:pt x="7" y="152"/>
                  </a:lnTo>
                  <a:lnTo>
                    <a:pt x="5" y="142"/>
                  </a:lnTo>
                  <a:lnTo>
                    <a:pt x="5" y="141"/>
                  </a:lnTo>
                  <a:lnTo>
                    <a:pt x="26" y="144"/>
                  </a:lnTo>
                  <a:lnTo>
                    <a:pt x="26" y="144"/>
                  </a:lnTo>
                  <a:close/>
                </a:path>
              </a:pathLst>
            </a:custGeom>
            <a:solidFill>
              <a:srgbClr val="667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45" name="Freeform 37"/>
            <p:cNvSpPr>
              <a:spLocks/>
            </p:cNvSpPr>
            <p:nvPr/>
          </p:nvSpPr>
          <p:spPr bwMode="auto">
            <a:xfrm>
              <a:off x="1021" y="3840"/>
              <a:ext cx="241" cy="98"/>
            </a:xfrm>
            <a:custGeom>
              <a:avLst/>
              <a:gdLst>
                <a:gd name="T0" fmla="*/ 29 w 481"/>
                <a:gd name="T1" fmla="*/ 47 h 196"/>
                <a:gd name="T2" fmla="*/ 46 w 481"/>
                <a:gd name="T3" fmla="*/ 47 h 196"/>
                <a:gd name="T4" fmla="*/ 65 w 481"/>
                <a:gd name="T5" fmla="*/ 51 h 196"/>
                <a:gd name="T6" fmla="*/ 87 w 481"/>
                <a:gd name="T7" fmla="*/ 51 h 196"/>
                <a:gd name="T8" fmla="*/ 112 w 481"/>
                <a:gd name="T9" fmla="*/ 51 h 196"/>
                <a:gd name="T10" fmla="*/ 139 w 481"/>
                <a:gd name="T11" fmla="*/ 51 h 196"/>
                <a:gd name="T12" fmla="*/ 165 w 481"/>
                <a:gd name="T13" fmla="*/ 51 h 196"/>
                <a:gd name="T14" fmla="*/ 190 w 481"/>
                <a:gd name="T15" fmla="*/ 47 h 196"/>
                <a:gd name="T16" fmla="*/ 215 w 481"/>
                <a:gd name="T17" fmla="*/ 44 h 196"/>
                <a:gd name="T18" fmla="*/ 236 w 481"/>
                <a:gd name="T19" fmla="*/ 38 h 196"/>
                <a:gd name="T20" fmla="*/ 255 w 481"/>
                <a:gd name="T21" fmla="*/ 30 h 196"/>
                <a:gd name="T22" fmla="*/ 272 w 481"/>
                <a:gd name="T23" fmla="*/ 25 h 196"/>
                <a:gd name="T24" fmla="*/ 283 w 481"/>
                <a:gd name="T25" fmla="*/ 19 h 196"/>
                <a:gd name="T26" fmla="*/ 297 w 481"/>
                <a:gd name="T27" fmla="*/ 13 h 196"/>
                <a:gd name="T28" fmla="*/ 472 w 481"/>
                <a:gd name="T29" fmla="*/ 0 h 196"/>
                <a:gd name="T30" fmla="*/ 473 w 481"/>
                <a:gd name="T31" fmla="*/ 8 h 196"/>
                <a:gd name="T32" fmla="*/ 475 w 481"/>
                <a:gd name="T33" fmla="*/ 23 h 196"/>
                <a:gd name="T34" fmla="*/ 477 w 481"/>
                <a:gd name="T35" fmla="*/ 44 h 196"/>
                <a:gd name="T36" fmla="*/ 479 w 481"/>
                <a:gd name="T37" fmla="*/ 65 h 196"/>
                <a:gd name="T38" fmla="*/ 479 w 481"/>
                <a:gd name="T39" fmla="*/ 89 h 196"/>
                <a:gd name="T40" fmla="*/ 479 w 481"/>
                <a:gd name="T41" fmla="*/ 114 h 196"/>
                <a:gd name="T42" fmla="*/ 475 w 481"/>
                <a:gd name="T43" fmla="*/ 135 h 196"/>
                <a:gd name="T44" fmla="*/ 470 w 481"/>
                <a:gd name="T45" fmla="*/ 154 h 196"/>
                <a:gd name="T46" fmla="*/ 462 w 481"/>
                <a:gd name="T47" fmla="*/ 167 h 196"/>
                <a:gd name="T48" fmla="*/ 445 w 481"/>
                <a:gd name="T49" fmla="*/ 182 h 196"/>
                <a:gd name="T50" fmla="*/ 420 w 481"/>
                <a:gd name="T51" fmla="*/ 190 h 196"/>
                <a:gd name="T52" fmla="*/ 405 w 481"/>
                <a:gd name="T53" fmla="*/ 194 h 196"/>
                <a:gd name="T54" fmla="*/ 401 w 481"/>
                <a:gd name="T55" fmla="*/ 194 h 196"/>
                <a:gd name="T56" fmla="*/ 390 w 481"/>
                <a:gd name="T57" fmla="*/ 190 h 196"/>
                <a:gd name="T58" fmla="*/ 371 w 481"/>
                <a:gd name="T59" fmla="*/ 186 h 196"/>
                <a:gd name="T60" fmla="*/ 344 w 481"/>
                <a:gd name="T61" fmla="*/ 182 h 196"/>
                <a:gd name="T62" fmla="*/ 314 w 481"/>
                <a:gd name="T63" fmla="*/ 179 h 196"/>
                <a:gd name="T64" fmla="*/ 278 w 481"/>
                <a:gd name="T65" fmla="*/ 175 h 196"/>
                <a:gd name="T66" fmla="*/ 241 w 481"/>
                <a:gd name="T67" fmla="*/ 171 h 196"/>
                <a:gd name="T68" fmla="*/ 205 w 481"/>
                <a:gd name="T69" fmla="*/ 169 h 196"/>
                <a:gd name="T70" fmla="*/ 171 w 481"/>
                <a:gd name="T71" fmla="*/ 169 h 196"/>
                <a:gd name="T72" fmla="*/ 139 w 481"/>
                <a:gd name="T73" fmla="*/ 169 h 196"/>
                <a:gd name="T74" fmla="*/ 110 w 481"/>
                <a:gd name="T75" fmla="*/ 169 h 196"/>
                <a:gd name="T76" fmla="*/ 84 w 481"/>
                <a:gd name="T77" fmla="*/ 171 h 196"/>
                <a:gd name="T78" fmla="*/ 63 w 481"/>
                <a:gd name="T79" fmla="*/ 173 h 196"/>
                <a:gd name="T80" fmla="*/ 48 w 481"/>
                <a:gd name="T81" fmla="*/ 175 h 196"/>
                <a:gd name="T82" fmla="*/ 34 w 481"/>
                <a:gd name="T83" fmla="*/ 179 h 196"/>
                <a:gd name="T84" fmla="*/ 0 w 481"/>
                <a:gd name="T85" fmla="*/ 144 h 196"/>
                <a:gd name="T86" fmla="*/ 27 w 481"/>
                <a:gd name="T87"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1" h="196">
                  <a:moveTo>
                    <a:pt x="27" y="47"/>
                  </a:moveTo>
                  <a:lnTo>
                    <a:pt x="29" y="47"/>
                  </a:lnTo>
                  <a:lnTo>
                    <a:pt x="38" y="47"/>
                  </a:lnTo>
                  <a:lnTo>
                    <a:pt x="46" y="47"/>
                  </a:lnTo>
                  <a:lnTo>
                    <a:pt x="55" y="49"/>
                  </a:lnTo>
                  <a:lnTo>
                    <a:pt x="65" y="51"/>
                  </a:lnTo>
                  <a:lnTo>
                    <a:pt x="76" y="51"/>
                  </a:lnTo>
                  <a:lnTo>
                    <a:pt x="87" y="51"/>
                  </a:lnTo>
                  <a:lnTo>
                    <a:pt x="99" y="51"/>
                  </a:lnTo>
                  <a:lnTo>
                    <a:pt x="112" y="51"/>
                  </a:lnTo>
                  <a:lnTo>
                    <a:pt x="127" y="53"/>
                  </a:lnTo>
                  <a:lnTo>
                    <a:pt x="139" y="51"/>
                  </a:lnTo>
                  <a:lnTo>
                    <a:pt x="152" y="51"/>
                  </a:lnTo>
                  <a:lnTo>
                    <a:pt x="165" y="51"/>
                  </a:lnTo>
                  <a:lnTo>
                    <a:pt x="181" y="51"/>
                  </a:lnTo>
                  <a:lnTo>
                    <a:pt x="190" y="47"/>
                  </a:lnTo>
                  <a:lnTo>
                    <a:pt x="202" y="46"/>
                  </a:lnTo>
                  <a:lnTo>
                    <a:pt x="215" y="44"/>
                  </a:lnTo>
                  <a:lnTo>
                    <a:pt x="226" y="42"/>
                  </a:lnTo>
                  <a:lnTo>
                    <a:pt x="236" y="38"/>
                  </a:lnTo>
                  <a:lnTo>
                    <a:pt x="245" y="34"/>
                  </a:lnTo>
                  <a:lnTo>
                    <a:pt x="255" y="30"/>
                  </a:lnTo>
                  <a:lnTo>
                    <a:pt x="264" y="28"/>
                  </a:lnTo>
                  <a:lnTo>
                    <a:pt x="272" y="25"/>
                  </a:lnTo>
                  <a:lnTo>
                    <a:pt x="278" y="23"/>
                  </a:lnTo>
                  <a:lnTo>
                    <a:pt x="283" y="19"/>
                  </a:lnTo>
                  <a:lnTo>
                    <a:pt x="289" y="17"/>
                  </a:lnTo>
                  <a:lnTo>
                    <a:pt x="297" y="13"/>
                  </a:lnTo>
                  <a:lnTo>
                    <a:pt x="300" y="13"/>
                  </a:lnTo>
                  <a:lnTo>
                    <a:pt x="472" y="0"/>
                  </a:lnTo>
                  <a:lnTo>
                    <a:pt x="472" y="4"/>
                  </a:lnTo>
                  <a:lnTo>
                    <a:pt x="473" y="8"/>
                  </a:lnTo>
                  <a:lnTo>
                    <a:pt x="475" y="15"/>
                  </a:lnTo>
                  <a:lnTo>
                    <a:pt x="475" y="23"/>
                  </a:lnTo>
                  <a:lnTo>
                    <a:pt x="477" y="32"/>
                  </a:lnTo>
                  <a:lnTo>
                    <a:pt x="477" y="44"/>
                  </a:lnTo>
                  <a:lnTo>
                    <a:pt x="479" y="55"/>
                  </a:lnTo>
                  <a:lnTo>
                    <a:pt x="479" y="65"/>
                  </a:lnTo>
                  <a:lnTo>
                    <a:pt x="479" y="78"/>
                  </a:lnTo>
                  <a:lnTo>
                    <a:pt x="479" y="89"/>
                  </a:lnTo>
                  <a:lnTo>
                    <a:pt x="481" y="103"/>
                  </a:lnTo>
                  <a:lnTo>
                    <a:pt x="479" y="114"/>
                  </a:lnTo>
                  <a:lnTo>
                    <a:pt x="479" y="125"/>
                  </a:lnTo>
                  <a:lnTo>
                    <a:pt x="475" y="135"/>
                  </a:lnTo>
                  <a:lnTo>
                    <a:pt x="475" y="148"/>
                  </a:lnTo>
                  <a:lnTo>
                    <a:pt x="470" y="154"/>
                  </a:lnTo>
                  <a:lnTo>
                    <a:pt x="466" y="162"/>
                  </a:lnTo>
                  <a:lnTo>
                    <a:pt x="462" y="167"/>
                  </a:lnTo>
                  <a:lnTo>
                    <a:pt x="456" y="175"/>
                  </a:lnTo>
                  <a:lnTo>
                    <a:pt x="445" y="182"/>
                  </a:lnTo>
                  <a:lnTo>
                    <a:pt x="432" y="188"/>
                  </a:lnTo>
                  <a:lnTo>
                    <a:pt x="420" y="190"/>
                  </a:lnTo>
                  <a:lnTo>
                    <a:pt x="411" y="194"/>
                  </a:lnTo>
                  <a:lnTo>
                    <a:pt x="405" y="194"/>
                  </a:lnTo>
                  <a:lnTo>
                    <a:pt x="403" y="196"/>
                  </a:lnTo>
                  <a:lnTo>
                    <a:pt x="401" y="194"/>
                  </a:lnTo>
                  <a:lnTo>
                    <a:pt x="397" y="192"/>
                  </a:lnTo>
                  <a:lnTo>
                    <a:pt x="390" y="190"/>
                  </a:lnTo>
                  <a:lnTo>
                    <a:pt x="382" y="190"/>
                  </a:lnTo>
                  <a:lnTo>
                    <a:pt x="371" y="186"/>
                  </a:lnTo>
                  <a:lnTo>
                    <a:pt x="359" y="186"/>
                  </a:lnTo>
                  <a:lnTo>
                    <a:pt x="344" y="182"/>
                  </a:lnTo>
                  <a:lnTo>
                    <a:pt x="331" y="182"/>
                  </a:lnTo>
                  <a:lnTo>
                    <a:pt x="314" y="179"/>
                  </a:lnTo>
                  <a:lnTo>
                    <a:pt x="297" y="177"/>
                  </a:lnTo>
                  <a:lnTo>
                    <a:pt x="278" y="175"/>
                  </a:lnTo>
                  <a:lnTo>
                    <a:pt x="261" y="175"/>
                  </a:lnTo>
                  <a:lnTo>
                    <a:pt x="241" y="171"/>
                  </a:lnTo>
                  <a:lnTo>
                    <a:pt x="222" y="169"/>
                  </a:lnTo>
                  <a:lnTo>
                    <a:pt x="205" y="169"/>
                  </a:lnTo>
                  <a:lnTo>
                    <a:pt x="188" y="169"/>
                  </a:lnTo>
                  <a:lnTo>
                    <a:pt x="171" y="169"/>
                  </a:lnTo>
                  <a:lnTo>
                    <a:pt x="154" y="169"/>
                  </a:lnTo>
                  <a:lnTo>
                    <a:pt x="139" y="169"/>
                  </a:lnTo>
                  <a:lnTo>
                    <a:pt x="124" y="169"/>
                  </a:lnTo>
                  <a:lnTo>
                    <a:pt x="110" y="169"/>
                  </a:lnTo>
                  <a:lnTo>
                    <a:pt x="97" y="169"/>
                  </a:lnTo>
                  <a:lnTo>
                    <a:pt x="84" y="171"/>
                  </a:lnTo>
                  <a:lnTo>
                    <a:pt x="76" y="173"/>
                  </a:lnTo>
                  <a:lnTo>
                    <a:pt x="63" y="173"/>
                  </a:lnTo>
                  <a:lnTo>
                    <a:pt x="55" y="175"/>
                  </a:lnTo>
                  <a:lnTo>
                    <a:pt x="48" y="175"/>
                  </a:lnTo>
                  <a:lnTo>
                    <a:pt x="42" y="179"/>
                  </a:lnTo>
                  <a:lnTo>
                    <a:pt x="34" y="179"/>
                  </a:lnTo>
                  <a:lnTo>
                    <a:pt x="32" y="181"/>
                  </a:lnTo>
                  <a:lnTo>
                    <a:pt x="0" y="144"/>
                  </a:lnTo>
                  <a:lnTo>
                    <a:pt x="27" y="47"/>
                  </a:lnTo>
                  <a:lnTo>
                    <a:pt x="27" y="47"/>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46" name="Freeform 38"/>
            <p:cNvSpPr>
              <a:spLocks/>
            </p:cNvSpPr>
            <p:nvPr/>
          </p:nvSpPr>
          <p:spPr bwMode="auto">
            <a:xfrm>
              <a:off x="1068" y="3714"/>
              <a:ext cx="361" cy="216"/>
            </a:xfrm>
            <a:custGeom>
              <a:avLst/>
              <a:gdLst>
                <a:gd name="T0" fmla="*/ 67 w 723"/>
                <a:gd name="T1" fmla="*/ 8 h 434"/>
                <a:gd name="T2" fmla="*/ 55 w 723"/>
                <a:gd name="T3" fmla="*/ 25 h 434"/>
                <a:gd name="T4" fmla="*/ 40 w 723"/>
                <a:gd name="T5" fmla="*/ 48 h 434"/>
                <a:gd name="T6" fmla="*/ 25 w 723"/>
                <a:gd name="T7" fmla="*/ 72 h 434"/>
                <a:gd name="T8" fmla="*/ 12 w 723"/>
                <a:gd name="T9" fmla="*/ 101 h 434"/>
                <a:gd name="T10" fmla="*/ 4 w 723"/>
                <a:gd name="T11" fmla="*/ 124 h 434"/>
                <a:gd name="T12" fmla="*/ 0 w 723"/>
                <a:gd name="T13" fmla="*/ 160 h 434"/>
                <a:gd name="T14" fmla="*/ 8 w 723"/>
                <a:gd name="T15" fmla="*/ 192 h 434"/>
                <a:gd name="T16" fmla="*/ 34 w 723"/>
                <a:gd name="T17" fmla="*/ 219 h 434"/>
                <a:gd name="T18" fmla="*/ 59 w 723"/>
                <a:gd name="T19" fmla="*/ 238 h 434"/>
                <a:gd name="T20" fmla="*/ 74 w 723"/>
                <a:gd name="T21" fmla="*/ 245 h 434"/>
                <a:gd name="T22" fmla="*/ 90 w 723"/>
                <a:gd name="T23" fmla="*/ 259 h 434"/>
                <a:gd name="T24" fmla="*/ 112 w 723"/>
                <a:gd name="T25" fmla="*/ 278 h 434"/>
                <a:gd name="T26" fmla="*/ 137 w 723"/>
                <a:gd name="T27" fmla="*/ 297 h 434"/>
                <a:gd name="T28" fmla="*/ 169 w 723"/>
                <a:gd name="T29" fmla="*/ 325 h 434"/>
                <a:gd name="T30" fmla="*/ 196 w 723"/>
                <a:gd name="T31" fmla="*/ 335 h 434"/>
                <a:gd name="T32" fmla="*/ 223 w 723"/>
                <a:gd name="T33" fmla="*/ 335 h 434"/>
                <a:gd name="T34" fmla="*/ 255 w 723"/>
                <a:gd name="T35" fmla="*/ 331 h 434"/>
                <a:gd name="T36" fmla="*/ 293 w 723"/>
                <a:gd name="T37" fmla="*/ 325 h 434"/>
                <a:gd name="T38" fmla="*/ 339 w 723"/>
                <a:gd name="T39" fmla="*/ 318 h 434"/>
                <a:gd name="T40" fmla="*/ 386 w 723"/>
                <a:gd name="T41" fmla="*/ 308 h 434"/>
                <a:gd name="T42" fmla="*/ 430 w 723"/>
                <a:gd name="T43" fmla="*/ 299 h 434"/>
                <a:gd name="T44" fmla="*/ 466 w 723"/>
                <a:gd name="T45" fmla="*/ 287 h 434"/>
                <a:gd name="T46" fmla="*/ 491 w 723"/>
                <a:gd name="T47" fmla="*/ 281 h 434"/>
                <a:gd name="T48" fmla="*/ 502 w 723"/>
                <a:gd name="T49" fmla="*/ 280 h 434"/>
                <a:gd name="T50" fmla="*/ 504 w 723"/>
                <a:gd name="T51" fmla="*/ 295 h 434"/>
                <a:gd name="T52" fmla="*/ 506 w 723"/>
                <a:gd name="T53" fmla="*/ 318 h 434"/>
                <a:gd name="T54" fmla="*/ 508 w 723"/>
                <a:gd name="T55" fmla="*/ 339 h 434"/>
                <a:gd name="T56" fmla="*/ 508 w 723"/>
                <a:gd name="T57" fmla="*/ 359 h 434"/>
                <a:gd name="T58" fmla="*/ 508 w 723"/>
                <a:gd name="T59" fmla="*/ 384 h 434"/>
                <a:gd name="T60" fmla="*/ 510 w 723"/>
                <a:gd name="T61" fmla="*/ 413 h 434"/>
                <a:gd name="T62" fmla="*/ 512 w 723"/>
                <a:gd name="T63" fmla="*/ 434 h 434"/>
                <a:gd name="T64" fmla="*/ 677 w 723"/>
                <a:gd name="T65" fmla="*/ 388 h 434"/>
                <a:gd name="T66" fmla="*/ 673 w 723"/>
                <a:gd name="T67" fmla="*/ 359 h 434"/>
                <a:gd name="T68" fmla="*/ 675 w 723"/>
                <a:gd name="T69" fmla="*/ 333 h 434"/>
                <a:gd name="T70" fmla="*/ 681 w 723"/>
                <a:gd name="T71" fmla="*/ 293 h 434"/>
                <a:gd name="T72" fmla="*/ 692 w 723"/>
                <a:gd name="T73" fmla="*/ 249 h 434"/>
                <a:gd name="T74" fmla="*/ 704 w 723"/>
                <a:gd name="T75" fmla="*/ 207 h 434"/>
                <a:gd name="T76" fmla="*/ 713 w 723"/>
                <a:gd name="T77" fmla="*/ 177 h 434"/>
                <a:gd name="T78" fmla="*/ 717 w 723"/>
                <a:gd name="T79" fmla="*/ 158 h 434"/>
                <a:gd name="T80" fmla="*/ 721 w 723"/>
                <a:gd name="T81" fmla="*/ 150 h 434"/>
                <a:gd name="T82" fmla="*/ 719 w 723"/>
                <a:gd name="T83" fmla="*/ 124 h 434"/>
                <a:gd name="T84" fmla="*/ 704 w 723"/>
                <a:gd name="T85" fmla="*/ 108 h 434"/>
                <a:gd name="T86" fmla="*/ 675 w 723"/>
                <a:gd name="T87" fmla="*/ 99 h 434"/>
                <a:gd name="T88" fmla="*/ 637 w 723"/>
                <a:gd name="T89" fmla="*/ 99 h 434"/>
                <a:gd name="T90" fmla="*/ 592 w 723"/>
                <a:gd name="T91" fmla="*/ 99 h 434"/>
                <a:gd name="T92" fmla="*/ 550 w 723"/>
                <a:gd name="T93" fmla="*/ 103 h 434"/>
                <a:gd name="T94" fmla="*/ 519 w 723"/>
                <a:gd name="T95" fmla="*/ 105 h 434"/>
                <a:gd name="T96" fmla="*/ 508 w 723"/>
                <a:gd name="T97" fmla="*/ 107 h 434"/>
                <a:gd name="T98" fmla="*/ 358 w 723"/>
                <a:gd name="T99" fmla="*/ 116 h 434"/>
                <a:gd name="T100" fmla="*/ 331 w 723"/>
                <a:gd name="T101" fmla="*/ 120 h 434"/>
                <a:gd name="T102" fmla="*/ 299 w 723"/>
                <a:gd name="T103" fmla="*/ 127 h 434"/>
                <a:gd name="T104" fmla="*/ 261 w 723"/>
                <a:gd name="T105" fmla="*/ 131 h 434"/>
                <a:gd name="T106" fmla="*/ 226 w 723"/>
                <a:gd name="T107" fmla="*/ 129 h 434"/>
                <a:gd name="T108" fmla="*/ 188 w 723"/>
                <a:gd name="T109" fmla="*/ 118 h 434"/>
                <a:gd name="T110" fmla="*/ 156 w 723"/>
                <a:gd name="T111" fmla="*/ 103 h 434"/>
                <a:gd name="T112" fmla="*/ 129 w 723"/>
                <a:gd name="T113" fmla="*/ 82 h 434"/>
                <a:gd name="T114" fmla="*/ 109 w 723"/>
                <a:gd name="T115" fmla="*/ 61 h 434"/>
                <a:gd name="T116" fmla="*/ 80 w 723"/>
                <a:gd name="T117" fmla="*/ 25 h 434"/>
                <a:gd name="T118" fmla="*/ 72 w 723"/>
                <a:gd name="T119" fmla="*/ 6 h 434"/>
                <a:gd name="T120" fmla="*/ 74 w 723"/>
                <a:gd name="T1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3" h="434">
                  <a:moveTo>
                    <a:pt x="74" y="0"/>
                  </a:moveTo>
                  <a:lnTo>
                    <a:pt x="71" y="2"/>
                  </a:lnTo>
                  <a:lnTo>
                    <a:pt x="67" y="8"/>
                  </a:lnTo>
                  <a:lnTo>
                    <a:pt x="63" y="12"/>
                  </a:lnTo>
                  <a:lnTo>
                    <a:pt x="59" y="19"/>
                  </a:lnTo>
                  <a:lnTo>
                    <a:pt x="55" y="25"/>
                  </a:lnTo>
                  <a:lnTo>
                    <a:pt x="50" y="32"/>
                  </a:lnTo>
                  <a:lnTo>
                    <a:pt x="44" y="40"/>
                  </a:lnTo>
                  <a:lnTo>
                    <a:pt x="40" y="48"/>
                  </a:lnTo>
                  <a:lnTo>
                    <a:pt x="34" y="57"/>
                  </a:lnTo>
                  <a:lnTo>
                    <a:pt x="29" y="65"/>
                  </a:lnTo>
                  <a:lnTo>
                    <a:pt x="25" y="72"/>
                  </a:lnTo>
                  <a:lnTo>
                    <a:pt x="21" y="82"/>
                  </a:lnTo>
                  <a:lnTo>
                    <a:pt x="17" y="91"/>
                  </a:lnTo>
                  <a:lnTo>
                    <a:pt x="12" y="101"/>
                  </a:lnTo>
                  <a:lnTo>
                    <a:pt x="8" y="108"/>
                  </a:lnTo>
                  <a:lnTo>
                    <a:pt x="6" y="116"/>
                  </a:lnTo>
                  <a:lnTo>
                    <a:pt x="4" y="124"/>
                  </a:lnTo>
                  <a:lnTo>
                    <a:pt x="2" y="131"/>
                  </a:lnTo>
                  <a:lnTo>
                    <a:pt x="0" y="145"/>
                  </a:lnTo>
                  <a:lnTo>
                    <a:pt x="0" y="160"/>
                  </a:lnTo>
                  <a:lnTo>
                    <a:pt x="0" y="171"/>
                  </a:lnTo>
                  <a:lnTo>
                    <a:pt x="4" y="183"/>
                  </a:lnTo>
                  <a:lnTo>
                    <a:pt x="8" y="192"/>
                  </a:lnTo>
                  <a:lnTo>
                    <a:pt x="15" y="204"/>
                  </a:lnTo>
                  <a:lnTo>
                    <a:pt x="23" y="211"/>
                  </a:lnTo>
                  <a:lnTo>
                    <a:pt x="34" y="219"/>
                  </a:lnTo>
                  <a:lnTo>
                    <a:pt x="42" y="224"/>
                  </a:lnTo>
                  <a:lnTo>
                    <a:pt x="53" y="234"/>
                  </a:lnTo>
                  <a:lnTo>
                    <a:pt x="59" y="238"/>
                  </a:lnTo>
                  <a:lnTo>
                    <a:pt x="67" y="242"/>
                  </a:lnTo>
                  <a:lnTo>
                    <a:pt x="72" y="245"/>
                  </a:lnTo>
                  <a:lnTo>
                    <a:pt x="74" y="245"/>
                  </a:lnTo>
                  <a:lnTo>
                    <a:pt x="78" y="247"/>
                  </a:lnTo>
                  <a:lnTo>
                    <a:pt x="86" y="255"/>
                  </a:lnTo>
                  <a:lnTo>
                    <a:pt x="90" y="259"/>
                  </a:lnTo>
                  <a:lnTo>
                    <a:pt x="97" y="264"/>
                  </a:lnTo>
                  <a:lnTo>
                    <a:pt x="105" y="270"/>
                  </a:lnTo>
                  <a:lnTo>
                    <a:pt x="112" y="278"/>
                  </a:lnTo>
                  <a:lnTo>
                    <a:pt x="122" y="283"/>
                  </a:lnTo>
                  <a:lnTo>
                    <a:pt x="129" y="291"/>
                  </a:lnTo>
                  <a:lnTo>
                    <a:pt x="137" y="297"/>
                  </a:lnTo>
                  <a:lnTo>
                    <a:pt x="145" y="304"/>
                  </a:lnTo>
                  <a:lnTo>
                    <a:pt x="158" y="316"/>
                  </a:lnTo>
                  <a:lnTo>
                    <a:pt x="169" y="325"/>
                  </a:lnTo>
                  <a:lnTo>
                    <a:pt x="177" y="331"/>
                  </a:lnTo>
                  <a:lnTo>
                    <a:pt x="190" y="335"/>
                  </a:lnTo>
                  <a:lnTo>
                    <a:pt x="196" y="335"/>
                  </a:lnTo>
                  <a:lnTo>
                    <a:pt x="206" y="335"/>
                  </a:lnTo>
                  <a:lnTo>
                    <a:pt x="213" y="335"/>
                  </a:lnTo>
                  <a:lnTo>
                    <a:pt x="223" y="335"/>
                  </a:lnTo>
                  <a:lnTo>
                    <a:pt x="232" y="333"/>
                  </a:lnTo>
                  <a:lnTo>
                    <a:pt x="244" y="331"/>
                  </a:lnTo>
                  <a:lnTo>
                    <a:pt x="255" y="331"/>
                  </a:lnTo>
                  <a:lnTo>
                    <a:pt x="268" y="329"/>
                  </a:lnTo>
                  <a:lnTo>
                    <a:pt x="280" y="325"/>
                  </a:lnTo>
                  <a:lnTo>
                    <a:pt x="293" y="325"/>
                  </a:lnTo>
                  <a:lnTo>
                    <a:pt x="310" y="323"/>
                  </a:lnTo>
                  <a:lnTo>
                    <a:pt x="325" y="321"/>
                  </a:lnTo>
                  <a:lnTo>
                    <a:pt x="339" y="318"/>
                  </a:lnTo>
                  <a:lnTo>
                    <a:pt x="356" y="316"/>
                  </a:lnTo>
                  <a:lnTo>
                    <a:pt x="371" y="312"/>
                  </a:lnTo>
                  <a:lnTo>
                    <a:pt x="386" y="308"/>
                  </a:lnTo>
                  <a:lnTo>
                    <a:pt x="401" y="304"/>
                  </a:lnTo>
                  <a:lnTo>
                    <a:pt x="417" y="302"/>
                  </a:lnTo>
                  <a:lnTo>
                    <a:pt x="430" y="299"/>
                  </a:lnTo>
                  <a:lnTo>
                    <a:pt x="445" y="297"/>
                  </a:lnTo>
                  <a:lnTo>
                    <a:pt x="455" y="293"/>
                  </a:lnTo>
                  <a:lnTo>
                    <a:pt x="466" y="287"/>
                  </a:lnTo>
                  <a:lnTo>
                    <a:pt x="476" y="285"/>
                  </a:lnTo>
                  <a:lnTo>
                    <a:pt x="485" y="283"/>
                  </a:lnTo>
                  <a:lnTo>
                    <a:pt x="491" y="281"/>
                  </a:lnTo>
                  <a:lnTo>
                    <a:pt x="496" y="280"/>
                  </a:lnTo>
                  <a:lnTo>
                    <a:pt x="498" y="280"/>
                  </a:lnTo>
                  <a:lnTo>
                    <a:pt x="502" y="280"/>
                  </a:lnTo>
                  <a:lnTo>
                    <a:pt x="502" y="283"/>
                  </a:lnTo>
                  <a:lnTo>
                    <a:pt x="504" y="287"/>
                  </a:lnTo>
                  <a:lnTo>
                    <a:pt x="504" y="295"/>
                  </a:lnTo>
                  <a:lnTo>
                    <a:pt x="504" y="300"/>
                  </a:lnTo>
                  <a:lnTo>
                    <a:pt x="506" y="312"/>
                  </a:lnTo>
                  <a:lnTo>
                    <a:pt x="506" y="318"/>
                  </a:lnTo>
                  <a:lnTo>
                    <a:pt x="508" y="323"/>
                  </a:lnTo>
                  <a:lnTo>
                    <a:pt x="508" y="331"/>
                  </a:lnTo>
                  <a:lnTo>
                    <a:pt x="508" y="339"/>
                  </a:lnTo>
                  <a:lnTo>
                    <a:pt x="508" y="344"/>
                  </a:lnTo>
                  <a:lnTo>
                    <a:pt x="508" y="352"/>
                  </a:lnTo>
                  <a:lnTo>
                    <a:pt x="508" y="359"/>
                  </a:lnTo>
                  <a:lnTo>
                    <a:pt x="508" y="369"/>
                  </a:lnTo>
                  <a:lnTo>
                    <a:pt x="508" y="377"/>
                  </a:lnTo>
                  <a:lnTo>
                    <a:pt x="508" y="384"/>
                  </a:lnTo>
                  <a:lnTo>
                    <a:pt x="508" y="394"/>
                  </a:lnTo>
                  <a:lnTo>
                    <a:pt x="510" y="401"/>
                  </a:lnTo>
                  <a:lnTo>
                    <a:pt x="510" y="413"/>
                  </a:lnTo>
                  <a:lnTo>
                    <a:pt x="510" y="422"/>
                  </a:lnTo>
                  <a:lnTo>
                    <a:pt x="510" y="430"/>
                  </a:lnTo>
                  <a:lnTo>
                    <a:pt x="512" y="434"/>
                  </a:lnTo>
                  <a:lnTo>
                    <a:pt x="685" y="401"/>
                  </a:lnTo>
                  <a:lnTo>
                    <a:pt x="681" y="397"/>
                  </a:lnTo>
                  <a:lnTo>
                    <a:pt x="677" y="388"/>
                  </a:lnTo>
                  <a:lnTo>
                    <a:pt x="673" y="380"/>
                  </a:lnTo>
                  <a:lnTo>
                    <a:pt x="673" y="369"/>
                  </a:lnTo>
                  <a:lnTo>
                    <a:pt x="673" y="359"/>
                  </a:lnTo>
                  <a:lnTo>
                    <a:pt x="673" y="352"/>
                  </a:lnTo>
                  <a:lnTo>
                    <a:pt x="673" y="342"/>
                  </a:lnTo>
                  <a:lnTo>
                    <a:pt x="675" y="333"/>
                  </a:lnTo>
                  <a:lnTo>
                    <a:pt x="675" y="319"/>
                  </a:lnTo>
                  <a:lnTo>
                    <a:pt x="679" y="306"/>
                  </a:lnTo>
                  <a:lnTo>
                    <a:pt x="681" y="293"/>
                  </a:lnTo>
                  <a:lnTo>
                    <a:pt x="685" y="280"/>
                  </a:lnTo>
                  <a:lnTo>
                    <a:pt x="689" y="262"/>
                  </a:lnTo>
                  <a:lnTo>
                    <a:pt x="692" y="249"/>
                  </a:lnTo>
                  <a:lnTo>
                    <a:pt x="696" y="234"/>
                  </a:lnTo>
                  <a:lnTo>
                    <a:pt x="700" y="223"/>
                  </a:lnTo>
                  <a:lnTo>
                    <a:pt x="704" y="207"/>
                  </a:lnTo>
                  <a:lnTo>
                    <a:pt x="706" y="196"/>
                  </a:lnTo>
                  <a:lnTo>
                    <a:pt x="709" y="185"/>
                  </a:lnTo>
                  <a:lnTo>
                    <a:pt x="713" y="177"/>
                  </a:lnTo>
                  <a:lnTo>
                    <a:pt x="713" y="167"/>
                  </a:lnTo>
                  <a:lnTo>
                    <a:pt x="717" y="162"/>
                  </a:lnTo>
                  <a:lnTo>
                    <a:pt x="717" y="158"/>
                  </a:lnTo>
                  <a:lnTo>
                    <a:pt x="719" y="158"/>
                  </a:lnTo>
                  <a:lnTo>
                    <a:pt x="719" y="156"/>
                  </a:lnTo>
                  <a:lnTo>
                    <a:pt x="721" y="150"/>
                  </a:lnTo>
                  <a:lnTo>
                    <a:pt x="721" y="143"/>
                  </a:lnTo>
                  <a:lnTo>
                    <a:pt x="723" y="135"/>
                  </a:lnTo>
                  <a:lnTo>
                    <a:pt x="719" y="124"/>
                  </a:lnTo>
                  <a:lnTo>
                    <a:pt x="713" y="116"/>
                  </a:lnTo>
                  <a:lnTo>
                    <a:pt x="709" y="112"/>
                  </a:lnTo>
                  <a:lnTo>
                    <a:pt x="704" y="108"/>
                  </a:lnTo>
                  <a:lnTo>
                    <a:pt x="696" y="105"/>
                  </a:lnTo>
                  <a:lnTo>
                    <a:pt x="689" y="103"/>
                  </a:lnTo>
                  <a:lnTo>
                    <a:pt x="675" y="99"/>
                  </a:lnTo>
                  <a:lnTo>
                    <a:pt x="664" y="99"/>
                  </a:lnTo>
                  <a:lnTo>
                    <a:pt x="650" y="99"/>
                  </a:lnTo>
                  <a:lnTo>
                    <a:pt x="637" y="99"/>
                  </a:lnTo>
                  <a:lnTo>
                    <a:pt x="620" y="99"/>
                  </a:lnTo>
                  <a:lnTo>
                    <a:pt x="607" y="99"/>
                  </a:lnTo>
                  <a:lnTo>
                    <a:pt x="592" y="99"/>
                  </a:lnTo>
                  <a:lnTo>
                    <a:pt x="578" y="101"/>
                  </a:lnTo>
                  <a:lnTo>
                    <a:pt x="561" y="101"/>
                  </a:lnTo>
                  <a:lnTo>
                    <a:pt x="550" y="103"/>
                  </a:lnTo>
                  <a:lnTo>
                    <a:pt x="536" y="103"/>
                  </a:lnTo>
                  <a:lnTo>
                    <a:pt x="529" y="105"/>
                  </a:lnTo>
                  <a:lnTo>
                    <a:pt x="519" y="105"/>
                  </a:lnTo>
                  <a:lnTo>
                    <a:pt x="514" y="107"/>
                  </a:lnTo>
                  <a:lnTo>
                    <a:pt x="508" y="107"/>
                  </a:lnTo>
                  <a:lnTo>
                    <a:pt x="508" y="107"/>
                  </a:lnTo>
                  <a:lnTo>
                    <a:pt x="373" y="110"/>
                  </a:lnTo>
                  <a:lnTo>
                    <a:pt x="369" y="110"/>
                  </a:lnTo>
                  <a:lnTo>
                    <a:pt x="358" y="116"/>
                  </a:lnTo>
                  <a:lnTo>
                    <a:pt x="350" y="116"/>
                  </a:lnTo>
                  <a:lnTo>
                    <a:pt x="342" y="120"/>
                  </a:lnTo>
                  <a:lnTo>
                    <a:pt x="331" y="120"/>
                  </a:lnTo>
                  <a:lnTo>
                    <a:pt x="323" y="124"/>
                  </a:lnTo>
                  <a:lnTo>
                    <a:pt x="310" y="126"/>
                  </a:lnTo>
                  <a:lnTo>
                    <a:pt x="299" y="127"/>
                  </a:lnTo>
                  <a:lnTo>
                    <a:pt x="285" y="127"/>
                  </a:lnTo>
                  <a:lnTo>
                    <a:pt x="274" y="131"/>
                  </a:lnTo>
                  <a:lnTo>
                    <a:pt x="261" y="131"/>
                  </a:lnTo>
                  <a:lnTo>
                    <a:pt x="249" y="131"/>
                  </a:lnTo>
                  <a:lnTo>
                    <a:pt x="238" y="129"/>
                  </a:lnTo>
                  <a:lnTo>
                    <a:pt x="226" y="129"/>
                  </a:lnTo>
                  <a:lnTo>
                    <a:pt x="213" y="126"/>
                  </a:lnTo>
                  <a:lnTo>
                    <a:pt x="200" y="124"/>
                  </a:lnTo>
                  <a:lnTo>
                    <a:pt x="188" y="118"/>
                  </a:lnTo>
                  <a:lnTo>
                    <a:pt x="177" y="114"/>
                  </a:lnTo>
                  <a:lnTo>
                    <a:pt x="166" y="107"/>
                  </a:lnTo>
                  <a:lnTo>
                    <a:pt x="156" y="103"/>
                  </a:lnTo>
                  <a:lnTo>
                    <a:pt x="147" y="95"/>
                  </a:lnTo>
                  <a:lnTo>
                    <a:pt x="139" y="89"/>
                  </a:lnTo>
                  <a:lnTo>
                    <a:pt x="129" y="82"/>
                  </a:lnTo>
                  <a:lnTo>
                    <a:pt x="122" y="76"/>
                  </a:lnTo>
                  <a:lnTo>
                    <a:pt x="114" y="69"/>
                  </a:lnTo>
                  <a:lnTo>
                    <a:pt x="109" y="61"/>
                  </a:lnTo>
                  <a:lnTo>
                    <a:pt x="95" y="48"/>
                  </a:lnTo>
                  <a:lnTo>
                    <a:pt x="90" y="34"/>
                  </a:lnTo>
                  <a:lnTo>
                    <a:pt x="80" y="25"/>
                  </a:lnTo>
                  <a:lnTo>
                    <a:pt x="76" y="17"/>
                  </a:lnTo>
                  <a:lnTo>
                    <a:pt x="72" y="10"/>
                  </a:lnTo>
                  <a:lnTo>
                    <a:pt x="72" y="6"/>
                  </a:lnTo>
                  <a:lnTo>
                    <a:pt x="72" y="2"/>
                  </a:lnTo>
                  <a:lnTo>
                    <a:pt x="74" y="0"/>
                  </a:lnTo>
                  <a:lnTo>
                    <a:pt x="74"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47" name="Freeform 39"/>
            <p:cNvSpPr>
              <a:spLocks/>
            </p:cNvSpPr>
            <p:nvPr/>
          </p:nvSpPr>
          <p:spPr bwMode="auto">
            <a:xfrm>
              <a:off x="1315" y="3816"/>
              <a:ext cx="59" cy="114"/>
            </a:xfrm>
            <a:custGeom>
              <a:avLst/>
              <a:gdLst>
                <a:gd name="T0" fmla="*/ 7 w 117"/>
                <a:gd name="T1" fmla="*/ 75 h 229"/>
                <a:gd name="T2" fmla="*/ 114 w 117"/>
                <a:gd name="T3" fmla="*/ 0 h 229"/>
                <a:gd name="T4" fmla="*/ 112 w 117"/>
                <a:gd name="T5" fmla="*/ 2 h 229"/>
                <a:gd name="T6" fmla="*/ 108 w 117"/>
                <a:gd name="T7" fmla="*/ 10 h 229"/>
                <a:gd name="T8" fmla="*/ 104 w 117"/>
                <a:gd name="T9" fmla="*/ 14 h 229"/>
                <a:gd name="T10" fmla="*/ 100 w 117"/>
                <a:gd name="T11" fmla="*/ 19 h 229"/>
                <a:gd name="T12" fmla="*/ 97 w 117"/>
                <a:gd name="T13" fmla="*/ 29 h 229"/>
                <a:gd name="T14" fmla="*/ 93 w 117"/>
                <a:gd name="T15" fmla="*/ 37 h 229"/>
                <a:gd name="T16" fmla="*/ 89 w 117"/>
                <a:gd name="T17" fmla="*/ 44 h 229"/>
                <a:gd name="T18" fmla="*/ 85 w 117"/>
                <a:gd name="T19" fmla="*/ 52 h 229"/>
                <a:gd name="T20" fmla="*/ 81 w 117"/>
                <a:gd name="T21" fmla="*/ 59 h 229"/>
                <a:gd name="T22" fmla="*/ 79 w 117"/>
                <a:gd name="T23" fmla="*/ 69 h 229"/>
                <a:gd name="T24" fmla="*/ 76 w 117"/>
                <a:gd name="T25" fmla="*/ 76 h 229"/>
                <a:gd name="T26" fmla="*/ 74 w 117"/>
                <a:gd name="T27" fmla="*/ 84 h 229"/>
                <a:gd name="T28" fmla="*/ 72 w 117"/>
                <a:gd name="T29" fmla="*/ 92 h 229"/>
                <a:gd name="T30" fmla="*/ 72 w 117"/>
                <a:gd name="T31" fmla="*/ 101 h 229"/>
                <a:gd name="T32" fmla="*/ 72 w 117"/>
                <a:gd name="T33" fmla="*/ 114 h 229"/>
                <a:gd name="T34" fmla="*/ 76 w 117"/>
                <a:gd name="T35" fmla="*/ 126 h 229"/>
                <a:gd name="T36" fmla="*/ 79 w 117"/>
                <a:gd name="T37" fmla="*/ 137 h 229"/>
                <a:gd name="T38" fmla="*/ 87 w 117"/>
                <a:gd name="T39" fmla="*/ 147 h 229"/>
                <a:gd name="T40" fmla="*/ 93 w 117"/>
                <a:gd name="T41" fmla="*/ 153 h 229"/>
                <a:gd name="T42" fmla="*/ 100 w 117"/>
                <a:gd name="T43" fmla="*/ 158 h 229"/>
                <a:gd name="T44" fmla="*/ 104 w 117"/>
                <a:gd name="T45" fmla="*/ 164 h 229"/>
                <a:gd name="T46" fmla="*/ 104 w 117"/>
                <a:gd name="T47" fmla="*/ 168 h 229"/>
                <a:gd name="T48" fmla="*/ 100 w 117"/>
                <a:gd name="T49" fmla="*/ 172 h 229"/>
                <a:gd name="T50" fmla="*/ 97 w 117"/>
                <a:gd name="T51" fmla="*/ 175 h 229"/>
                <a:gd name="T52" fmla="*/ 89 w 117"/>
                <a:gd name="T53" fmla="*/ 177 h 229"/>
                <a:gd name="T54" fmla="*/ 83 w 117"/>
                <a:gd name="T55" fmla="*/ 181 h 229"/>
                <a:gd name="T56" fmla="*/ 76 w 117"/>
                <a:gd name="T57" fmla="*/ 183 h 229"/>
                <a:gd name="T58" fmla="*/ 68 w 117"/>
                <a:gd name="T59" fmla="*/ 183 h 229"/>
                <a:gd name="T60" fmla="*/ 62 w 117"/>
                <a:gd name="T61" fmla="*/ 185 h 229"/>
                <a:gd name="T62" fmla="*/ 62 w 117"/>
                <a:gd name="T63" fmla="*/ 187 h 229"/>
                <a:gd name="T64" fmla="*/ 117 w 117"/>
                <a:gd name="T65" fmla="*/ 189 h 229"/>
                <a:gd name="T66" fmla="*/ 117 w 117"/>
                <a:gd name="T67" fmla="*/ 210 h 229"/>
                <a:gd name="T68" fmla="*/ 17 w 117"/>
                <a:gd name="T69" fmla="*/ 229 h 229"/>
                <a:gd name="T70" fmla="*/ 0 w 117"/>
                <a:gd name="T71" fmla="*/ 196 h 229"/>
                <a:gd name="T72" fmla="*/ 17 w 117"/>
                <a:gd name="T73" fmla="*/ 189 h 229"/>
                <a:gd name="T74" fmla="*/ 15 w 117"/>
                <a:gd name="T75" fmla="*/ 187 h 229"/>
                <a:gd name="T76" fmla="*/ 15 w 117"/>
                <a:gd name="T77" fmla="*/ 183 h 229"/>
                <a:gd name="T78" fmla="*/ 15 w 117"/>
                <a:gd name="T79" fmla="*/ 177 h 229"/>
                <a:gd name="T80" fmla="*/ 15 w 117"/>
                <a:gd name="T81" fmla="*/ 172 h 229"/>
                <a:gd name="T82" fmla="*/ 13 w 117"/>
                <a:gd name="T83" fmla="*/ 162 h 229"/>
                <a:gd name="T84" fmla="*/ 13 w 117"/>
                <a:gd name="T85" fmla="*/ 153 h 229"/>
                <a:gd name="T86" fmla="*/ 13 w 117"/>
                <a:gd name="T87" fmla="*/ 143 h 229"/>
                <a:gd name="T88" fmla="*/ 13 w 117"/>
                <a:gd name="T89" fmla="*/ 134 h 229"/>
                <a:gd name="T90" fmla="*/ 13 w 117"/>
                <a:gd name="T91" fmla="*/ 120 h 229"/>
                <a:gd name="T92" fmla="*/ 11 w 117"/>
                <a:gd name="T93" fmla="*/ 111 h 229"/>
                <a:gd name="T94" fmla="*/ 9 w 117"/>
                <a:gd name="T95" fmla="*/ 99 h 229"/>
                <a:gd name="T96" fmla="*/ 9 w 117"/>
                <a:gd name="T97" fmla="*/ 92 h 229"/>
                <a:gd name="T98" fmla="*/ 9 w 117"/>
                <a:gd name="T99" fmla="*/ 84 h 229"/>
                <a:gd name="T100" fmla="*/ 7 w 117"/>
                <a:gd name="T101" fmla="*/ 78 h 229"/>
                <a:gd name="T102" fmla="*/ 7 w 117"/>
                <a:gd name="T103" fmla="*/ 75 h 229"/>
                <a:gd name="T104" fmla="*/ 7 w 117"/>
                <a:gd name="T105" fmla="*/ 7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 h="229">
                  <a:moveTo>
                    <a:pt x="7" y="75"/>
                  </a:moveTo>
                  <a:lnTo>
                    <a:pt x="114" y="0"/>
                  </a:lnTo>
                  <a:lnTo>
                    <a:pt x="112" y="2"/>
                  </a:lnTo>
                  <a:lnTo>
                    <a:pt x="108" y="10"/>
                  </a:lnTo>
                  <a:lnTo>
                    <a:pt x="104" y="14"/>
                  </a:lnTo>
                  <a:lnTo>
                    <a:pt x="100" y="19"/>
                  </a:lnTo>
                  <a:lnTo>
                    <a:pt x="97" y="29"/>
                  </a:lnTo>
                  <a:lnTo>
                    <a:pt x="93" y="37"/>
                  </a:lnTo>
                  <a:lnTo>
                    <a:pt x="89" y="44"/>
                  </a:lnTo>
                  <a:lnTo>
                    <a:pt x="85" y="52"/>
                  </a:lnTo>
                  <a:lnTo>
                    <a:pt x="81" y="59"/>
                  </a:lnTo>
                  <a:lnTo>
                    <a:pt x="79" y="69"/>
                  </a:lnTo>
                  <a:lnTo>
                    <a:pt x="76" y="76"/>
                  </a:lnTo>
                  <a:lnTo>
                    <a:pt x="74" y="84"/>
                  </a:lnTo>
                  <a:lnTo>
                    <a:pt x="72" y="92"/>
                  </a:lnTo>
                  <a:lnTo>
                    <a:pt x="72" y="101"/>
                  </a:lnTo>
                  <a:lnTo>
                    <a:pt x="72" y="114"/>
                  </a:lnTo>
                  <a:lnTo>
                    <a:pt x="76" y="126"/>
                  </a:lnTo>
                  <a:lnTo>
                    <a:pt x="79" y="137"/>
                  </a:lnTo>
                  <a:lnTo>
                    <a:pt x="87" y="147"/>
                  </a:lnTo>
                  <a:lnTo>
                    <a:pt x="93" y="153"/>
                  </a:lnTo>
                  <a:lnTo>
                    <a:pt x="100" y="158"/>
                  </a:lnTo>
                  <a:lnTo>
                    <a:pt x="104" y="164"/>
                  </a:lnTo>
                  <a:lnTo>
                    <a:pt x="104" y="168"/>
                  </a:lnTo>
                  <a:lnTo>
                    <a:pt x="100" y="172"/>
                  </a:lnTo>
                  <a:lnTo>
                    <a:pt x="97" y="175"/>
                  </a:lnTo>
                  <a:lnTo>
                    <a:pt x="89" y="177"/>
                  </a:lnTo>
                  <a:lnTo>
                    <a:pt x="83" y="181"/>
                  </a:lnTo>
                  <a:lnTo>
                    <a:pt x="76" y="183"/>
                  </a:lnTo>
                  <a:lnTo>
                    <a:pt x="68" y="183"/>
                  </a:lnTo>
                  <a:lnTo>
                    <a:pt x="62" y="185"/>
                  </a:lnTo>
                  <a:lnTo>
                    <a:pt x="62" y="187"/>
                  </a:lnTo>
                  <a:lnTo>
                    <a:pt x="117" y="189"/>
                  </a:lnTo>
                  <a:lnTo>
                    <a:pt x="117" y="210"/>
                  </a:lnTo>
                  <a:lnTo>
                    <a:pt x="17" y="229"/>
                  </a:lnTo>
                  <a:lnTo>
                    <a:pt x="0" y="196"/>
                  </a:lnTo>
                  <a:lnTo>
                    <a:pt x="17" y="189"/>
                  </a:lnTo>
                  <a:lnTo>
                    <a:pt x="15" y="187"/>
                  </a:lnTo>
                  <a:lnTo>
                    <a:pt x="15" y="183"/>
                  </a:lnTo>
                  <a:lnTo>
                    <a:pt x="15" y="177"/>
                  </a:lnTo>
                  <a:lnTo>
                    <a:pt x="15" y="172"/>
                  </a:lnTo>
                  <a:lnTo>
                    <a:pt x="13" y="162"/>
                  </a:lnTo>
                  <a:lnTo>
                    <a:pt x="13" y="153"/>
                  </a:lnTo>
                  <a:lnTo>
                    <a:pt x="13" y="143"/>
                  </a:lnTo>
                  <a:lnTo>
                    <a:pt x="13" y="134"/>
                  </a:lnTo>
                  <a:lnTo>
                    <a:pt x="13" y="120"/>
                  </a:lnTo>
                  <a:lnTo>
                    <a:pt x="11" y="111"/>
                  </a:lnTo>
                  <a:lnTo>
                    <a:pt x="9" y="99"/>
                  </a:lnTo>
                  <a:lnTo>
                    <a:pt x="9" y="92"/>
                  </a:lnTo>
                  <a:lnTo>
                    <a:pt x="9" y="84"/>
                  </a:lnTo>
                  <a:lnTo>
                    <a:pt x="7" y="78"/>
                  </a:lnTo>
                  <a:lnTo>
                    <a:pt x="7" y="75"/>
                  </a:lnTo>
                  <a:lnTo>
                    <a:pt x="7" y="75"/>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48" name="Freeform 40"/>
            <p:cNvSpPr>
              <a:spLocks/>
            </p:cNvSpPr>
            <p:nvPr/>
          </p:nvSpPr>
          <p:spPr bwMode="auto">
            <a:xfrm>
              <a:off x="1024" y="3857"/>
              <a:ext cx="119" cy="49"/>
            </a:xfrm>
            <a:custGeom>
              <a:avLst/>
              <a:gdLst>
                <a:gd name="T0" fmla="*/ 11 w 237"/>
                <a:gd name="T1" fmla="*/ 8 h 97"/>
                <a:gd name="T2" fmla="*/ 51 w 237"/>
                <a:gd name="T3" fmla="*/ 0 h 97"/>
                <a:gd name="T4" fmla="*/ 51 w 237"/>
                <a:gd name="T5" fmla="*/ 19 h 97"/>
                <a:gd name="T6" fmla="*/ 66 w 237"/>
                <a:gd name="T7" fmla="*/ 15 h 97"/>
                <a:gd name="T8" fmla="*/ 182 w 237"/>
                <a:gd name="T9" fmla="*/ 27 h 97"/>
                <a:gd name="T10" fmla="*/ 178 w 237"/>
                <a:gd name="T11" fmla="*/ 27 h 97"/>
                <a:gd name="T12" fmla="*/ 173 w 237"/>
                <a:gd name="T13" fmla="*/ 27 h 97"/>
                <a:gd name="T14" fmla="*/ 161 w 237"/>
                <a:gd name="T15" fmla="*/ 29 h 97"/>
                <a:gd name="T16" fmla="*/ 152 w 237"/>
                <a:gd name="T17" fmla="*/ 32 h 97"/>
                <a:gd name="T18" fmla="*/ 140 w 237"/>
                <a:gd name="T19" fmla="*/ 34 h 97"/>
                <a:gd name="T20" fmla="*/ 133 w 237"/>
                <a:gd name="T21" fmla="*/ 38 h 97"/>
                <a:gd name="T22" fmla="*/ 129 w 237"/>
                <a:gd name="T23" fmla="*/ 44 h 97"/>
                <a:gd name="T24" fmla="*/ 131 w 237"/>
                <a:gd name="T25" fmla="*/ 52 h 97"/>
                <a:gd name="T26" fmla="*/ 133 w 237"/>
                <a:gd name="T27" fmla="*/ 53 h 97"/>
                <a:gd name="T28" fmla="*/ 137 w 237"/>
                <a:gd name="T29" fmla="*/ 55 h 97"/>
                <a:gd name="T30" fmla="*/ 144 w 237"/>
                <a:gd name="T31" fmla="*/ 59 h 97"/>
                <a:gd name="T32" fmla="*/ 152 w 237"/>
                <a:gd name="T33" fmla="*/ 63 h 97"/>
                <a:gd name="T34" fmla="*/ 159 w 237"/>
                <a:gd name="T35" fmla="*/ 65 h 97"/>
                <a:gd name="T36" fmla="*/ 169 w 237"/>
                <a:gd name="T37" fmla="*/ 69 h 97"/>
                <a:gd name="T38" fmla="*/ 177 w 237"/>
                <a:gd name="T39" fmla="*/ 71 h 97"/>
                <a:gd name="T40" fmla="*/ 188 w 237"/>
                <a:gd name="T41" fmla="*/ 74 h 97"/>
                <a:gd name="T42" fmla="*/ 196 w 237"/>
                <a:gd name="T43" fmla="*/ 76 h 97"/>
                <a:gd name="T44" fmla="*/ 205 w 237"/>
                <a:gd name="T45" fmla="*/ 78 h 97"/>
                <a:gd name="T46" fmla="*/ 213 w 237"/>
                <a:gd name="T47" fmla="*/ 82 h 97"/>
                <a:gd name="T48" fmla="*/ 220 w 237"/>
                <a:gd name="T49" fmla="*/ 84 h 97"/>
                <a:gd name="T50" fmla="*/ 230 w 237"/>
                <a:gd name="T51" fmla="*/ 86 h 97"/>
                <a:gd name="T52" fmla="*/ 237 w 237"/>
                <a:gd name="T53" fmla="*/ 90 h 97"/>
                <a:gd name="T54" fmla="*/ 234 w 237"/>
                <a:gd name="T55" fmla="*/ 88 h 97"/>
                <a:gd name="T56" fmla="*/ 224 w 237"/>
                <a:gd name="T57" fmla="*/ 88 h 97"/>
                <a:gd name="T58" fmla="*/ 216 w 237"/>
                <a:gd name="T59" fmla="*/ 86 h 97"/>
                <a:gd name="T60" fmla="*/ 209 w 237"/>
                <a:gd name="T61" fmla="*/ 86 h 97"/>
                <a:gd name="T62" fmla="*/ 199 w 237"/>
                <a:gd name="T63" fmla="*/ 84 h 97"/>
                <a:gd name="T64" fmla="*/ 190 w 237"/>
                <a:gd name="T65" fmla="*/ 84 h 97"/>
                <a:gd name="T66" fmla="*/ 178 w 237"/>
                <a:gd name="T67" fmla="*/ 82 h 97"/>
                <a:gd name="T68" fmla="*/ 167 w 237"/>
                <a:gd name="T69" fmla="*/ 82 h 97"/>
                <a:gd name="T70" fmla="*/ 158 w 237"/>
                <a:gd name="T71" fmla="*/ 78 h 97"/>
                <a:gd name="T72" fmla="*/ 146 w 237"/>
                <a:gd name="T73" fmla="*/ 78 h 97"/>
                <a:gd name="T74" fmla="*/ 135 w 237"/>
                <a:gd name="T75" fmla="*/ 76 h 97"/>
                <a:gd name="T76" fmla="*/ 125 w 237"/>
                <a:gd name="T77" fmla="*/ 76 h 97"/>
                <a:gd name="T78" fmla="*/ 116 w 237"/>
                <a:gd name="T79" fmla="*/ 76 h 97"/>
                <a:gd name="T80" fmla="*/ 108 w 237"/>
                <a:gd name="T81" fmla="*/ 76 h 97"/>
                <a:gd name="T82" fmla="*/ 97 w 237"/>
                <a:gd name="T83" fmla="*/ 76 h 97"/>
                <a:gd name="T84" fmla="*/ 89 w 237"/>
                <a:gd name="T85" fmla="*/ 76 h 97"/>
                <a:gd name="T86" fmla="*/ 81 w 237"/>
                <a:gd name="T87" fmla="*/ 78 h 97"/>
                <a:gd name="T88" fmla="*/ 76 w 237"/>
                <a:gd name="T89" fmla="*/ 82 h 97"/>
                <a:gd name="T90" fmla="*/ 64 w 237"/>
                <a:gd name="T91" fmla="*/ 84 h 97"/>
                <a:gd name="T92" fmla="*/ 57 w 237"/>
                <a:gd name="T93" fmla="*/ 88 h 97"/>
                <a:gd name="T94" fmla="*/ 45 w 237"/>
                <a:gd name="T95" fmla="*/ 93 h 97"/>
                <a:gd name="T96" fmla="*/ 45 w 237"/>
                <a:gd name="T97" fmla="*/ 97 h 97"/>
                <a:gd name="T98" fmla="*/ 49 w 237"/>
                <a:gd name="T99" fmla="*/ 38 h 97"/>
                <a:gd name="T100" fmla="*/ 28 w 237"/>
                <a:gd name="T101" fmla="*/ 82 h 97"/>
                <a:gd name="T102" fmla="*/ 0 w 237"/>
                <a:gd name="T103" fmla="*/ 80 h 97"/>
                <a:gd name="T104" fmla="*/ 11 w 237"/>
                <a:gd name="T105" fmla="*/ 8 h 97"/>
                <a:gd name="T106" fmla="*/ 11 w 237"/>
                <a:gd name="T107"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7">
                  <a:moveTo>
                    <a:pt x="11" y="8"/>
                  </a:moveTo>
                  <a:lnTo>
                    <a:pt x="51" y="0"/>
                  </a:lnTo>
                  <a:lnTo>
                    <a:pt x="51" y="19"/>
                  </a:lnTo>
                  <a:lnTo>
                    <a:pt x="66" y="15"/>
                  </a:lnTo>
                  <a:lnTo>
                    <a:pt x="182" y="27"/>
                  </a:lnTo>
                  <a:lnTo>
                    <a:pt x="178" y="27"/>
                  </a:lnTo>
                  <a:lnTo>
                    <a:pt x="173" y="27"/>
                  </a:lnTo>
                  <a:lnTo>
                    <a:pt x="161" y="29"/>
                  </a:lnTo>
                  <a:lnTo>
                    <a:pt x="152" y="32"/>
                  </a:lnTo>
                  <a:lnTo>
                    <a:pt x="140" y="34"/>
                  </a:lnTo>
                  <a:lnTo>
                    <a:pt x="133" y="38"/>
                  </a:lnTo>
                  <a:lnTo>
                    <a:pt x="129" y="44"/>
                  </a:lnTo>
                  <a:lnTo>
                    <a:pt x="131" y="52"/>
                  </a:lnTo>
                  <a:lnTo>
                    <a:pt x="133" y="53"/>
                  </a:lnTo>
                  <a:lnTo>
                    <a:pt x="137" y="55"/>
                  </a:lnTo>
                  <a:lnTo>
                    <a:pt x="144" y="59"/>
                  </a:lnTo>
                  <a:lnTo>
                    <a:pt x="152" y="63"/>
                  </a:lnTo>
                  <a:lnTo>
                    <a:pt x="159" y="65"/>
                  </a:lnTo>
                  <a:lnTo>
                    <a:pt x="169" y="69"/>
                  </a:lnTo>
                  <a:lnTo>
                    <a:pt x="177" y="71"/>
                  </a:lnTo>
                  <a:lnTo>
                    <a:pt x="188" y="74"/>
                  </a:lnTo>
                  <a:lnTo>
                    <a:pt x="196" y="76"/>
                  </a:lnTo>
                  <a:lnTo>
                    <a:pt x="205" y="78"/>
                  </a:lnTo>
                  <a:lnTo>
                    <a:pt x="213" y="82"/>
                  </a:lnTo>
                  <a:lnTo>
                    <a:pt x="220" y="84"/>
                  </a:lnTo>
                  <a:lnTo>
                    <a:pt x="230" y="86"/>
                  </a:lnTo>
                  <a:lnTo>
                    <a:pt x="237" y="90"/>
                  </a:lnTo>
                  <a:lnTo>
                    <a:pt x="234" y="88"/>
                  </a:lnTo>
                  <a:lnTo>
                    <a:pt x="224" y="88"/>
                  </a:lnTo>
                  <a:lnTo>
                    <a:pt x="216" y="86"/>
                  </a:lnTo>
                  <a:lnTo>
                    <a:pt x="209" y="86"/>
                  </a:lnTo>
                  <a:lnTo>
                    <a:pt x="199" y="84"/>
                  </a:lnTo>
                  <a:lnTo>
                    <a:pt x="190" y="84"/>
                  </a:lnTo>
                  <a:lnTo>
                    <a:pt x="178" y="82"/>
                  </a:lnTo>
                  <a:lnTo>
                    <a:pt x="167" y="82"/>
                  </a:lnTo>
                  <a:lnTo>
                    <a:pt x="158" y="78"/>
                  </a:lnTo>
                  <a:lnTo>
                    <a:pt x="146" y="78"/>
                  </a:lnTo>
                  <a:lnTo>
                    <a:pt x="135" y="76"/>
                  </a:lnTo>
                  <a:lnTo>
                    <a:pt x="125" y="76"/>
                  </a:lnTo>
                  <a:lnTo>
                    <a:pt x="116" y="76"/>
                  </a:lnTo>
                  <a:lnTo>
                    <a:pt x="108" y="76"/>
                  </a:lnTo>
                  <a:lnTo>
                    <a:pt x="97" y="76"/>
                  </a:lnTo>
                  <a:lnTo>
                    <a:pt x="89" y="76"/>
                  </a:lnTo>
                  <a:lnTo>
                    <a:pt x="81" y="78"/>
                  </a:lnTo>
                  <a:lnTo>
                    <a:pt x="76" y="82"/>
                  </a:lnTo>
                  <a:lnTo>
                    <a:pt x="64" y="84"/>
                  </a:lnTo>
                  <a:lnTo>
                    <a:pt x="57" y="88"/>
                  </a:lnTo>
                  <a:lnTo>
                    <a:pt x="45" y="93"/>
                  </a:lnTo>
                  <a:lnTo>
                    <a:pt x="45" y="97"/>
                  </a:lnTo>
                  <a:lnTo>
                    <a:pt x="49" y="38"/>
                  </a:lnTo>
                  <a:lnTo>
                    <a:pt x="28" y="82"/>
                  </a:lnTo>
                  <a:lnTo>
                    <a:pt x="0" y="80"/>
                  </a:lnTo>
                  <a:lnTo>
                    <a:pt x="11" y="8"/>
                  </a:lnTo>
                  <a:lnTo>
                    <a:pt x="11" y="8"/>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49" name="Freeform 41"/>
            <p:cNvSpPr>
              <a:spLocks/>
            </p:cNvSpPr>
            <p:nvPr/>
          </p:nvSpPr>
          <p:spPr bwMode="auto">
            <a:xfrm>
              <a:off x="1428" y="3512"/>
              <a:ext cx="123" cy="67"/>
            </a:xfrm>
            <a:custGeom>
              <a:avLst/>
              <a:gdLst>
                <a:gd name="T0" fmla="*/ 0 w 245"/>
                <a:gd name="T1" fmla="*/ 86 h 133"/>
                <a:gd name="T2" fmla="*/ 61 w 245"/>
                <a:gd name="T3" fmla="*/ 76 h 133"/>
                <a:gd name="T4" fmla="*/ 84 w 245"/>
                <a:gd name="T5" fmla="*/ 17 h 133"/>
                <a:gd name="T6" fmla="*/ 139 w 245"/>
                <a:gd name="T7" fmla="*/ 0 h 133"/>
                <a:gd name="T8" fmla="*/ 175 w 245"/>
                <a:gd name="T9" fmla="*/ 4 h 133"/>
                <a:gd name="T10" fmla="*/ 222 w 245"/>
                <a:gd name="T11" fmla="*/ 4 h 133"/>
                <a:gd name="T12" fmla="*/ 245 w 245"/>
                <a:gd name="T13" fmla="*/ 19 h 133"/>
                <a:gd name="T14" fmla="*/ 154 w 245"/>
                <a:gd name="T15" fmla="*/ 61 h 133"/>
                <a:gd name="T16" fmla="*/ 156 w 245"/>
                <a:gd name="T17" fmla="*/ 97 h 133"/>
                <a:gd name="T18" fmla="*/ 184 w 245"/>
                <a:gd name="T19" fmla="*/ 112 h 133"/>
                <a:gd name="T20" fmla="*/ 180 w 245"/>
                <a:gd name="T21" fmla="*/ 114 h 133"/>
                <a:gd name="T22" fmla="*/ 173 w 245"/>
                <a:gd name="T23" fmla="*/ 122 h 133"/>
                <a:gd name="T24" fmla="*/ 165 w 245"/>
                <a:gd name="T25" fmla="*/ 124 h 133"/>
                <a:gd name="T26" fmla="*/ 160 w 245"/>
                <a:gd name="T27" fmla="*/ 127 h 133"/>
                <a:gd name="T28" fmla="*/ 152 w 245"/>
                <a:gd name="T29" fmla="*/ 129 h 133"/>
                <a:gd name="T30" fmla="*/ 146 w 245"/>
                <a:gd name="T31" fmla="*/ 131 h 133"/>
                <a:gd name="T32" fmla="*/ 135 w 245"/>
                <a:gd name="T33" fmla="*/ 129 h 133"/>
                <a:gd name="T34" fmla="*/ 127 w 245"/>
                <a:gd name="T35" fmla="*/ 129 h 133"/>
                <a:gd name="T36" fmla="*/ 118 w 245"/>
                <a:gd name="T37" fmla="*/ 127 h 133"/>
                <a:gd name="T38" fmla="*/ 110 w 245"/>
                <a:gd name="T39" fmla="*/ 124 h 133"/>
                <a:gd name="T40" fmla="*/ 103 w 245"/>
                <a:gd name="T41" fmla="*/ 122 h 133"/>
                <a:gd name="T42" fmla="*/ 97 w 245"/>
                <a:gd name="T43" fmla="*/ 118 h 133"/>
                <a:gd name="T44" fmla="*/ 93 w 245"/>
                <a:gd name="T45" fmla="*/ 118 h 133"/>
                <a:gd name="T46" fmla="*/ 34 w 245"/>
                <a:gd name="T47" fmla="*/ 133 h 133"/>
                <a:gd name="T48" fmla="*/ 0 w 245"/>
                <a:gd name="T49" fmla="*/ 86 h 133"/>
                <a:gd name="T50" fmla="*/ 0 w 245"/>
                <a:gd name="T51" fmla="*/ 8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133">
                  <a:moveTo>
                    <a:pt x="0" y="86"/>
                  </a:moveTo>
                  <a:lnTo>
                    <a:pt x="61" y="76"/>
                  </a:lnTo>
                  <a:lnTo>
                    <a:pt x="84" y="17"/>
                  </a:lnTo>
                  <a:lnTo>
                    <a:pt x="139" y="0"/>
                  </a:lnTo>
                  <a:lnTo>
                    <a:pt x="175" y="4"/>
                  </a:lnTo>
                  <a:lnTo>
                    <a:pt x="222" y="4"/>
                  </a:lnTo>
                  <a:lnTo>
                    <a:pt x="245" y="19"/>
                  </a:lnTo>
                  <a:lnTo>
                    <a:pt x="154" y="61"/>
                  </a:lnTo>
                  <a:lnTo>
                    <a:pt x="156" y="97"/>
                  </a:lnTo>
                  <a:lnTo>
                    <a:pt x="184" y="112"/>
                  </a:lnTo>
                  <a:lnTo>
                    <a:pt x="180" y="114"/>
                  </a:lnTo>
                  <a:lnTo>
                    <a:pt x="173" y="122"/>
                  </a:lnTo>
                  <a:lnTo>
                    <a:pt x="165" y="124"/>
                  </a:lnTo>
                  <a:lnTo>
                    <a:pt x="160" y="127"/>
                  </a:lnTo>
                  <a:lnTo>
                    <a:pt x="152" y="129"/>
                  </a:lnTo>
                  <a:lnTo>
                    <a:pt x="146" y="131"/>
                  </a:lnTo>
                  <a:lnTo>
                    <a:pt x="135" y="129"/>
                  </a:lnTo>
                  <a:lnTo>
                    <a:pt x="127" y="129"/>
                  </a:lnTo>
                  <a:lnTo>
                    <a:pt x="118" y="127"/>
                  </a:lnTo>
                  <a:lnTo>
                    <a:pt x="110" y="124"/>
                  </a:lnTo>
                  <a:lnTo>
                    <a:pt x="103" y="122"/>
                  </a:lnTo>
                  <a:lnTo>
                    <a:pt x="97" y="118"/>
                  </a:lnTo>
                  <a:lnTo>
                    <a:pt x="93" y="118"/>
                  </a:lnTo>
                  <a:lnTo>
                    <a:pt x="34" y="133"/>
                  </a:lnTo>
                  <a:lnTo>
                    <a:pt x="0" y="86"/>
                  </a:lnTo>
                  <a:lnTo>
                    <a:pt x="0" y="86"/>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50" name="Freeform 42"/>
            <p:cNvSpPr>
              <a:spLocks/>
            </p:cNvSpPr>
            <p:nvPr/>
          </p:nvSpPr>
          <p:spPr bwMode="auto">
            <a:xfrm>
              <a:off x="1462" y="3670"/>
              <a:ext cx="99" cy="67"/>
            </a:xfrm>
            <a:custGeom>
              <a:avLst/>
              <a:gdLst>
                <a:gd name="T0" fmla="*/ 0 w 198"/>
                <a:gd name="T1" fmla="*/ 99 h 135"/>
                <a:gd name="T2" fmla="*/ 48 w 198"/>
                <a:gd name="T3" fmla="*/ 21 h 135"/>
                <a:gd name="T4" fmla="*/ 116 w 198"/>
                <a:gd name="T5" fmla="*/ 0 h 135"/>
                <a:gd name="T6" fmla="*/ 124 w 198"/>
                <a:gd name="T7" fmla="*/ 13 h 135"/>
                <a:gd name="T8" fmla="*/ 97 w 198"/>
                <a:gd name="T9" fmla="*/ 42 h 135"/>
                <a:gd name="T10" fmla="*/ 198 w 198"/>
                <a:gd name="T11" fmla="*/ 17 h 135"/>
                <a:gd name="T12" fmla="*/ 177 w 198"/>
                <a:gd name="T13" fmla="*/ 59 h 135"/>
                <a:gd name="T14" fmla="*/ 143 w 198"/>
                <a:gd name="T15" fmla="*/ 114 h 135"/>
                <a:gd name="T16" fmla="*/ 139 w 198"/>
                <a:gd name="T17" fmla="*/ 114 h 135"/>
                <a:gd name="T18" fmla="*/ 135 w 198"/>
                <a:gd name="T19" fmla="*/ 112 h 135"/>
                <a:gd name="T20" fmla="*/ 128 w 198"/>
                <a:gd name="T21" fmla="*/ 110 h 135"/>
                <a:gd name="T22" fmla="*/ 120 w 198"/>
                <a:gd name="T23" fmla="*/ 108 h 135"/>
                <a:gd name="T24" fmla="*/ 109 w 198"/>
                <a:gd name="T25" fmla="*/ 106 h 135"/>
                <a:gd name="T26" fmla="*/ 97 w 198"/>
                <a:gd name="T27" fmla="*/ 106 h 135"/>
                <a:gd name="T28" fmla="*/ 84 w 198"/>
                <a:gd name="T29" fmla="*/ 106 h 135"/>
                <a:gd name="T30" fmla="*/ 73 w 198"/>
                <a:gd name="T31" fmla="*/ 106 h 135"/>
                <a:gd name="T32" fmla="*/ 59 w 198"/>
                <a:gd name="T33" fmla="*/ 108 h 135"/>
                <a:gd name="T34" fmla="*/ 46 w 198"/>
                <a:gd name="T35" fmla="*/ 112 h 135"/>
                <a:gd name="T36" fmla="*/ 33 w 198"/>
                <a:gd name="T37" fmla="*/ 118 h 135"/>
                <a:gd name="T38" fmla="*/ 21 w 198"/>
                <a:gd name="T39" fmla="*/ 121 h 135"/>
                <a:gd name="T40" fmla="*/ 12 w 198"/>
                <a:gd name="T41" fmla="*/ 127 h 135"/>
                <a:gd name="T42" fmla="*/ 4 w 198"/>
                <a:gd name="T43" fmla="*/ 131 h 135"/>
                <a:gd name="T44" fmla="*/ 0 w 198"/>
                <a:gd name="T45" fmla="*/ 131 h 135"/>
                <a:gd name="T46" fmla="*/ 0 w 198"/>
                <a:gd name="T47" fmla="*/ 135 h 135"/>
                <a:gd name="T48" fmla="*/ 0 w 198"/>
                <a:gd name="T49" fmla="*/ 99 h 135"/>
                <a:gd name="T50" fmla="*/ 0 w 198"/>
                <a:gd name="T51" fmla="*/ 9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135">
                  <a:moveTo>
                    <a:pt x="0" y="99"/>
                  </a:moveTo>
                  <a:lnTo>
                    <a:pt x="48" y="21"/>
                  </a:lnTo>
                  <a:lnTo>
                    <a:pt x="116" y="0"/>
                  </a:lnTo>
                  <a:lnTo>
                    <a:pt x="124" y="13"/>
                  </a:lnTo>
                  <a:lnTo>
                    <a:pt x="97" y="42"/>
                  </a:lnTo>
                  <a:lnTo>
                    <a:pt x="198" y="17"/>
                  </a:lnTo>
                  <a:lnTo>
                    <a:pt x="177" y="59"/>
                  </a:lnTo>
                  <a:lnTo>
                    <a:pt x="143" y="114"/>
                  </a:lnTo>
                  <a:lnTo>
                    <a:pt x="139" y="114"/>
                  </a:lnTo>
                  <a:lnTo>
                    <a:pt x="135" y="112"/>
                  </a:lnTo>
                  <a:lnTo>
                    <a:pt x="128" y="110"/>
                  </a:lnTo>
                  <a:lnTo>
                    <a:pt x="120" y="108"/>
                  </a:lnTo>
                  <a:lnTo>
                    <a:pt x="109" y="106"/>
                  </a:lnTo>
                  <a:lnTo>
                    <a:pt x="97" y="106"/>
                  </a:lnTo>
                  <a:lnTo>
                    <a:pt x="84" y="106"/>
                  </a:lnTo>
                  <a:lnTo>
                    <a:pt x="73" y="106"/>
                  </a:lnTo>
                  <a:lnTo>
                    <a:pt x="59" y="108"/>
                  </a:lnTo>
                  <a:lnTo>
                    <a:pt x="46" y="112"/>
                  </a:lnTo>
                  <a:lnTo>
                    <a:pt x="33" y="118"/>
                  </a:lnTo>
                  <a:lnTo>
                    <a:pt x="21" y="121"/>
                  </a:lnTo>
                  <a:lnTo>
                    <a:pt x="12" y="127"/>
                  </a:lnTo>
                  <a:lnTo>
                    <a:pt x="4" y="131"/>
                  </a:lnTo>
                  <a:lnTo>
                    <a:pt x="0" y="131"/>
                  </a:lnTo>
                  <a:lnTo>
                    <a:pt x="0" y="135"/>
                  </a:lnTo>
                  <a:lnTo>
                    <a:pt x="0" y="99"/>
                  </a:lnTo>
                  <a:lnTo>
                    <a:pt x="0" y="99"/>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51" name="Freeform 43"/>
            <p:cNvSpPr>
              <a:spLocks/>
            </p:cNvSpPr>
            <p:nvPr/>
          </p:nvSpPr>
          <p:spPr bwMode="auto">
            <a:xfrm>
              <a:off x="943" y="3855"/>
              <a:ext cx="93" cy="83"/>
            </a:xfrm>
            <a:custGeom>
              <a:avLst/>
              <a:gdLst>
                <a:gd name="T0" fmla="*/ 183 w 186"/>
                <a:gd name="T1" fmla="*/ 17 h 166"/>
                <a:gd name="T2" fmla="*/ 152 w 186"/>
                <a:gd name="T3" fmla="*/ 0 h 166"/>
                <a:gd name="T4" fmla="*/ 110 w 186"/>
                <a:gd name="T5" fmla="*/ 57 h 166"/>
                <a:gd name="T6" fmla="*/ 131 w 186"/>
                <a:gd name="T7" fmla="*/ 76 h 166"/>
                <a:gd name="T8" fmla="*/ 127 w 186"/>
                <a:gd name="T9" fmla="*/ 80 h 166"/>
                <a:gd name="T10" fmla="*/ 122 w 186"/>
                <a:gd name="T11" fmla="*/ 90 h 166"/>
                <a:gd name="T12" fmla="*/ 118 w 186"/>
                <a:gd name="T13" fmla="*/ 94 h 166"/>
                <a:gd name="T14" fmla="*/ 110 w 186"/>
                <a:gd name="T15" fmla="*/ 99 h 166"/>
                <a:gd name="T16" fmla="*/ 101 w 186"/>
                <a:gd name="T17" fmla="*/ 105 h 166"/>
                <a:gd name="T18" fmla="*/ 93 w 186"/>
                <a:gd name="T19" fmla="*/ 113 h 166"/>
                <a:gd name="T20" fmla="*/ 86 w 186"/>
                <a:gd name="T21" fmla="*/ 114 h 166"/>
                <a:gd name="T22" fmla="*/ 78 w 186"/>
                <a:gd name="T23" fmla="*/ 118 h 166"/>
                <a:gd name="T24" fmla="*/ 70 w 186"/>
                <a:gd name="T25" fmla="*/ 120 h 166"/>
                <a:gd name="T26" fmla="*/ 65 w 186"/>
                <a:gd name="T27" fmla="*/ 124 h 166"/>
                <a:gd name="T28" fmla="*/ 55 w 186"/>
                <a:gd name="T29" fmla="*/ 128 h 166"/>
                <a:gd name="T30" fmla="*/ 50 w 186"/>
                <a:gd name="T31" fmla="*/ 130 h 166"/>
                <a:gd name="T32" fmla="*/ 42 w 186"/>
                <a:gd name="T33" fmla="*/ 132 h 166"/>
                <a:gd name="T34" fmla="*/ 34 w 186"/>
                <a:gd name="T35" fmla="*/ 135 h 166"/>
                <a:gd name="T36" fmla="*/ 27 w 186"/>
                <a:gd name="T37" fmla="*/ 135 h 166"/>
                <a:gd name="T38" fmla="*/ 21 w 186"/>
                <a:gd name="T39" fmla="*/ 137 h 166"/>
                <a:gd name="T40" fmla="*/ 13 w 186"/>
                <a:gd name="T41" fmla="*/ 139 h 166"/>
                <a:gd name="T42" fmla="*/ 10 w 186"/>
                <a:gd name="T43" fmla="*/ 141 h 166"/>
                <a:gd name="T44" fmla="*/ 2 w 186"/>
                <a:gd name="T45" fmla="*/ 143 h 166"/>
                <a:gd name="T46" fmla="*/ 0 w 186"/>
                <a:gd name="T47" fmla="*/ 145 h 166"/>
                <a:gd name="T48" fmla="*/ 11 w 186"/>
                <a:gd name="T49" fmla="*/ 166 h 166"/>
                <a:gd name="T50" fmla="*/ 11 w 186"/>
                <a:gd name="T51" fmla="*/ 164 h 166"/>
                <a:gd name="T52" fmla="*/ 17 w 186"/>
                <a:gd name="T53" fmla="*/ 164 h 166"/>
                <a:gd name="T54" fmla="*/ 23 w 186"/>
                <a:gd name="T55" fmla="*/ 164 h 166"/>
                <a:gd name="T56" fmla="*/ 31 w 186"/>
                <a:gd name="T57" fmla="*/ 164 h 166"/>
                <a:gd name="T58" fmla="*/ 40 w 186"/>
                <a:gd name="T59" fmla="*/ 164 h 166"/>
                <a:gd name="T60" fmla="*/ 53 w 186"/>
                <a:gd name="T61" fmla="*/ 164 h 166"/>
                <a:gd name="T62" fmla="*/ 59 w 186"/>
                <a:gd name="T63" fmla="*/ 164 h 166"/>
                <a:gd name="T64" fmla="*/ 65 w 186"/>
                <a:gd name="T65" fmla="*/ 164 h 166"/>
                <a:gd name="T66" fmla="*/ 72 w 186"/>
                <a:gd name="T67" fmla="*/ 164 h 166"/>
                <a:gd name="T68" fmla="*/ 82 w 186"/>
                <a:gd name="T69" fmla="*/ 166 h 166"/>
                <a:gd name="T70" fmla="*/ 93 w 186"/>
                <a:gd name="T71" fmla="*/ 164 h 166"/>
                <a:gd name="T72" fmla="*/ 108 w 186"/>
                <a:gd name="T73" fmla="*/ 164 h 166"/>
                <a:gd name="T74" fmla="*/ 114 w 186"/>
                <a:gd name="T75" fmla="*/ 162 h 166"/>
                <a:gd name="T76" fmla="*/ 122 w 186"/>
                <a:gd name="T77" fmla="*/ 162 h 166"/>
                <a:gd name="T78" fmla="*/ 129 w 186"/>
                <a:gd name="T79" fmla="*/ 160 h 166"/>
                <a:gd name="T80" fmla="*/ 137 w 186"/>
                <a:gd name="T81" fmla="*/ 160 h 166"/>
                <a:gd name="T82" fmla="*/ 148 w 186"/>
                <a:gd name="T83" fmla="*/ 156 h 166"/>
                <a:gd name="T84" fmla="*/ 162 w 186"/>
                <a:gd name="T85" fmla="*/ 151 h 166"/>
                <a:gd name="T86" fmla="*/ 171 w 186"/>
                <a:gd name="T87" fmla="*/ 141 h 166"/>
                <a:gd name="T88" fmla="*/ 179 w 186"/>
                <a:gd name="T89" fmla="*/ 132 h 166"/>
                <a:gd name="T90" fmla="*/ 181 w 186"/>
                <a:gd name="T91" fmla="*/ 122 h 166"/>
                <a:gd name="T92" fmla="*/ 183 w 186"/>
                <a:gd name="T93" fmla="*/ 114 h 166"/>
                <a:gd name="T94" fmla="*/ 185 w 186"/>
                <a:gd name="T95" fmla="*/ 105 h 166"/>
                <a:gd name="T96" fmla="*/ 186 w 186"/>
                <a:gd name="T97" fmla="*/ 95 h 166"/>
                <a:gd name="T98" fmla="*/ 186 w 186"/>
                <a:gd name="T99" fmla="*/ 86 h 166"/>
                <a:gd name="T100" fmla="*/ 186 w 186"/>
                <a:gd name="T101" fmla="*/ 76 h 166"/>
                <a:gd name="T102" fmla="*/ 186 w 186"/>
                <a:gd name="T103" fmla="*/ 67 h 166"/>
                <a:gd name="T104" fmla="*/ 186 w 186"/>
                <a:gd name="T105" fmla="*/ 59 h 166"/>
                <a:gd name="T106" fmla="*/ 185 w 186"/>
                <a:gd name="T107" fmla="*/ 50 h 166"/>
                <a:gd name="T108" fmla="*/ 183 w 186"/>
                <a:gd name="T109" fmla="*/ 42 h 166"/>
                <a:gd name="T110" fmla="*/ 183 w 186"/>
                <a:gd name="T111" fmla="*/ 35 h 166"/>
                <a:gd name="T112" fmla="*/ 183 w 186"/>
                <a:gd name="T113" fmla="*/ 29 h 166"/>
                <a:gd name="T114" fmla="*/ 183 w 186"/>
                <a:gd name="T115" fmla="*/ 19 h 166"/>
                <a:gd name="T116" fmla="*/ 183 w 186"/>
                <a:gd name="T117" fmla="*/ 17 h 166"/>
                <a:gd name="T118" fmla="*/ 183 w 186"/>
                <a:gd name="T119" fmla="*/ 1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66">
                  <a:moveTo>
                    <a:pt x="183" y="17"/>
                  </a:moveTo>
                  <a:lnTo>
                    <a:pt x="152" y="0"/>
                  </a:lnTo>
                  <a:lnTo>
                    <a:pt x="110" y="57"/>
                  </a:lnTo>
                  <a:lnTo>
                    <a:pt x="131" y="76"/>
                  </a:lnTo>
                  <a:lnTo>
                    <a:pt x="127" y="80"/>
                  </a:lnTo>
                  <a:lnTo>
                    <a:pt x="122" y="90"/>
                  </a:lnTo>
                  <a:lnTo>
                    <a:pt x="118" y="94"/>
                  </a:lnTo>
                  <a:lnTo>
                    <a:pt x="110" y="99"/>
                  </a:lnTo>
                  <a:lnTo>
                    <a:pt x="101" y="105"/>
                  </a:lnTo>
                  <a:lnTo>
                    <a:pt x="93" y="113"/>
                  </a:lnTo>
                  <a:lnTo>
                    <a:pt x="86" y="114"/>
                  </a:lnTo>
                  <a:lnTo>
                    <a:pt x="78" y="118"/>
                  </a:lnTo>
                  <a:lnTo>
                    <a:pt x="70" y="120"/>
                  </a:lnTo>
                  <a:lnTo>
                    <a:pt x="65" y="124"/>
                  </a:lnTo>
                  <a:lnTo>
                    <a:pt x="55" y="128"/>
                  </a:lnTo>
                  <a:lnTo>
                    <a:pt x="50" y="130"/>
                  </a:lnTo>
                  <a:lnTo>
                    <a:pt x="42" y="132"/>
                  </a:lnTo>
                  <a:lnTo>
                    <a:pt x="34" y="135"/>
                  </a:lnTo>
                  <a:lnTo>
                    <a:pt x="27" y="135"/>
                  </a:lnTo>
                  <a:lnTo>
                    <a:pt x="21" y="137"/>
                  </a:lnTo>
                  <a:lnTo>
                    <a:pt x="13" y="139"/>
                  </a:lnTo>
                  <a:lnTo>
                    <a:pt x="10" y="141"/>
                  </a:lnTo>
                  <a:lnTo>
                    <a:pt x="2" y="143"/>
                  </a:lnTo>
                  <a:lnTo>
                    <a:pt x="0" y="145"/>
                  </a:lnTo>
                  <a:lnTo>
                    <a:pt x="11" y="166"/>
                  </a:lnTo>
                  <a:lnTo>
                    <a:pt x="11" y="164"/>
                  </a:lnTo>
                  <a:lnTo>
                    <a:pt x="17" y="164"/>
                  </a:lnTo>
                  <a:lnTo>
                    <a:pt x="23" y="164"/>
                  </a:lnTo>
                  <a:lnTo>
                    <a:pt x="31" y="164"/>
                  </a:lnTo>
                  <a:lnTo>
                    <a:pt x="40" y="164"/>
                  </a:lnTo>
                  <a:lnTo>
                    <a:pt x="53" y="164"/>
                  </a:lnTo>
                  <a:lnTo>
                    <a:pt x="59" y="164"/>
                  </a:lnTo>
                  <a:lnTo>
                    <a:pt x="65" y="164"/>
                  </a:lnTo>
                  <a:lnTo>
                    <a:pt x="72" y="164"/>
                  </a:lnTo>
                  <a:lnTo>
                    <a:pt x="82" y="166"/>
                  </a:lnTo>
                  <a:lnTo>
                    <a:pt x="93" y="164"/>
                  </a:lnTo>
                  <a:lnTo>
                    <a:pt x="108" y="164"/>
                  </a:lnTo>
                  <a:lnTo>
                    <a:pt x="114" y="162"/>
                  </a:lnTo>
                  <a:lnTo>
                    <a:pt x="122" y="162"/>
                  </a:lnTo>
                  <a:lnTo>
                    <a:pt x="129" y="160"/>
                  </a:lnTo>
                  <a:lnTo>
                    <a:pt x="137" y="160"/>
                  </a:lnTo>
                  <a:lnTo>
                    <a:pt x="148" y="156"/>
                  </a:lnTo>
                  <a:lnTo>
                    <a:pt x="162" y="151"/>
                  </a:lnTo>
                  <a:lnTo>
                    <a:pt x="171" y="141"/>
                  </a:lnTo>
                  <a:lnTo>
                    <a:pt x="179" y="132"/>
                  </a:lnTo>
                  <a:lnTo>
                    <a:pt x="181" y="122"/>
                  </a:lnTo>
                  <a:lnTo>
                    <a:pt x="183" y="114"/>
                  </a:lnTo>
                  <a:lnTo>
                    <a:pt x="185" y="105"/>
                  </a:lnTo>
                  <a:lnTo>
                    <a:pt x="186" y="95"/>
                  </a:lnTo>
                  <a:lnTo>
                    <a:pt x="186" y="86"/>
                  </a:lnTo>
                  <a:lnTo>
                    <a:pt x="186" y="76"/>
                  </a:lnTo>
                  <a:lnTo>
                    <a:pt x="186" y="67"/>
                  </a:lnTo>
                  <a:lnTo>
                    <a:pt x="186" y="59"/>
                  </a:lnTo>
                  <a:lnTo>
                    <a:pt x="185" y="50"/>
                  </a:lnTo>
                  <a:lnTo>
                    <a:pt x="183" y="42"/>
                  </a:lnTo>
                  <a:lnTo>
                    <a:pt x="183" y="35"/>
                  </a:lnTo>
                  <a:lnTo>
                    <a:pt x="183" y="29"/>
                  </a:lnTo>
                  <a:lnTo>
                    <a:pt x="183" y="19"/>
                  </a:lnTo>
                  <a:lnTo>
                    <a:pt x="183" y="17"/>
                  </a:lnTo>
                  <a:lnTo>
                    <a:pt x="183" y="1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52" name="Freeform 44"/>
            <p:cNvSpPr>
              <a:spLocks/>
            </p:cNvSpPr>
            <p:nvPr/>
          </p:nvSpPr>
          <p:spPr bwMode="auto">
            <a:xfrm>
              <a:off x="1934" y="2921"/>
              <a:ext cx="62" cy="202"/>
            </a:xfrm>
            <a:custGeom>
              <a:avLst/>
              <a:gdLst>
                <a:gd name="T0" fmla="*/ 0 w 126"/>
                <a:gd name="T1" fmla="*/ 42 h 405"/>
                <a:gd name="T2" fmla="*/ 6 w 126"/>
                <a:gd name="T3" fmla="*/ 53 h 405"/>
                <a:gd name="T4" fmla="*/ 12 w 126"/>
                <a:gd name="T5" fmla="*/ 66 h 405"/>
                <a:gd name="T6" fmla="*/ 18 w 126"/>
                <a:gd name="T7" fmla="*/ 85 h 405"/>
                <a:gd name="T8" fmla="*/ 18 w 126"/>
                <a:gd name="T9" fmla="*/ 104 h 405"/>
                <a:gd name="T10" fmla="*/ 18 w 126"/>
                <a:gd name="T11" fmla="*/ 123 h 405"/>
                <a:gd name="T12" fmla="*/ 18 w 126"/>
                <a:gd name="T13" fmla="*/ 137 h 405"/>
                <a:gd name="T14" fmla="*/ 18 w 126"/>
                <a:gd name="T15" fmla="*/ 142 h 405"/>
                <a:gd name="T16" fmla="*/ 50 w 126"/>
                <a:gd name="T17" fmla="*/ 171 h 405"/>
                <a:gd name="T18" fmla="*/ 52 w 126"/>
                <a:gd name="T19" fmla="*/ 178 h 405"/>
                <a:gd name="T20" fmla="*/ 52 w 126"/>
                <a:gd name="T21" fmla="*/ 190 h 405"/>
                <a:gd name="T22" fmla="*/ 50 w 126"/>
                <a:gd name="T23" fmla="*/ 203 h 405"/>
                <a:gd name="T24" fmla="*/ 46 w 126"/>
                <a:gd name="T25" fmla="*/ 220 h 405"/>
                <a:gd name="T26" fmla="*/ 42 w 126"/>
                <a:gd name="T27" fmla="*/ 241 h 405"/>
                <a:gd name="T28" fmla="*/ 38 w 126"/>
                <a:gd name="T29" fmla="*/ 264 h 405"/>
                <a:gd name="T30" fmla="*/ 35 w 126"/>
                <a:gd name="T31" fmla="*/ 287 h 405"/>
                <a:gd name="T32" fmla="*/ 31 w 126"/>
                <a:gd name="T33" fmla="*/ 310 h 405"/>
                <a:gd name="T34" fmla="*/ 25 w 126"/>
                <a:gd name="T35" fmla="*/ 327 h 405"/>
                <a:gd name="T36" fmla="*/ 23 w 126"/>
                <a:gd name="T37" fmla="*/ 344 h 405"/>
                <a:gd name="T38" fmla="*/ 23 w 126"/>
                <a:gd name="T39" fmla="*/ 351 h 405"/>
                <a:gd name="T40" fmla="*/ 126 w 126"/>
                <a:gd name="T41" fmla="*/ 405 h 405"/>
                <a:gd name="T42" fmla="*/ 126 w 126"/>
                <a:gd name="T43" fmla="*/ 395 h 405"/>
                <a:gd name="T44" fmla="*/ 122 w 126"/>
                <a:gd name="T45" fmla="*/ 374 h 405"/>
                <a:gd name="T46" fmla="*/ 120 w 126"/>
                <a:gd name="T47" fmla="*/ 357 h 405"/>
                <a:gd name="T48" fmla="*/ 118 w 126"/>
                <a:gd name="T49" fmla="*/ 340 h 405"/>
                <a:gd name="T50" fmla="*/ 115 w 126"/>
                <a:gd name="T51" fmla="*/ 323 h 405"/>
                <a:gd name="T52" fmla="*/ 113 w 126"/>
                <a:gd name="T53" fmla="*/ 304 h 405"/>
                <a:gd name="T54" fmla="*/ 109 w 126"/>
                <a:gd name="T55" fmla="*/ 283 h 405"/>
                <a:gd name="T56" fmla="*/ 105 w 126"/>
                <a:gd name="T57" fmla="*/ 264 h 405"/>
                <a:gd name="T58" fmla="*/ 103 w 126"/>
                <a:gd name="T59" fmla="*/ 245 h 405"/>
                <a:gd name="T60" fmla="*/ 101 w 126"/>
                <a:gd name="T61" fmla="*/ 228 h 405"/>
                <a:gd name="T62" fmla="*/ 97 w 126"/>
                <a:gd name="T63" fmla="*/ 213 h 405"/>
                <a:gd name="T64" fmla="*/ 97 w 126"/>
                <a:gd name="T65" fmla="*/ 201 h 405"/>
                <a:gd name="T66" fmla="*/ 96 w 126"/>
                <a:gd name="T67" fmla="*/ 192 h 405"/>
                <a:gd name="T68" fmla="*/ 115 w 126"/>
                <a:gd name="T69" fmla="*/ 114 h 405"/>
                <a:gd name="T70" fmla="*/ 113 w 126"/>
                <a:gd name="T71" fmla="*/ 106 h 405"/>
                <a:gd name="T72" fmla="*/ 111 w 126"/>
                <a:gd name="T73" fmla="*/ 91 h 405"/>
                <a:gd name="T74" fmla="*/ 105 w 126"/>
                <a:gd name="T75" fmla="*/ 72 h 405"/>
                <a:gd name="T76" fmla="*/ 97 w 126"/>
                <a:gd name="T77" fmla="*/ 51 h 405"/>
                <a:gd name="T78" fmla="*/ 86 w 126"/>
                <a:gd name="T79" fmla="*/ 28 h 405"/>
                <a:gd name="T80" fmla="*/ 78 w 126"/>
                <a:gd name="T81" fmla="*/ 11 h 405"/>
                <a:gd name="T82" fmla="*/ 73 w 126"/>
                <a:gd name="T83" fmla="*/ 4 h 405"/>
                <a:gd name="T84" fmla="*/ 69 w 126"/>
                <a:gd name="T85" fmla="*/ 62 h 405"/>
                <a:gd name="T86" fmla="*/ 18 w 126"/>
                <a:gd name="T87" fmla="*/ 3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405">
                  <a:moveTo>
                    <a:pt x="18" y="32"/>
                  </a:moveTo>
                  <a:lnTo>
                    <a:pt x="0" y="42"/>
                  </a:lnTo>
                  <a:lnTo>
                    <a:pt x="2" y="43"/>
                  </a:lnTo>
                  <a:lnTo>
                    <a:pt x="6" y="53"/>
                  </a:lnTo>
                  <a:lnTo>
                    <a:pt x="8" y="59"/>
                  </a:lnTo>
                  <a:lnTo>
                    <a:pt x="12" y="66"/>
                  </a:lnTo>
                  <a:lnTo>
                    <a:pt x="14" y="74"/>
                  </a:lnTo>
                  <a:lnTo>
                    <a:pt x="18" y="85"/>
                  </a:lnTo>
                  <a:lnTo>
                    <a:pt x="18" y="95"/>
                  </a:lnTo>
                  <a:lnTo>
                    <a:pt x="18" y="104"/>
                  </a:lnTo>
                  <a:lnTo>
                    <a:pt x="18" y="114"/>
                  </a:lnTo>
                  <a:lnTo>
                    <a:pt x="18" y="123"/>
                  </a:lnTo>
                  <a:lnTo>
                    <a:pt x="18" y="129"/>
                  </a:lnTo>
                  <a:lnTo>
                    <a:pt x="18" y="137"/>
                  </a:lnTo>
                  <a:lnTo>
                    <a:pt x="18" y="140"/>
                  </a:lnTo>
                  <a:lnTo>
                    <a:pt x="18" y="142"/>
                  </a:lnTo>
                  <a:lnTo>
                    <a:pt x="50" y="171"/>
                  </a:lnTo>
                  <a:lnTo>
                    <a:pt x="50" y="171"/>
                  </a:lnTo>
                  <a:lnTo>
                    <a:pt x="52" y="175"/>
                  </a:lnTo>
                  <a:lnTo>
                    <a:pt x="52" y="178"/>
                  </a:lnTo>
                  <a:lnTo>
                    <a:pt x="52" y="186"/>
                  </a:lnTo>
                  <a:lnTo>
                    <a:pt x="52" y="190"/>
                  </a:lnTo>
                  <a:lnTo>
                    <a:pt x="52" y="197"/>
                  </a:lnTo>
                  <a:lnTo>
                    <a:pt x="50" y="203"/>
                  </a:lnTo>
                  <a:lnTo>
                    <a:pt x="50" y="213"/>
                  </a:lnTo>
                  <a:lnTo>
                    <a:pt x="46" y="220"/>
                  </a:lnTo>
                  <a:lnTo>
                    <a:pt x="46" y="230"/>
                  </a:lnTo>
                  <a:lnTo>
                    <a:pt x="42" y="241"/>
                  </a:lnTo>
                  <a:lnTo>
                    <a:pt x="42" y="253"/>
                  </a:lnTo>
                  <a:lnTo>
                    <a:pt x="38" y="264"/>
                  </a:lnTo>
                  <a:lnTo>
                    <a:pt x="38" y="275"/>
                  </a:lnTo>
                  <a:lnTo>
                    <a:pt x="35" y="287"/>
                  </a:lnTo>
                  <a:lnTo>
                    <a:pt x="35" y="298"/>
                  </a:lnTo>
                  <a:lnTo>
                    <a:pt x="31" y="310"/>
                  </a:lnTo>
                  <a:lnTo>
                    <a:pt x="29" y="319"/>
                  </a:lnTo>
                  <a:lnTo>
                    <a:pt x="25" y="327"/>
                  </a:lnTo>
                  <a:lnTo>
                    <a:pt x="25" y="336"/>
                  </a:lnTo>
                  <a:lnTo>
                    <a:pt x="23" y="344"/>
                  </a:lnTo>
                  <a:lnTo>
                    <a:pt x="23" y="348"/>
                  </a:lnTo>
                  <a:lnTo>
                    <a:pt x="23" y="351"/>
                  </a:lnTo>
                  <a:lnTo>
                    <a:pt x="23" y="353"/>
                  </a:lnTo>
                  <a:lnTo>
                    <a:pt x="126" y="405"/>
                  </a:lnTo>
                  <a:lnTo>
                    <a:pt x="126" y="403"/>
                  </a:lnTo>
                  <a:lnTo>
                    <a:pt x="126" y="395"/>
                  </a:lnTo>
                  <a:lnTo>
                    <a:pt x="124" y="386"/>
                  </a:lnTo>
                  <a:lnTo>
                    <a:pt x="122" y="374"/>
                  </a:lnTo>
                  <a:lnTo>
                    <a:pt x="120" y="365"/>
                  </a:lnTo>
                  <a:lnTo>
                    <a:pt x="120" y="357"/>
                  </a:lnTo>
                  <a:lnTo>
                    <a:pt x="118" y="348"/>
                  </a:lnTo>
                  <a:lnTo>
                    <a:pt x="118" y="340"/>
                  </a:lnTo>
                  <a:lnTo>
                    <a:pt x="115" y="332"/>
                  </a:lnTo>
                  <a:lnTo>
                    <a:pt x="115" y="323"/>
                  </a:lnTo>
                  <a:lnTo>
                    <a:pt x="113" y="313"/>
                  </a:lnTo>
                  <a:lnTo>
                    <a:pt x="113" y="304"/>
                  </a:lnTo>
                  <a:lnTo>
                    <a:pt x="111" y="294"/>
                  </a:lnTo>
                  <a:lnTo>
                    <a:pt x="109" y="283"/>
                  </a:lnTo>
                  <a:lnTo>
                    <a:pt x="107" y="272"/>
                  </a:lnTo>
                  <a:lnTo>
                    <a:pt x="105" y="264"/>
                  </a:lnTo>
                  <a:lnTo>
                    <a:pt x="103" y="253"/>
                  </a:lnTo>
                  <a:lnTo>
                    <a:pt x="103" y="245"/>
                  </a:lnTo>
                  <a:lnTo>
                    <a:pt x="101" y="235"/>
                  </a:lnTo>
                  <a:lnTo>
                    <a:pt x="101" y="228"/>
                  </a:lnTo>
                  <a:lnTo>
                    <a:pt x="99" y="220"/>
                  </a:lnTo>
                  <a:lnTo>
                    <a:pt x="97" y="213"/>
                  </a:lnTo>
                  <a:lnTo>
                    <a:pt x="97" y="205"/>
                  </a:lnTo>
                  <a:lnTo>
                    <a:pt x="97" y="201"/>
                  </a:lnTo>
                  <a:lnTo>
                    <a:pt x="96" y="194"/>
                  </a:lnTo>
                  <a:lnTo>
                    <a:pt x="96" y="192"/>
                  </a:lnTo>
                  <a:lnTo>
                    <a:pt x="115" y="118"/>
                  </a:lnTo>
                  <a:lnTo>
                    <a:pt x="115" y="114"/>
                  </a:lnTo>
                  <a:lnTo>
                    <a:pt x="115" y="112"/>
                  </a:lnTo>
                  <a:lnTo>
                    <a:pt x="113" y="106"/>
                  </a:lnTo>
                  <a:lnTo>
                    <a:pt x="113" y="100"/>
                  </a:lnTo>
                  <a:lnTo>
                    <a:pt x="111" y="91"/>
                  </a:lnTo>
                  <a:lnTo>
                    <a:pt x="107" y="83"/>
                  </a:lnTo>
                  <a:lnTo>
                    <a:pt x="105" y="72"/>
                  </a:lnTo>
                  <a:lnTo>
                    <a:pt x="101" y="62"/>
                  </a:lnTo>
                  <a:lnTo>
                    <a:pt x="97" y="51"/>
                  </a:lnTo>
                  <a:lnTo>
                    <a:pt x="92" y="40"/>
                  </a:lnTo>
                  <a:lnTo>
                    <a:pt x="86" y="28"/>
                  </a:lnTo>
                  <a:lnTo>
                    <a:pt x="82" y="21"/>
                  </a:lnTo>
                  <a:lnTo>
                    <a:pt x="78" y="11"/>
                  </a:lnTo>
                  <a:lnTo>
                    <a:pt x="76" y="7"/>
                  </a:lnTo>
                  <a:lnTo>
                    <a:pt x="73" y="4"/>
                  </a:lnTo>
                  <a:lnTo>
                    <a:pt x="57" y="0"/>
                  </a:lnTo>
                  <a:lnTo>
                    <a:pt x="69" y="62"/>
                  </a:lnTo>
                  <a:lnTo>
                    <a:pt x="59" y="80"/>
                  </a:lnTo>
                  <a:lnTo>
                    <a:pt x="18" y="32"/>
                  </a:lnTo>
                  <a:lnTo>
                    <a:pt x="18" y="32"/>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53" name="Freeform 45"/>
            <p:cNvSpPr>
              <a:spLocks/>
            </p:cNvSpPr>
            <p:nvPr/>
          </p:nvSpPr>
          <p:spPr bwMode="auto">
            <a:xfrm>
              <a:off x="2004" y="3916"/>
              <a:ext cx="117" cy="28"/>
            </a:xfrm>
            <a:custGeom>
              <a:avLst/>
              <a:gdLst>
                <a:gd name="T0" fmla="*/ 95 w 234"/>
                <a:gd name="T1" fmla="*/ 27 h 55"/>
                <a:gd name="T2" fmla="*/ 103 w 234"/>
                <a:gd name="T3" fmla="*/ 27 h 55"/>
                <a:gd name="T4" fmla="*/ 114 w 234"/>
                <a:gd name="T5" fmla="*/ 25 h 55"/>
                <a:gd name="T6" fmla="*/ 128 w 234"/>
                <a:gd name="T7" fmla="*/ 23 h 55"/>
                <a:gd name="T8" fmla="*/ 143 w 234"/>
                <a:gd name="T9" fmla="*/ 21 h 55"/>
                <a:gd name="T10" fmla="*/ 158 w 234"/>
                <a:gd name="T11" fmla="*/ 19 h 55"/>
                <a:gd name="T12" fmla="*/ 173 w 234"/>
                <a:gd name="T13" fmla="*/ 17 h 55"/>
                <a:gd name="T14" fmla="*/ 188 w 234"/>
                <a:gd name="T15" fmla="*/ 15 h 55"/>
                <a:gd name="T16" fmla="*/ 207 w 234"/>
                <a:gd name="T17" fmla="*/ 10 h 55"/>
                <a:gd name="T18" fmla="*/ 217 w 234"/>
                <a:gd name="T19" fmla="*/ 6 h 55"/>
                <a:gd name="T20" fmla="*/ 225 w 234"/>
                <a:gd name="T21" fmla="*/ 0 h 55"/>
                <a:gd name="T22" fmla="*/ 226 w 234"/>
                <a:gd name="T23" fmla="*/ 10 h 55"/>
                <a:gd name="T24" fmla="*/ 230 w 234"/>
                <a:gd name="T25" fmla="*/ 34 h 55"/>
                <a:gd name="T26" fmla="*/ 232 w 234"/>
                <a:gd name="T27" fmla="*/ 46 h 55"/>
                <a:gd name="T28" fmla="*/ 234 w 234"/>
                <a:gd name="T29" fmla="*/ 51 h 55"/>
                <a:gd name="T30" fmla="*/ 225 w 234"/>
                <a:gd name="T31" fmla="*/ 51 h 55"/>
                <a:gd name="T32" fmla="*/ 207 w 234"/>
                <a:gd name="T33" fmla="*/ 53 h 55"/>
                <a:gd name="T34" fmla="*/ 192 w 234"/>
                <a:gd name="T35" fmla="*/ 53 h 55"/>
                <a:gd name="T36" fmla="*/ 177 w 234"/>
                <a:gd name="T37" fmla="*/ 55 h 55"/>
                <a:gd name="T38" fmla="*/ 158 w 234"/>
                <a:gd name="T39" fmla="*/ 55 h 55"/>
                <a:gd name="T40" fmla="*/ 139 w 234"/>
                <a:gd name="T41" fmla="*/ 55 h 55"/>
                <a:gd name="T42" fmla="*/ 116 w 234"/>
                <a:gd name="T43" fmla="*/ 53 h 55"/>
                <a:gd name="T44" fmla="*/ 93 w 234"/>
                <a:gd name="T45" fmla="*/ 51 h 55"/>
                <a:gd name="T46" fmla="*/ 70 w 234"/>
                <a:gd name="T47" fmla="*/ 48 h 55"/>
                <a:gd name="T48" fmla="*/ 50 w 234"/>
                <a:gd name="T49" fmla="*/ 46 h 55"/>
                <a:gd name="T50" fmla="*/ 29 w 234"/>
                <a:gd name="T51" fmla="*/ 44 h 55"/>
                <a:gd name="T52" fmla="*/ 13 w 234"/>
                <a:gd name="T53" fmla="*/ 42 h 55"/>
                <a:gd name="T54" fmla="*/ 0 w 234"/>
                <a:gd name="T55" fmla="*/ 40 h 55"/>
                <a:gd name="T56" fmla="*/ 2 w 234"/>
                <a:gd name="T57" fmla="*/ 32 h 55"/>
                <a:gd name="T58" fmla="*/ 15 w 234"/>
                <a:gd name="T59" fmla="*/ 17 h 55"/>
                <a:gd name="T60" fmla="*/ 29 w 234"/>
                <a:gd name="T61" fmla="*/ 10 h 55"/>
                <a:gd name="T62" fmla="*/ 40 w 234"/>
                <a:gd name="T63" fmla="*/ 6 h 55"/>
                <a:gd name="T64" fmla="*/ 57 w 234"/>
                <a:gd name="T65" fmla="*/ 2 h 55"/>
                <a:gd name="T66" fmla="*/ 76 w 234"/>
                <a:gd name="T67"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55">
                  <a:moveTo>
                    <a:pt x="76" y="10"/>
                  </a:moveTo>
                  <a:lnTo>
                    <a:pt x="95" y="27"/>
                  </a:lnTo>
                  <a:lnTo>
                    <a:pt x="95" y="27"/>
                  </a:lnTo>
                  <a:lnTo>
                    <a:pt x="103" y="27"/>
                  </a:lnTo>
                  <a:lnTo>
                    <a:pt x="107" y="25"/>
                  </a:lnTo>
                  <a:lnTo>
                    <a:pt x="114" y="25"/>
                  </a:lnTo>
                  <a:lnTo>
                    <a:pt x="120" y="23"/>
                  </a:lnTo>
                  <a:lnTo>
                    <a:pt x="128" y="23"/>
                  </a:lnTo>
                  <a:lnTo>
                    <a:pt x="135" y="23"/>
                  </a:lnTo>
                  <a:lnTo>
                    <a:pt x="143" y="21"/>
                  </a:lnTo>
                  <a:lnTo>
                    <a:pt x="150" y="19"/>
                  </a:lnTo>
                  <a:lnTo>
                    <a:pt x="158" y="19"/>
                  </a:lnTo>
                  <a:lnTo>
                    <a:pt x="166" y="17"/>
                  </a:lnTo>
                  <a:lnTo>
                    <a:pt x="173" y="17"/>
                  </a:lnTo>
                  <a:lnTo>
                    <a:pt x="181" y="15"/>
                  </a:lnTo>
                  <a:lnTo>
                    <a:pt x="188" y="15"/>
                  </a:lnTo>
                  <a:lnTo>
                    <a:pt x="198" y="11"/>
                  </a:lnTo>
                  <a:lnTo>
                    <a:pt x="207" y="10"/>
                  </a:lnTo>
                  <a:lnTo>
                    <a:pt x="211" y="6"/>
                  </a:lnTo>
                  <a:lnTo>
                    <a:pt x="217" y="6"/>
                  </a:lnTo>
                  <a:lnTo>
                    <a:pt x="223" y="0"/>
                  </a:lnTo>
                  <a:lnTo>
                    <a:pt x="225" y="0"/>
                  </a:lnTo>
                  <a:lnTo>
                    <a:pt x="225" y="2"/>
                  </a:lnTo>
                  <a:lnTo>
                    <a:pt x="226" y="10"/>
                  </a:lnTo>
                  <a:lnTo>
                    <a:pt x="228" y="23"/>
                  </a:lnTo>
                  <a:lnTo>
                    <a:pt x="230" y="34"/>
                  </a:lnTo>
                  <a:lnTo>
                    <a:pt x="230" y="40"/>
                  </a:lnTo>
                  <a:lnTo>
                    <a:pt x="232" y="46"/>
                  </a:lnTo>
                  <a:lnTo>
                    <a:pt x="232" y="48"/>
                  </a:lnTo>
                  <a:lnTo>
                    <a:pt x="234" y="51"/>
                  </a:lnTo>
                  <a:lnTo>
                    <a:pt x="230" y="51"/>
                  </a:lnTo>
                  <a:lnTo>
                    <a:pt x="225" y="51"/>
                  </a:lnTo>
                  <a:lnTo>
                    <a:pt x="217" y="51"/>
                  </a:lnTo>
                  <a:lnTo>
                    <a:pt x="207" y="53"/>
                  </a:lnTo>
                  <a:lnTo>
                    <a:pt x="200" y="53"/>
                  </a:lnTo>
                  <a:lnTo>
                    <a:pt x="192" y="53"/>
                  </a:lnTo>
                  <a:lnTo>
                    <a:pt x="185" y="53"/>
                  </a:lnTo>
                  <a:lnTo>
                    <a:pt x="177" y="55"/>
                  </a:lnTo>
                  <a:lnTo>
                    <a:pt x="167" y="55"/>
                  </a:lnTo>
                  <a:lnTo>
                    <a:pt x="158" y="55"/>
                  </a:lnTo>
                  <a:lnTo>
                    <a:pt x="148" y="55"/>
                  </a:lnTo>
                  <a:lnTo>
                    <a:pt x="139" y="55"/>
                  </a:lnTo>
                  <a:lnTo>
                    <a:pt x="128" y="53"/>
                  </a:lnTo>
                  <a:lnTo>
                    <a:pt x="116" y="53"/>
                  </a:lnTo>
                  <a:lnTo>
                    <a:pt x="103" y="51"/>
                  </a:lnTo>
                  <a:lnTo>
                    <a:pt x="93" y="51"/>
                  </a:lnTo>
                  <a:lnTo>
                    <a:pt x="82" y="48"/>
                  </a:lnTo>
                  <a:lnTo>
                    <a:pt x="70" y="48"/>
                  </a:lnTo>
                  <a:lnTo>
                    <a:pt x="57" y="46"/>
                  </a:lnTo>
                  <a:lnTo>
                    <a:pt x="50" y="46"/>
                  </a:lnTo>
                  <a:lnTo>
                    <a:pt x="36" y="44"/>
                  </a:lnTo>
                  <a:lnTo>
                    <a:pt x="29" y="44"/>
                  </a:lnTo>
                  <a:lnTo>
                    <a:pt x="19" y="42"/>
                  </a:lnTo>
                  <a:lnTo>
                    <a:pt x="13" y="42"/>
                  </a:lnTo>
                  <a:lnTo>
                    <a:pt x="2" y="40"/>
                  </a:lnTo>
                  <a:lnTo>
                    <a:pt x="0" y="40"/>
                  </a:lnTo>
                  <a:lnTo>
                    <a:pt x="0" y="38"/>
                  </a:lnTo>
                  <a:lnTo>
                    <a:pt x="2" y="32"/>
                  </a:lnTo>
                  <a:lnTo>
                    <a:pt x="6" y="25"/>
                  </a:lnTo>
                  <a:lnTo>
                    <a:pt x="15" y="17"/>
                  </a:lnTo>
                  <a:lnTo>
                    <a:pt x="19" y="13"/>
                  </a:lnTo>
                  <a:lnTo>
                    <a:pt x="29" y="10"/>
                  </a:lnTo>
                  <a:lnTo>
                    <a:pt x="34" y="8"/>
                  </a:lnTo>
                  <a:lnTo>
                    <a:pt x="40" y="6"/>
                  </a:lnTo>
                  <a:lnTo>
                    <a:pt x="51" y="2"/>
                  </a:lnTo>
                  <a:lnTo>
                    <a:pt x="57" y="2"/>
                  </a:lnTo>
                  <a:lnTo>
                    <a:pt x="76" y="10"/>
                  </a:lnTo>
                  <a:lnTo>
                    <a:pt x="76" y="1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54" name="Freeform 46"/>
            <p:cNvSpPr>
              <a:spLocks/>
            </p:cNvSpPr>
            <p:nvPr/>
          </p:nvSpPr>
          <p:spPr bwMode="auto">
            <a:xfrm>
              <a:off x="1743" y="3909"/>
              <a:ext cx="97" cy="24"/>
            </a:xfrm>
            <a:custGeom>
              <a:avLst/>
              <a:gdLst>
                <a:gd name="T0" fmla="*/ 34 w 194"/>
                <a:gd name="T1" fmla="*/ 9 h 47"/>
                <a:gd name="T2" fmla="*/ 143 w 194"/>
                <a:gd name="T3" fmla="*/ 9 h 47"/>
                <a:gd name="T4" fmla="*/ 171 w 194"/>
                <a:gd name="T5" fmla="*/ 0 h 47"/>
                <a:gd name="T6" fmla="*/ 185 w 194"/>
                <a:gd name="T7" fmla="*/ 4 h 47"/>
                <a:gd name="T8" fmla="*/ 194 w 194"/>
                <a:gd name="T9" fmla="*/ 40 h 47"/>
                <a:gd name="T10" fmla="*/ 192 w 194"/>
                <a:gd name="T11" fmla="*/ 40 h 47"/>
                <a:gd name="T12" fmla="*/ 190 w 194"/>
                <a:gd name="T13" fmla="*/ 40 h 47"/>
                <a:gd name="T14" fmla="*/ 185 w 194"/>
                <a:gd name="T15" fmla="*/ 42 h 47"/>
                <a:gd name="T16" fmla="*/ 177 w 194"/>
                <a:gd name="T17" fmla="*/ 43 h 47"/>
                <a:gd name="T18" fmla="*/ 169 w 194"/>
                <a:gd name="T19" fmla="*/ 43 h 47"/>
                <a:gd name="T20" fmla="*/ 156 w 194"/>
                <a:gd name="T21" fmla="*/ 43 h 47"/>
                <a:gd name="T22" fmla="*/ 150 w 194"/>
                <a:gd name="T23" fmla="*/ 43 h 47"/>
                <a:gd name="T24" fmla="*/ 143 w 194"/>
                <a:gd name="T25" fmla="*/ 45 h 47"/>
                <a:gd name="T26" fmla="*/ 135 w 194"/>
                <a:gd name="T27" fmla="*/ 45 h 47"/>
                <a:gd name="T28" fmla="*/ 128 w 194"/>
                <a:gd name="T29" fmla="*/ 47 h 47"/>
                <a:gd name="T30" fmla="*/ 118 w 194"/>
                <a:gd name="T31" fmla="*/ 45 h 47"/>
                <a:gd name="T32" fmla="*/ 107 w 194"/>
                <a:gd name="T33" fmla="*/ 43 h 47"/>
                <a:gd name="T34" fmla="*/ 97 w 194"/>
                <a:gd name="T35" fmla="*/ 43 h 47"/>
                <a:gd name="T36" fmla="*/ 86 w 194"/>
                <a:gd name="T37" fmla="*/ 43 h 47"/>
                <a:gd name="T38" fmla="*/ 76 w 194"/>
                <a:gd name="T39" fmla="*/ 42 h 47"/>
                <a:gd name="T40" fmla="*/ 65 w 194"/>
                <a:gd name="T41" fmla="*/ 40 h 47"/>
                <a:gd name="T42" fmla="*/ 55 w 194"/>
                <a:gd name="T43" fmla="*/ 40 h 47"/>
                <a:gd name="T44" fmla="*/ 46 w 194"/>
                <a:gd name="T45" fmla="*/ 40 h 47"/>
                <a:gd name="T46" fmla="*/ 34 w 194"/>
                <a:gd name="T47" fmla="*/ 38 h 47"/>
                <a:gd name="T48" fmla="*/ 27 w 194"/>
                <a:gd name="T49" fmla="*/ 36 h 47"/>
                <a:gd name="T50" fmla="*/ 19 w 194"/>
                <a:gd name="T51" fmla="*/ 36 h 47"/>
                <a:gd name="T52" fmla="*/ 14 w 194"/>
                <a:gd name="T53" fmla="*/ 36 h 47"/>
                <a:gd name="T54" fmla="*/ 4 w 194"/>
                <a:gd name="T55" fmla="*/ 36 h 47"/>
                <a:gd name="T56" fmla="*/ 0 w 194"/>
                <a:gd name="T57" fmla="*/ 36 h 47"/>
                <a:gd name="T58" fmla="*/ 34 w 194"/>
                <a:gd name="T59" fmla="*/ 9 h 47"/>
                <a:gd name="T60" fmla="*/ 34 w 194"/>
                <a:gd name="T61"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 h="47">
                  <a:moveTo>
                    <a:pt x="34" y="9"/>
                  </a:moveTo>
                  <a:lnTo>
                    <a:pt x="143" y="9"/>
                  </a:lnTo>
                  <a:lnTo>
                    <a:pt x="171" y="0"/>
                  </a:lnTo>
                  <a:lnTo>
                    <a:pt x="185" y="4"/>
                  </a:lnTo>
                  <a:lnTo>
                    <a:pt x="194" y="40"/>
                  </a:lnTo>
                  <a:lnTo>
                    <a:pt x="192" y="40"/>
                  </a:lnTo>
                  <a:lnTo>
                    <a:pt x="190" y="40"/>
                  </a:lnTo>
                  <a:lnTo>
                    <a:pt x="185" y="42"/>
                  </a:lnTo>
                  <a:lnTo>
                    <a:pt x="177" y="43"/>
                  </a:lnTo>
                  <a:lnTo>
                    <a:pt x="169" y="43"/>
                  </a:lnTo>
                  <a:lnTo>
                    <a:pt x="156" y="43"/>
                  </a:lnTo>
                  <a:lnTo>
                    <a:pt x="150" y="43"/>
                  </a:lnTo>
                  <a:lnTo>
                    <a:pt x="143" y="45"/>
                  </a:lnTo>
                  <a:lnTo>
                    <a:pt x="135" y="45"/>
                  </a:lnTo>
                  <a:lnTo>
                    <a:pt x="128" y="47"/>
                  </a:lnTo>
                  <a:lnTo>
                    <a:pt x="118" y="45"/>
                  </a:lnTo>
                  <a:lnTo>
                    <a:pt x="107" y="43"/>
                  </a:lnTo>
                  <a:lnTo>
                    <a:pt x="97" y="43"/>
                  </a:lnTo>
                  <a:lnTo>
                    <a:pt x="86" y="43"/>
                  </a:lnTo>
                  <a:lnTo>
                    <a:pt x="76" y="42"/>
                  </a:lnTo>
                  <a:lnTo>
                    <a:pt x="65" y="40"/>
                  </a:lnTo>
                  <a:lnTo>
                    <a:pt x="55" y="40"/>
                  </a:lnTo>
                  <a:lnTo>
                    <a:pt x="46" y="40"/>
                  </a:lnTo>
                  <a:lnTo>
                    <a:pt x="34" y="38"/>
                  </a:lnTo>
                  <a:lnTo>
                    <a:pt x="27" y="36"/>
                  </a:lnTo>
                  <a:lnTo>
                    <a:pt x="19" y="36"/>
                  </a:lnTo>
                  <a:lnTo>
                    <a:pt x="14" y="36"/>
                  </a:lnTo>
                  <a:lnTo>
                    <a:pt x="4" y="36"/>
                  </a:lnTo>
                  <a:lnTo>
                    <a:pt x="0" y="36"/>
                  </a:lnTo>
                  <a:lnTo>
                    <a:pt x="34" y="9"/>
                  </a:lnTo>
                  <a:lnTo>
                    <a:pt x="34" y="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55" name="Freeform 47"/>
            <p:cNvSpPr>
              <a:spLocks/>
            </p:cNvSpPr>
            <p:nvPr/>
          </p:nvSpPr>
          <p:spPr bwMode="auto">
            <a:xfrm>
              <a:off x="1627" y="3909"/>
              <a:ext cx="137" cy="31"/>
            </a:xfrm>
            <a:custGeom>
              <a:avLst/>
              <a:gdLst>
                <a:gd name="T0" fmla="*/ 154 w 274"/>
                <a:gd name="T1" fmla="*/ 0 h 61"/>
                <a:gd name="T2" fmla="*/ 152 w 274"/>
                <a:gd name="T3" fmla="*/ 0 h 61"/>
                <a:gd name="T4" fmla="*/ 147 w 274"/>
                <a:gd name="T5" fmla="*/ 0 h 61"/>
                <a:gd name="T6" fmla="*/ 139 w 274"/>
                <a:gd name="T7" fmla="*/ 2 h 61"/>
                <a:gd name="T8" fmla="*/ 130 w 274"/>
                <a:gd name="T9" fmla="*/ 4 h 61"/>
                <a:gd name="T10" fmla="*/ 116 w 274"/>
                <a:gd name="T11" fmla="*/ 5 h 61"/>
                <a:gd name="T12" fmla="*/ 105 w 274"/>
                <a:gd name="T13" fmla="*/ 7 h 61"/>
                <a:gd name="T14" fmla="*/ 90 w 274"/>
                <a:gd name="T15" fmla="*/ 9 h 61"/>
                <a:gd name="T16" fmla="*/ 78 w 274"/>
                <a:gd name="T17" fmla="*/ 13 h 61"/>
                <a:gd name="T18" fmla="*/ 63 w 274"/>
                <a:gd name="T19" fmla="*/ 13 h 61"/>
                <a:gd name="T20" fmla="*/ 52 w 274"/>
                <a:gd name="T21" fmla="*/ 17 h 61"/>
                <a:gd name="T22" fmla="*/ 38 w 274"/>
                <a:gd name="T23" fmla="*/ 19 h 61"/>
                <a:gd name="T24" fmla="*/ 29 w 274"/>
                <a:gd name="T25" fmla="*/ 21 h 61"/>
                <a:gd name="T26" fmla="*/ 19 w 274"/>
                <a:gd name="T27" fmla="*/ 23 h 61"/>
                <a:gd name="T28" fmla="*/ 15 w 274"/>
                <a:gd name="T29" fmla="*/ 23 h 61"/>
                <a:gd name="T30" fmla="*/ 10 w 274"/>
                <a:gd name="T31" fmla="*/ 24 h 61"/>
                <a:gd name="T32" fmla="*/ 10 w 274"/>
                <a:gd name="T33" fmla="*/ 26 h 61"/>
                <a:gd name="T34" fmla="*/ 0 w 274"/>
                <a:gd name="T35" fmla="*/ 42 h 61"/>
                <a:gd name="T36" fmla="*/ 4 w 274"/>
                <a:gd name="T37" fmla="*/ 42 h 61"/>
                <a:gd name="T38" fmla="*/ 8 w 274"/>
                <a:gd name="T39" fmla="*/ 43 h 61"/>
                <a:gd name="T40" fmla="*/ 17 w 274"/>
                <a:gd name="T41" fmla="*/ 47 h 61"/>
                <a:gd name="T42" fmla="*/ 25 w 274"/>
                <a:gd name="T43" fmla="*/ 47 h 61"/>
                <a:gd name="T44" fmla="*/ 36 w 274"/>
                <a:gd name="T45" fmla="*/ 51 h 61"/>
                <a:gd name="T46" fmla="*/ 44 w 274"/>
                <a:gd name="T47" fmla="*/ 51 h 61"/>
                <a:gd name="T48" fmla="*/ 50 w 274"/>
                <a:gd name="T49" fmla="*/ 53 h 61"/>
                <a:gd name="T50" fmla="*/ 57 w 274"/>
                <a:gd name="T51" fmla="*/ 53 h 61"/>
                <a:gd name="T52" fmla="*/ 65 w 274"/>
                <a:gd name="T53" fmla="*/ 57 h 61"/>
                <a:gd name="T54" fmla="*/ 74 w 274"/>
                <a:gd name="T55" fmla="*/ 57 h 61"/>
                <a:gd name="T56" fmla="*/ 82 w 274"/>
                <a:gd name="T57" fmla="*/ 57 h 61"/>
                <a:gd name="T58" fmla="*/ 90 w 274"/>
                <a:gd name="T59" fmla="*/ 57 h 61"/>
                <a:gd name="T60" fmla="*/ 97 w 274"/>
                <a:gd name="T61" fmla="*/ 57 h 61"/>
                <a:gd name="T62" fmla="*/ 105 w 274"/>
                <a:gd name="T63" fmla="*/ 57 h 61"/>
                <a:gd name="T64" fmla="*/ 112 w 274"/>
                <a:gd name="T65" fmla="*/ 57 h 61"/>
                <a:gd name="T66" fmla="*/ 120 w 274"/>
                <a:gd name="T67" fmla="*/ 57 h 61"/>
                <a:gd name="T68" fmla="*/ 130 w 274"/>
                <a:gd name="T69" fmla="*/ 57 h 61"/>
                <a:gd name="T70" fmla="*/ 143 w 274"/>
                <a:gd name="T71" fmla="*/ 57 h 61"/>
                <a:gd name="T72" fmla="*/ 152 w 274"/>
                <a:gd name="T73" fmla="*/ 57 h 61"/>
                <a:gd name="T74" fmla="*/ 160 w 274"/>
                <a:gd name="T75" fmla="*/ 57 h 61"/>
                <a:gd name="T76" fmla="*/ 164 w 274"/>
                <a:gd name="T77" fmla="*/ 57 h 61"/>
                <a:gd name="T78" fmla="*/ 183 w 274"/>
                <a:gd name="T79" fmla="*/ 47 h 61"/>
                <a:gd name="T80" fmla="*/ 204 w 274"/>
                <a:gd name="T81" fmla="*/ 61 h 61"/>
                <a:gd name="T82" fmla="*/ 274 w 274"/>
                <a:gd name="T83" fmla="*/ 53 h 61"/>
                <a:gd name="T84" fmla="*/ 266 w 274"/>
                <a:gd name="T85" fmla="*/ 9 h 61"/>
                <a:gd name="T86" fmla="*/ 154 w 274"/>
                <a:gd name="T87" fmla="*/ 0 h 61"/>
                <a:gd name="T88" fmla="*/ 154 w 274"/>
                <a:gd name="T8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4" h="61">
                  <a:moveTo>
                    <a:pt x="154" y="0"/>
                  </a:moveTo>
                  <a:lnTo>
                    <a:pt x="152" y="0"/>
                  </a:lnTo>
                  <a:lnTo>
                    <a:pt x="147" y="0"/>
                  </a:lnTo>
                  <a:lnTo>
                    <a:pt x="139" y="2"/>
                  </a:lnTo>
                  <a:lnTo>
                    <a:pt x="130" y="4"/>
                  </a:lnTo>
                  <a:lnTo>
                    <a:pt x="116" y="5"/>
                  </a:lnTo>
                  <a:lnTo>
                    <a:pt x="105" y="7"/>
                  </a:lnTo>
                  <a:lnTo>
                    <a:pt x="90" y="9"/>
                  </a:lnTo>
                  <a:lnTo>
                    <a:pt x="78" y="13"/>
                  </a:lnTo>
                  <a:lnTo>
                    <a:pt x="63" y="13"/>
                  </a:lnTo>
                  <a:lnTo>
                    <a:pt x="52" y="17"/>
                  </a:lnTo>
                  <a:lnTo>
                    <a:pt x="38" y="19"/>
                  </a:lnTo>
                  <a:lnTo>
                    <a:pt x="29" y="21"/>
                  </a:lnTo>
                  <a:lnTo>
                    <a:pt x="19" y="23"/>
                  </a:lnTo>
                  <a:lnTo>
                    <a:pt x="15" y="23"/>
                  </a:lnTo>
                  <a:lnTo>
                    <a:pt x="10" y="24"/>
                  </a:lnTo>
                  <a:lnTo>
                    <a:pt x="10" y="26"/>
                  </a:lnTo>
                  <a:lnTo>
                    <a:pt x="0" y="42"/>
                  </a:lnTo>
                  <a:lnTo>
                    <a:pt x="4" y="42"/>
                  </a:lnTo>
                  <a:lnTo>
                    <a:pt x="8" y="43"/>
                  </a:lnTo>
                  <a:lnTo>
                    <a:pt x="17" y="47"/>
                  </a:lnTo>
                  <a:lnTo>
                    <a:pt x="25" y="47"/>
                  </a:lnTo>
                  <a:lnTo>
                    <a:pt x="36" y="51"/>
                  </a:lnTo>
                  <a:lnTo>
                    <a:pt x="44" y="51"/>
                  </a:lnTo>
                  <a:lnTo>
                    <a:pt x="50" y="53"/>
                  </a:lnTo>
                  <a:lnTo>
                    <a:pt x="57" y="53"/>
                  </a:lnTo>
                  <a:lnTo>
                    <a:pt x="65" y="57"/>
                  </a:lnTo>
                  <a:lnTo>
                    <a:pt x="74" y="57"/>
                  </a:lnTo>
                  <a:lnTo>
                    <a:pt x="82" y="57"/>
                  </a:lnTo>
                  <a:lnTo>
                    <a:pt x="90" y="57"/>
                  </a:lnTo>
                  <a:lnTo>
                    <a:pt x="97" y="57"/>
                  </a:lnTo>
                  <a:lnTo>
                    <a:pt x="105" y="57"/>
                  </a:lnTo>
                  <a:lnTo>
                    <a:pt x="112" y="57"/>
                  </a:lnTo>
                  <a:lnTo>
                    <a:pt x="120" y="57"/>
                  </a:lnTo>
                  <a:lnTo>
                    <a:pt x="130" y="57"/>
                  </a:lnTo>
                  <a:lnTo>
                    <a:pt x="143" y="57"/>
                  </a:lnTo>
                  <a:lnTo>
                    <a:pt x="152" y="57"/>
                  </a:lnTo>
                  <a:lnTo>
                    <a:pt x="160" y="57"/>
                  </a:lnTo>
                  <a:lnTo>
                    <a:pt x="164" y="57"/>
                  </a:lnTo>
                  <a:lnTo>
                    <a:pt x="183" y="47"/>
                  </a:lnTo>
                  <a:lnTo>
                    <a:pt x="204" y="61"/>
                  </a:lnTo>
                  <a:lnTo>
                    <a:pt x="274" y="53"/>
                  </a:lnTo>
                  <a:lnTo>
                    <a:pt x="266" y="9"/>
                  </a:lnTo>
                  <a:lnTo>
                    <a:pt x="154" y="0"/>
                  </a:lnTo>
                  <a:lnTo>
                    <a:pt x="154" y="0"/>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56" name="Freeform 48"/>
            <p:cNvSpPr>
              <a:spLocks/>
            </p:cNvSpPr>
            <p:nvPr/>
          </p:nvSpPr>
          <p:spPr bwMode="auto">
            <a:xfrm>
              <a:off x="1455" y="3926"/>
              <a:ext cx="113" cy="29"/>
            </a:xfrm>
            <a:custGeom>
              <a:avLst/>
              <a:gdLst>
                <a:gd name="T0" fmla="*/ 139 w 224"/>
                <a:gd name="T1" fmla="*/ 0 h 59"/>
                <a:gd name="T2" fmla="*/ 49 w 224"/>
                <a:gd name="T3" fmla="*/ 11 h 59"/>
                <a:gd name="T4" fmla="*/ 0 w 224"/>
                <a:gd name="T5" fmla="*/ 21 h 59"/>
                <a:gd name="T6" fmla="*/ 0 w 224"/>
                <a:gd name="T7" fmla="*/ 38 h 59"/>
                <a:gd name="T8" fmla="*/ 4 w 224"/>
                <a:gd name="T9" fmla="*/ 40 h 59"/>
                <a:gd name="T10" fmla="*/ 13 w 224"/>
                <a:gd name="T11" fmla="*/ 40 h 59"/>
                <a:gd name="T12" fmla="*/ 23 w 224"/>
                <a:gd name="T13" fmla="*/ 44 h 59"/>
                <a:gd name="T14" fmla="*/ 34 w 224"/>
                <a:gd name="T15" fmla="*/ 46 h 59"/>
                <a:gd name="T16" fmla="*/ 46 w 224"/>
                <a:gd name="T17" fmla="*/ 49 h 59"/>
                <a:gd name="T18" fmla="*/ 57 w 224"/>
                <a:gd name="T19" fmla="*/ 49 h 59"/>
                <a:gd name="T20" fmla="*/ 70 w 224"/>
                <a:gd name="T21" fmla="*/ 53 h 59"/>
                <a:gd name="T22" fmla="*/ 80 w 224"/>
                <a:gd name="T23" fmla="*/ 51 h 59"/>
                <a:gd name="T24" fmla="*/ 93 w 224"/>
                <a:gd name="T25" fmla="*/ 51 h 59"/>
                <a:gd name="T26" fmla="*/ 103 w 224"/>
                <a:gd name="T27" fmla="*/ 49 h 59"/>
                <a:gd name="T28" fmla="*/ 112 w 224"/>
                <a:gd name="T29" fmla="*/ 49 h 59"/>
                <a:gd name="T30" fmla="*/ 118 w 224"/>
                <a:gd name="T31" fmla="*/ 49 h 59"/>
                <a:gd name="T32" fmla="*/ 124 w 224"/>
                <a:gd name="T33" fmla="*/ 48 h 59"/>
                <a:gd name="T34" fmla="*/ 125 w 224"/>
                <a:gd name="T35" fmla="*/ 48 h 59"/>
                <a:gd name="T36" fmla="*/ 129 w 224"/>
                <a:gd name="T37" fmla="*/ 48 h 59"/>
                <a:gd name="T38" fmla="*/ 135 w 224"/>
                <a:gd name="T39" fmla="*/ 59 h 59"/>
                <a:gd name="T40" fmla="*/ 224 w 224"/>
                <a:gd name="T41" fmla="*/ 59 h 59"/>
                <a:gd name="T42" fmla="*/ 221 w 224"/>
                <a:gd name="T43" fmla="*/ 15 h 59"/>
                <a:gd name="T44" fmla="*/ 139 w 224"/>
                <a:gd name="T45" fmla="*/ 0 h 59"/>
                <a:gd name="T46" fmla="*/ 139 w 224"/>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9">
                  <a:moveTo>
                    <a:pt x="139" y="0"/>
                  </a:moveTo>
                  <a:lnTo>
                    <a:pt x="49" y="11"/>
                  </a:lnTo>
                  <a:lnTo>
                    <a:pt x="0" y="21"/>
                  </a:lnTo>
                  <a:lnTo>
                    <a:pt x="0" y="38"/>
                  </a:lnTo>
                  <a:lnTo>
                    <a:pt x="4" y="40"/>
                  </a:lnTo>
                  <a:lnTo>
                    <a:pt x="13" y="40"/>
                  </a:lnTo>
                  <a:lnTo>
                    <a:pt x="23" y="44"/>
                  </a:lnTo>
                  <a:lnTo>
                    <a:pt x="34" y="46"/>
                  </a:lnTo>
                  <a:lnTo>
                    <a:pt x="46" y="49"/>
                  </a:lnTo>
                  <a:lnTo>
                    <a:pt x="57" y="49"/>
                  </a:lnTo>
                  <a:lnTo>
                    <a:pt x="70" y="53"/>
                  </a:lnTo>
                  <a:lnTo>
                    <a:pt x="80" y="51"/>
                  </a:lnTo>
                  <a:lnTo>
                    <a:pt x="93" y="51"/>
                  </a:lnTo>
                  <a:lnTo>
                    <a:pt x="103" y="49"/>
                  </a:lnTo>
                  <a:lnTo>
                    <a:pt x="112" y="49"/>
                  </a:lnTo>
                  <a:lnTo>
                    <a:pt x="118" y="49"/>
                  </a:lnTo>
                  <a:lnTo>
                    <a:pt x="124" y="48"/>
                  </a:lnTo>
                  <a:lnTo>
                    <a:pt x="125" y="48"/>
                  </a:lnTo>
                  <a:lnTo>
                    <a:pt x="129" y="48"/>
                  </a:lnTo>
                  <a:lnTo>
                    <a:pt x="135" y="59"/>
                  </a:lnTo>
                  <a:lnTo>
                    <a:pt x="224" y="59"/>
                  </a:lnTo>
                  <a:lnTo>
                    <a:pt x="221" y="15"/>
                  </a:lnTo>
                  <a:lnTo>
                    <a:pt x="139" y="0"/>
                  </a:lnTo>
                  <a:lnTo>
                    <a:pt x="139" y="0"/>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57" name="Freeform 49"/>
            <p:cNvSpPr>
              <a:spLocks/>
            </p:cNvSpPr>
            <p:nvPr/>
          </p:nvSpPr>
          <p:spPr bwMode="auto">
            <a:xfrm>
              <a:off x="1821" y="3128"/>
              <a:ext cx="252" cy="402"/>
            </a:xfrm>
            <a:custGeom>
              <a:avLst/>
              <a:gdLst>
                <a:gd name="T0" fmla="*/ 344 w 506"/>
                <a:gd name="T1" fmla="*/ 2 h 804"/>
                <a:gd name="T2" fmla="*/ 361 w 506"/>
                <a:gd name="T3" fmla="*/ 10 h 804"/>
                <a:gd name="T4" fmla="*/ 382 w 506"/>
                <a:gd name="T5" fmla="*/ 21 h 804"/>
                <a:gd name="T6" fmla="*/ 409 w 506"/>
                <a:gd name="T7" fmla="*/ 36 h 804"/>
                <a:gd name="T8" fmla="*/ 437 w 506"/>
                <a:gd name="T9" fmla="*/ 53 h 804"/>
                <a:gd name="T10" fmla="*/ 457 w 506"/>
                <a:gd name="T11" fmla="*/ 69 h 804"/>
                <a:gd name="T12" fmla="*/ 487 w 506"/>
                <a:gd name="T13" fmla="*/ 97 h 804"/>
                <a:gd name="T14" fmla="*/ 504 w 506"/>
                <a:gd name="T15" fmla="*/ 118 h 804"/>
                <a:gd name="T16" fmla="*/ 504 w 506"/>
                <a:gd name="T17" fmla="*/ 124 h 804"/>
                <a:gd name="T18" fmla="*/ 495 w 506"/>
                <a:gd name="T19" fmla="*/ 145 h 804"/>
                <a:gd name="T20" fmla="*/ 487 w 506"/>
                <a:gd name="T21" fmla="*/ 166 h 804"/>
                <a:gd name="T22" fmla="*/ 474 w 506"/>
                <a:gd name="T23" fmla="*/ 190 h 804"/>
                <a:gd name="T24" fmla="*/ 458 w 506"/>
                <a:gd name="T25" fmla="*/ 223 h 804"/>
                <a:gd name="T26" fmla="*/ 439 w 506"/>
                <a:gd name="T27" fmla="*/ 257 h 804"/>
                <a:gd name="T28" fmla="*/ 424 w 506"/>
                <a:gd name="T29" fmla="*/ 289 h 804"/>
                <a:gd name="T30" fmla="*/ 407 w 506"/>
                <a:gd name="T31" fmla="*/ 314 h 804"/>
                <a:gd name="T32" fmla="*/ 399 w 506"/>
                <a:gd name="T33" fmla="*/ 337 h 804"/>
                <a:gd name="T34" fmla="*/ 399 w 506"/>
                <a:gd name="T35" fmla="*/ 354 h 804"/>
                <a:gd name="T36" fmla="*/ 403 w 506"/>
                <a:gd name="T37" fmla="*/ 384 h 804"/>
                <a:gd name="T38" fmla="*/ 407 w 506"/>
                <a:gd name="T39" fmla="*/ 428 h 804"/>
                <a:gd name="T40" fmla="*/ 407 w 506"/>
                <a:gd name="T41" fmla="*/ 481 h 804"/>
                <a:gd name="T42" fmla="*/ 407 w 506"/>
                <a:gd name="T43" fmla="*/ 538 h 804"/>
                <a:gd name="T44" fmla="*/ 403 w 506"/>
                <a:gd name="T45" fmla="*/ 595 h 804"/>
                <a:gd name="T46" fmla="*/ 396 w 506"/>
                <a:gd name="T47" fmla="*/ 650 h 804"/>
                <a:gd name="T48" fmla="*/ 386 w 506"/>
                <a:gd name="T49" fmla="*/ 696 h 804"/>
                <a:gd name="T50" fmla="*/ 382 w 506"/>
                <a:gd name="T51" fmla="*/ 730 h 804"/>
                <a:gd name="T52" fmla="*/ 379 w 506"/>
                <a:gd name="T53" fmla="*/ 747 h 804"/>
                <a:gd name="T54" fmla="*/ 369 w 506"/>
                <a:gd name="T55" fmla="*/ 757 h 804"/>
                <a:gd name="T56" fmla="*/ 352 w 506"/>
                <a:gd name="T57" fmla="*/ 770 h 804"/>
                <a:gd name="T58" fmla="*/ 327 w 506"/>
                <a:gd name="T59" fmla="*/ 785 h 804"/>
                <a:gd name="T60" fmla="*/ 293 w 506"/>
                <a:gd name="T61" fmla="*/ 797 h 804"/>
                <a:gd name="T62" fmla="*/ 251 w 506"/>
                <a:gd name="T63" fmla="*/ 804 h 804"/>
                <a:gd name="T64" fmla="*/ 202 w 506"/>
                <a:gd name="T65" fmla="*/ 802 h 804"/>
                <a:gd name="T66" fmla="*/ 148 w 506"/>
                <a:gd name="T67" fmla="*/ 795 h 804"/>
                <a:gd name="T68" fmla="*/ 101 w 506"/>
                <a:gd name="T69" fmla="*/ 785 h 804"/>
                <a:gd name="T70" fmla="*/ 67 w 506"/>
                <a:gd name="T71" fmla="*/ 778 h 804"/>
                <a:gd name="T72" fmla="*/ 46 w 506"/>
                <a:gd name="T73" fmla="*/ 772 h 804"/>
                <a:gd name="T74" fmla="*/ 0 w 506"/>
                <a:gd name="T75" fmla="*/ 477 h 804"/>
                <a:gd name="T76" fmla="*/ 13 w 506"/>
                <a:gd name="T77" fmla="*/ 460 h 804"/>
                <a:gd name="T78" fmla="*/ 31 w 506"/>
                <a:gd name="T79" fmla="*/ 435 h 804"/>
                <a:gd name="T80" fmla="*/ 51 w 506"/>
                <a:gd name="T81" fmla="*/ 407 h 804"/>
                <a:gd name="T82" fmla="*/ 69 w 506"/>
                <a:gd name="T83" fmla="*/ 373 h 804"/>
                <a:gd name="T84" fmla="*/ 76 w 506"/>
                <a:gd name="T85" fmla="*/ 342 h 804"/>
                <a:gd name="T86" fmla="*/ 93 w 506"/>
                <a:gd name="T87" fmla="*/ 318 h 804"/>
                <a:gd name="T88" fmla="*/ 124 w 506"/>
                <a:gd name="T89" fmla="*/ 287 h 804"/>
                <a:gd name="T90" fmla="*/ 154 w 506"/>
                <a:gd name="T91" fmla="*/ 264 h 804"/>
                <a:gd name="T92" fmla="*/ 259 w 506"/>
                <a:gd name="T93" fmla="*/ 25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804">
                  <a:moveTo>
                    <a:pt x="335" y="0"/>
                  </a:moveTo>
                  <a:lnTo>
                    <a:pt x="337" y="0"/>
                  </a:lnTo>
                  <a:lnTo>
                    <a:pt x="344" y="2"/>
                  </a:lnTo>
                  <a:lnTo>
                    <a:pt x="348" y="4"/>
                  </a:lnTo>
                  <a:lnTo>
                    <a:pt x="354" y="6"/>
                  </a:lnTo>
                  <a:lnTo>
                    <a:pt x="361" y="10"/>
                  </a:lnTo>
                  <a:lnTo>
                    <a:pt x="369" y="13"/>
                  </a:lnTo>
                  <a:lnTo>
                    <a:pt x="375" y="17"/>
                  </a:lnTo>
                  <a:lnTo>
                    <a:pt x="382" y="21"/>
                  </a:lnTo>
                  <a:lnTo>
                    <a:pt x="392" y="27"/>
                  </a:lnTo>
                  <a:lnTo>
                    <a:pt x="401" y="31"/>
                  </a:lnTo>
                  <a:lnTo>
                    <a:pt x="409" y="36"/>
                  </a:lnTo>
                  <a:lnTo>
                    <a:pt x="418" y="42"/>
                  </a:lnTo>
                  <a:lnTo>
                    <a:pt x="428" y="48"/>
                  </a:lnTo>
                  <a:lnTo>
                    <a:pt x="437" y="53"/>
                  </a:lnTo>
                  <a:lnTo>
                    <a:pt x="443" y="57"/>
                  </a:lnTo>
                  <a:lnTo>
                    <a:pt x="451" y="65"/>
                  </a:lnTo>
                  <a:lnTo>
                    <a:pt x="457" y="69"/>
                  </a:lnTo>
                  <a:lnTo>
                    <a:pt x="464" y="74"/>
                  </a:lnTo>
                  <a:lnTo>
                    <a:pt x="476" y="86"/>
                  </a:lnTo>
                  <a:lnTo>
                    <a:pt x="487" y="97"/>
                  </a:lnTo>
                  <a:lnTo>
                    <a:pt x="495" y="105"/>
                  </a:lnTo>
                  <a:lnTo>
                    <a:pt x="500" y="112"/>
                  </a:lnTo>
                  <a:lnTo>
                    <a:pt x="504" y="118"/>
                  </a:lnTo>
                  <a:lnTo>
                    <a:pt x="506" y="120"/>
                  </a:lnTo>
                  <a:lnTo>
                    <a:pt x="504" y="120"/>
                  </a:lnTo>
                  <a:lnTo>
                    <a:pt x="504" y="124"/>
                  </a:lnTo>
                  <a:lnTo>
                    <a:pt x="500" y="131"/>
                  </a:lnTo>
                  <a:lnTo>
                    <a:pt x="498" y="141"/>
                  </a:lnTo>
                  <a:lnTo>
                    <a:pt x="495" y="145"/>
                  </a:lnTo>
                  <a:lnTo>
                    <a:pt x="491" y="152"/>
                  </a:lnTo>
                  <a:lnTo>
                    <a:pt x="489" y="158"/>
                  </a:lnTo>
                  <a:lnTo>
                    <a:pt x="487" y="166"/>
                  </a:lnTo>
                  <a:lnTo>
                    <a:pt x="483" y="175"/>
                  </a:lnTo>
                  <a:lnTo>
                    <a:pt x="477" y="183"/>
                  </a:lnTo>
                  <a:lnTo>
                    <a:pt x="474" y="190"/>
                  </a:lnTo>
                  <a:lnTo>
                    <a:pt x="470" y="204"/>
                  </a:lnTo>
                  <a:lnTo>
                    <a:pt x="464" y="213"/>
                  </a:lnTo>
                  <a:lnTo>
                    <a:pt x="458" y="223"/>
                  </a:lnTo>
                  <a:lnTo>
                    <a:pt x="453" y="234"/>
                  </a:lnTo>
                  <a:lnTo>
                    <a:pt x="447" y="245"/>
                  </a:lnTo>
                  <a:lnTo>
                    <a:pt x="439" y="257"/>
                  </a:lnTo>
                  <a:lnTo>
                    <a:pt x="434" y="266"/>
                  </a:lnTo>
                  <a:lnTo>
                    <a:pt x="428" y="278"/>
                  </a:lnTo>
                  <a:lnTo>
                    <a:pt x="424" y="289"/>
                  </a:lnTo>
                  <a:lnTo>
                    <a:pt x="417" y="299"/>
                  </a:lnTo>
                  <a:lnTo>
                    <a:pt x="411" y="308"/>
                  </a:lnTo>
                  <a:lnTo>
                    <a:pt x="407" y="314"/>
                  </a:lnTo>
                  <a:lnTo>
                    <a:pt x="405" y="321"/>
                  </a:lnTo>
                  <a:lnTo>
                    <a:pt x="399" y="333"/>
                  </a:lnTo>
                  <a:lnTo>
                    <a:pt x="399" y="337"/>
                  </a:lnTo>
                  <a:lnTo>
                    <a:pt x="399" y="340"/>
                  </a:lnTo>
                  <a:lnTo>
                    <a:pt x="399" y="344"/>
                  </a:lnTo>
                  <a:lnTo>
                    <a:pt x="399" y="354"/>
                  </a:lnTo>
                  <a:lnTo>
                    <a:pt x="399" y="361"/>
                  </a:lnTo>
                  <a:lnTo>
                    <a:pt x="401" y="373"/>
                  </a:lnTo>
                  <a:lnTo>
                    <a:pt x="403" y="384"/>
                  </a:lnTo>
                  <a:lnTo>
                    <a:pt x="405" y="397"/>
                  </a:lnTo>
                  <a:lnTo>
                    <a:pt x="405" y="411"/>
                  </a:lnTo>
                  <a:lnTo>
                    <a:pt x="407" y="428"/>
                  </a:lnTo>
                  <a:lnTo>
                    <a:pt x="407" y="443"/>
                  </a:lnTo>
                  <a:lnTo>
                    <a:pt x="407" y="462"/>
                  </a:lnTo>
                  <a:lnTo>
                    <a:pt x="407" y="481"/>
                  </a:lnTo>
                  <a:lnTo>
                    <a:pt x="407" y="498"/>
                  </a:lnTo>
                  <a:lnTo>
                    <a:pt x="407" y="519"/>
                  </a:lnTo>
                  <a:lnTo>
                    <a:pt x="407" y="538"/>
                  </a:lnTo>
                  <a:lnTo>
                    <a:pt x="405" y="557"/>
                  </a:lnTo>
                  <a:lnTo>
                    <a:pt x="403" y="576"/>
                  </a:lnTo>
                  <a:lnTo>
                    <a:pt x="403" y="595"/>
                  </a:lnTo>
                  <a:lnTo>
                    <a:pt x="401" y="614"/>
                  </a:lnTo>
                  <a:lnTo>
                    <a:pt x="398" y="631"/>
                  </a:lnTo>
                  <a:lnTo>
                    <a:pt x="396" y="650"/>
                  </a:lnTo>
                  <a:lnTo>
                    <a:pt x="392" y="665"/>
                  </a:lnTo>
                  <a:lnTo>
                    <a:pt x="390" y="683"/>
                  </a:lnTo>
                  <a:lnTo>
                    <a:pt x="386" y="696"/>
                  </a:lnTo>
                  <a:lnTo>
                    <a:pt x="386" y="709"/>
                  </a:lnTo>
                  <a:lnTo>
                    <a:pt x="382" y="721"/>
                  </a:lnTo>
                  <a:lnTo>
                    <a:pt x="382" y="730"/>
                  </a:lnTo>
                  <a:lnTo>
                    <a:pt x="380" y="738"/>
                  </a:lnTo>
                  <a:lnTo>
                    <a:pt x="379" y="743"/>
                  </a:lnTo>
                  <a:lnTo>
                    <a:pt x="379" y="747"/>
                  </a:lnTo>
                  <a:lnTo>
                    <a:pt x="379" y="751"/>
                  </a:lnTo>
                  <a:lnTo>
                    <a:pt x="377" y="751"/>
                  </a:lnTo>
                  <a:lnTo>
                    <a:pt x="369" y="757"/>
                  </a:lnTo>
                  <a:lnTo>
                    <a:pt x="365" y="761"/>
                  </a:lnTo>
                  <a:lnTo>
                    <a:pt x="360" y="764"/>
                  </a:lnTo>
                  <a:lnTo>
                    <a:pt x="352" y="770"/>
                  </a:lnTo>
                  <a:lnTo>
                    <a:pt x="346" y="776"/>
                  </a:lnTo>
                  <a:lnTo>
                    <a:pt x="337" y="780"/>
                  </a:lnTo>
                  <a:lnTo>
                    <a:pt x="327" y="785"/>
                  </a:lnTo>
                  <a:lnTo>
                    <a:pt x="316" y="789"/>
                  </a:lnTo>
                  <a:lnTo>
                    <a:pt x="306" y="793"/>
                  </a:lnTo>
                  <a:lnTo>
                    <a:pt x="293" y="797"/>
                  </a:lnTo>
                  <a:lnTo>
                    <a:pt x="280" y="800"/>
                  </a:lnTo>
                  <a:lnTo>
                    <a:pt x="264" y="802"/>
                  </a:lnTo>
                  <a:lnTo>
                    <a:pt x="251" y="804"/>
                  </a:lnTo>
                  <a:lnTo>
                    <a:pt x="234" y="804"/>
                  </a:lnTo>
                  <a:lnTo>
                    <a:pt x="219" y="804"/>
                  </a:lnTo>
                  <a:lnTo>
                    <a:pt x="202" y="802"/>
                  </a:lnTo>
                  <a:lnTo>
                    <a:pt x="185" y="800"/>
                  </a:lnTo>
                  <a:lnTo>
                    <a:pt x="166" y="799"/>
                  </a:lnTo>
                  <a:lnTo>
                    <a:pt x="148" y="795"/>
                  </a:lnTo>
                  <a:lnTo>
                    <a:pt x="133" y="793"/>
                  </a:lnTo>
                  <a:lnTo>
                    <a:pt x="118" y="789"/>
                  </a:lnTo>
                  <a:lnTo>
                    <a:pt x="101" y="785"/>
                  </a:lnTo>
                  <a:lnTo>
                    <a:pt x="88" y="783"/>
                  </a:lnTo>
                  <a:lnTo>
                    <a:pt x="76" y="780"/>
                  </a:lnTo>
                  <a:lnTo>
                    <a:pt x="67" y="778"/>
                  </a:lnTo>
                  <a:lnTo>
                    <a:pt x="57" y="774"/>
                  </a:lnTo>
                  <a:lnTo>
                    <a:pt x="51" y="772"/>
                  </a:lnTo>
                  <a:lnTo>
                    <a:pt x="46" y="772"/>
                  </a:lnTo>
                  <a:lnTo>
                    <a:pt x="71" y="608"/>
                  </a:lnTo>
                  <a:lnTo>
                    <a:pt x="69" y="523"/>
                  </a:lnTo>
                  <a:lnTo>
                    <a:pt x="0" y="477"/>
                  </a:lnTo>
                  <a:lnTo>
                    <a:pt x="0" y="475"/>
                  </a:lnTo>
                  <a:lnTo>
                    <a:pt x="6" y="470"/>
                  </a:lnTo>
                  <a:lnTo>
                    <a:pt x="13" y="460"/>
                  </a:lnTo>
                  <a:lnTo>
                    <a:pt x="23" y="449"/>
                  </a:lnTo>
                  <a:lnTo>
                    <a:pt x="27" y="443"/>
                  </a:lnTo>
                  <a:lnTo>
                    <a:pt x="31" y="435"/>
                  </a:lnTo>
                  <a:lnTo>
                    <a:pt x="36" y="428"/>
                  </a:lnTo>
                  <a:lnTo>
                    <a:pt x="42" y="422"/>
                  </a:lnTo>
                  <a:lnTo>
                    <a:pt x="51" y="407"/>
                  </a:lnTo>
                  <a:lnTo>
                    <a:pt x="59" y="396"/>
                  </a:lnTo>
                  <a:lnTo>
                    <a:pt x="63" y="382"/>
                  </a:lnTo>
                  <a:lnTo>
                    <a:pt x="69" y="373"/>
                  </a:lnTo>
                  <a:lnTo>
                    <a:pt x="72" y="359"/>
                  </a:lnTo>
                  <a:lnTo>
                    <a:pt x="74" y="352"/>
                  </a:lnTo>
                  <a:lnTo>
                    <a:pt x="76" y="342"/>
                  </a:lnTo>
                  <a:lnTo>
                    <a:pt x="80" y="335"/>
                  </a:lnTo>
                  <a:lnTo>
                    <a:pt x="84" y="325"/>
                  </a:lnTo>
                  <a:lnTo>
                    <a:pt x="93" y="318"/>
                  </a:lnTo>
                  <a:lnTo>
                    <a:pt x="101" y="306"/>
                  </a:lnTo>
                  <a:lnTo>
                    <a:pt x="112" y="297"/>
                  </a:lnTo>
                  <a:lnTo>
                    <a:pt x="124" y="287"/>
                  </a:lnTo>
                  <a:lnTo>
                    <a:pt x="135" y="280"/>
                  </a:lnTo>
                  <a:lnTo>
                    <a:pt x="145" y="270"/>
                  </a:lnTo>
                  <a:lnTo>
                    <a:pt x="154" y="264"/>
                  </a:lnTo>
                  <a:lnTo>
                    <a:pt x="160" y="261"/>
                  </a:lnTo>
                  <a:lnTo>
                    <a:pt x="162" y="261"/>
                  </a:lnTo>
                  <a:lnTo>
                    <a:pt x="259" y="251"/>
                  </a:lnTo>
                  <a:lnTo>
                    <a:pt x="335" y="0"/>
                  </a:lnTo>
                  <a:lnTo>
                    <a:pt x="335" y="0"/>
                  </a:lnTo>
                  <a:close/>
                </a:path>
              </a:pathLst>
            </a:custGeom>
            <a:solidFill>
              <a:srgbClr val="FF85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58" name="Freeform 50"/>
            <p:cNvSpPr>
              <a:spLocks/>
            </p:cNvSpPr>
            <p:nvPr/>
          </p:nvSpPr>
          <p:spPr bwMode="auto">
            <a:xfrm>
              <a:off x="1875" y="3131"/>
              <a:ext cx="108" cy="135"/>
            </a:xfrm>
            <a:custGeom>
              <a:avLst/>
              <a:gdLst>
                <a:gd name="T0" fmla="*/ 30 w 216"/>
                <a:gd name="T1" fmla="*/ 0 h 270"/>
                <a:gd name="T2" fmla="*/ 28 w 216"/>
                <a:gd name="T3" fmla="*/ 0 h 270"/>
                <a:gd name="T4" fmla="*/ 26 w 216"/>
                <a:gd name="T5" fmla="*/ 6 h 270"/>
                <a:gd name="T6" fmla="*/ 24 w 216"/>
                <a:gd name="T7" fmla="*/ 11 h 270"/>
                <a:gd name="T8" fmla="*/ 22 w 216"/>
                <a:gd name="T9" fmla="*/ 21 h 270"/>
                <a:gd name="T10" fmla="*/ 20 w 216"/>
                <a:gd name="T11" fmla="*/ 28 h 270"/>
                <a:gd name="T12" fmla="*/ 17 w 216"/>
                <a:gd name="T13" fmla="*/ 38 h 270"/>
                <a:gd name="T14" fmla="*/ 15 w 216"/>
                <a:gd name="T15" fmla="*/ 47 h 270"/>
                <a:gd name="T16" fmla="*/ 13 w 216"/>
                <a:gd name="T17" fmla="*/ 59 h 270"/>
                <a:gd name="T18" fmla="*/ 9 w 216"/>
                <a:gd name="T19" fmla="*/ 66 h 270"/>
                <a:gd name="T20" fmla="*/ 5 w 216"/>
                <a:gd name="T21" fmla="*/ 74 h 270"/>
                <a:gd name="T22" fmla="*/ 3 w 216"/>
                <a:gd name="T23" fmla="*/ 80 h 270"/>
                <a:gd name="T24" fmla="*/ 1 w 216"/>
                <a:gd name="T25" fmla="*/ 85 h 270"/>
                <a:gd name="T26" fmla="*/ 0 w 216"/>
                <a:gd name="T27" fmla="*/ 93 h 270"/>
                <a:gd name="T28" fmla="*/ 0 w 216"/>
                <a:gd name="T29" fmla="*/ 97 h 270"/>
                <a:gd name="T30" fmla="*/ 17 w 216"/>
                <a:gd name="T31" fmla="*/ 108 h 270"/>
                <a:gd name="T32" fmla="*/ 13 w 216"/>
                <a:gd name="T33" fmla="*/ 175 h 270"/>
                <a:gd name="T34" fmla="*/ 19 w 216"/>
                <a:gd name="T35" fmla="*/ 177 h 270"/>
                <a:gd name="T36" fmla="*/ 24 w 216"/>
                <a:gd name="T37" fmla="*/ 177 h 270"/>
                <a:gd name="T38" fmla="*/ 34 w 216"/>
                <a:gd name="T39" fmla="*/ 180 h 270"/>
                <a:gd name="T40" fmla="*/ 41 w 216"/>
                <a:gd name="T41" fmla="*/ 184 h 270"/>
                <a:gd name="T42" fmla="*/ 51 w 216"/>
                <a:gd name="T43" fmla="*/ 186 h 270"/>
                <a:gd name="T44" fmla="*/ 58 w 216"/>
                <a:gd name="T45" fmla="*/ 190 h 270"/>
                <a:gd name="T46" fmla="*/ 68 w 216"/>
                <a:gd name="T47" fmla="*/ 194 h 270"/>
                <a:gd name="T48" fmla="*/ 78 w 216"/>
                <a:gd name="T49" fmla="*/ 194 h 270"/>
                <a:gd name="T50" fmla="*/ 85 w 216"/>
                <a:gd name="T51" fmla="*/ 194 h 270"/>
                <a:gd name="T52" fmla="*/ 85 w 216"/>
                <a:gd name="T53" fmla="*/ 194 h 270"/>
                <a:gd name="T54" fmla="*/ 87 w 216"/>
                <a:gd name="T55" fmla="*/ 194 h 270"/>
                <a:gd name="T56" fmla="*/ 89 w 216"/>
                <a:gd name="T57" fmla="*/ 196 h 270"/>
                <a:gd name="T58" fmla="*/ 93 w 216"/>
                <a:gd name="T59" fmla="*/ 201 h 270"/>
                <a:gd name="T60" fmla="*/ 93 w 216"/>
                <a:gd name="T61" fmla="*/ 205 h 270"/>
                <a:gd name="T62" fmla="*/ 95 w 216"/>
                <a:gd name="T63" fmla="*/ 211 h 270"/>
                <a:gd name="T64" fmla="*/ 93 w 216"/>
                <a:gd name="T65" fmla="*/ 215 h 270"/>
                <a:gd name="T66" fmla="*/ 93 w 216"/>
                <a:gd name="T67" fmla="*/ 224 h 270"/>
                <a:gd name="T68" fmla="*/ 89 w 216"/>
                <a:gd name="T69" fmla="*/ 230 h 270"/>
                <a:gd name="T70" fmla="*/ 87 w 216"/>
                <a:gd name="T71" fmla="*/ 236 h 270"/>
                <a:gd name="T72" fmla="*/ 83 w 216"/>
                <a:gd name="T73" fmla="*/ 239 h 270"/>
                <a:gd name="T74" fmla="*/ 79 w 216"/>
                <a:gd name="T75" fmla="*/ 245 h 270"/>
                <a:gd name="T76" fmla="*/ 76 w 216"/>
                <a:gd name="T77" fmla="*/ 251 h 270"/>
                <a:gd name="T78" fmla="*/ 74 w 216"/>
                <a:gd name="T79" fmla="*/ 253 h 270"/>
                <a:gd name="T80" fmla="*/ 142 w 216"/>
                <a:gd name="T81" fmla="*/ 270 h 270"/>
                <a:gd name="T82" fmla="*/ 146 w 216"/>
                <a:gd name="T83" fmla="*/ 270 h 270"/>
                <a:gd name="T84" fmla="*/ 152 w 216"/>
                <a:gd name="T85" fmla="*/ 266 h 270"/>
                <a:gd name="T86" fmla="*/ 163 w 216"/>
                <a:gd name="T87" fmla="*/ 262 h 270"/>
                <a:gd name="T88" fmla="*/ 174 w 216"/>
                <a:gd name="T89" fmla="*/ 258 h 270"/>
                <a:gd name="T90" fmla="*/ 186 w 216"/>
                <a:gd name="T91" fmla="*/ 253 h 270"/>
                <a:gd name="T92" fmla="*/ 193 w 216"/>
                <a:gd name="T93" fmla="*/ 247 h 270"/>
                <a:gd name="T94" fmla="*/ 199 w 216"/>
                <a:gd name="T95" fmla="*/ 239 h 270"/>
                <a:gd name="T96" fmla="*/ 201 w 216"/>
                <a:gd name="T97" fmla="*/ 232 h 270"/>
                <a:gd name="T98" fmla="*/ 197 w 216"/>
                <a:gd name="T99" fmla="*/ 222 h 270"/>
                <a:gd name="T100" fmla="*/ 193 w 216"/>
                <a:gd name="T101" fmla="*/ 211 h 270"/>
                <a:gd name="T102" fmla="*/ 190 w 216"/>
                <a:gd name="T103" fmla="*/ 201 h 270"/>
                <a:gd name="T104" fmla="*/ 186 w 216"/>
                <a:gd name="T105" fmla="*/ 192 h 270"/>
                <a:gd name="T106" fmla="*/ 182 w 216"/>
                <a:gd name="T107" fmla="*/ 180 h 270"/>
                <a:gd name="T108" fmla="*/ 180 w 216"/>
                <a:gd name="T109" fmla="*/ 175 h 270"/>
                <a:gd name="T110" fmla="*/ 180 w 216"/>
                <a:gd name="T111" fmla="*/ 169 h 270"/>
                <a:gd name="T112" fmla="*/ 180 w 216"/>
                <a:gd name="T113" fmla="*/ 169 h 270"/>
                <a:gd name="T114" fmla="*/ 216 w 216"/>
                <a:gd name="T115" fmla="*/ 47 h 270"/>
                <a:gd name="T116" fmla="*/ 30 w 216"/>
                <a:gd name="T117" fmla="*/ 0 h 270"/>
                <a:gd name="T118" fmla="*/ 30 w 216"/>
                <a:gd name="T11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70">
                  <a:moveTo>
                    <a:pt x="30" y="0"/>
                  </a:moveTo>
                  <a:lnTo>
                    <a:pt x="28" y="0"/>
                  </a:lnTo>
                  <a:lnTo>
                    <a:pt x="26" y="6"/>
                  </a:lnTo>
                  <a:lnTo>
                    <a:pt x="24" y="11"/>
                  </a:lnTo>
                  <a:lnTo>
                    <a:pt x="22" y="21"/>
                  </a:lnTo>
                  <a:lnTo>
                    <a:pt x="20" y="28"/>
                  </a:lnTo>
                  <a:lnTo>
                    <a:pt x="17" y="38"/>
                  </a:lnTo>
                  <a:lnTo>
                    <a:pt x="15" y="47"/>
                  </a:lnTo>
                  <a:lnTo>
                    <a:pt x="13" y="59"/>
                  </a:lnTo>
                  <a:lnTo>
                    <a:pt x="9" y="66"/>
                  </a:lnTo>
                  <a:lnTo>
                    <a:pt x="5" y="74"/>
                  </a:lnTo>
                  <a:lnTo>
                    <a:pt x="3" y="80"/>
                  </a:lnTo>
                  <a:lnTo>
                    <a:pt x="1" y="85"/>
                  </a:lnTo>
                  <a:lnTo>
                    <a:pt x="0" y="93"/>
                  </a:lnTo>
                  <a:lnTo>
                    <a:pt x="0" y="97"/>
                  </a:lnTo>
                  <a:lnTo>
                    <a:pt x="17" y="108"/>
                  </a:lnTo>
                  <a:lnTo>
                    <a:pt x="13" y="175"/>
                  </a:lnTo>
                  <a:lnTo>
                    <a:pt x="19" y="177"/>
                  </a:lnTo>
                  <a:lnTo>
                    <a:pt x="24" y="177"/>
                  </a:lnTo>
                  <a:lnTo>
                    <a:pt x="34" y="180"/>
                  </a:lnTo>
                  <a:lnTo>
                    <a:pt x="41" y="184"/>
                  </a:lnTo>
                  <a:lnTo>
                    <a:pt x="51" y="186"/>
                  </a:lnTo>
                  <a:lnTo>
                    <a:pt x="58" y="190"/>
                  </a:lnTo>
                  <a:lnTo>
                    <a:pt x="68" y="194"/>
                  </a:lnTo>
                  <a:lnTo>
                    <a:pt x="78" y="194"/>
                  </a:lnTo>
                  <a:lnTo>
                    <a:pt x="85" y="194"/>
                  </a:lnTo>
                  <a:lnTo>
                    <a:pt x="85" y="194"/>
                  </a:lnTo>
                  <a:lnTo>
                    <a:pt x="87" y="194"/>
                  </a:lnTo>
                  <a:lnTo>
                    <a:pt x="89" y="196"/>
                  </a:lnTo>
                  <a:lnTo>
                    <a:pt x="93" y="201"/>
                  </a:lnTo>
                  <a:lnTo>
                    <a:pt x="93" y="205"/>
                  </a:lnTo>
                  <a:lnTo>
                    <a:pt x="95" y="211"/>
                  </a:lnTo>
                  <a:lnTo>
                    <a:pt x="93" y="215"/>
                  </a:lnTo>
                  <a:lnTo>
                    <a:pt x="93" y="224"/>
                  </a:lnTo>
                  <a:lnTo>
                    <a:pt x="89" y="230"/>
                  </a:lnTo>
                  <a:lnTo>
                    <a:pt x="87" y="236"/>
                  </a:lnTo>
                  <a:lnTo>
                    <a:pt x="83" y="239"/>
                  </a:lnTo>
                  <a:lnTo>
                    <a:pt x="79" y="245"/>
                  </a:lnTo>
                  <a:lnTo>
                    <a:pt x="76" y="251"/>
                  </a:lnTo>
                  <a:lnTo>
                    <a:pt x="74" y="253"/>
                  </a:lnTo>
                  <a:lnTo>
                    <a:pt x="142" y="270"/>
                  </a:lnTo>
                  <a:lnTo>
                    <a:pt x="146" y="270"/>
                  </a:lnTo>
                  <a:lnTo>
                    <a:pt x="152" y="266"/>
                  </a:lnTo>
                  <a:lnTo>
                    <a:pt x="163" y="262"/>
                  </a:lnTo>
                  <a:lnTo>
                    <a:pt x="174" y="258"/>
                  </a:lnTo>
                  <a:lnTo>
                    <a:pt x="186" y="253"/>
                  </a:lnTo>
                  <a:lnTo>
                    <a:pt x="193" y="247"/>
                  </a:lnTo>
                  <a:lnTo>
                    <a:pt x="199" y="239"/>
                  </a:lnTo>
                  <a:lnTo>
                    <a:pt x="201" y="232"/>
                  </a:lnTo>
                  <a:lnTo>
                    <a:pt x="197" y="222"/>
                  </a:lnTo>
                  <a:lnTo>
                    <a:pt x="193" y="211"/>
                  </a:lnTo>
                  <a:lnTo>
                    <a:pt x="190" y="201"/>
                  </a:lnTo>
                  <a:lnTo>
                    <a:pt x="186" y="192"/>
                  </a:lnTo>
                  <a:lnTo>
                    <a:pt x="182" y="180"/>
                  </a:lnTo>
                  <a:lnTo>
                    <a:pt x="180" y="175"/>
                  </a:lnTo>
                  <a:lnTo>
                    <a:pt x="180" y="169"/>
                  </a:lnTo>
                  <a:lnTo>
                    <a:pt x="180" y="169"/>
                  </a:lnTo>
                  <a:lnTo>
                    <a:pt x="216" y="47"/>
                  </a:lnTo>
                  <a:lnTo>
                    <a:pt x="30" y="0"/>
                  </a:lnTo>
                  <a:lnTo>
                    <a:pt x="30"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59" name="Freeform 51"/>
            <p:cNvSpPr>
              <a:spLocks/>
            </p:cNvSpPr>
            <p:nvPr/>
          </p:nvSpPr>
          <p:spPr bwMode="auto">
            <a:xfrm>
              <a:off x="1871" y="3087"/>
              <a:ext cx="136" cy="151"/>
            </a:xfrm>
            <a:custGeom>
              <a:avLst/>
              <a:gdLst>
                <a:gd name="T0" fmla="*/ 182 w 272"/>
                <a:gd name="T1" fmla="*/ 4 h 303"/>
                <a:gd name="T2" fmla="*/ 163 w 272"/>
                <a:gd name="T3" fmla="*/ 2 h 303"/>
                <a:gd name="T4" fmla="*/ 143 w 272"/>
                <a:gd name="T5" fmla="*/ 0 h 303"/>
                <a:gd name="T6" fmla="*/ 127 w 272"/>
                <a:gd name="T7" fmla="*/ 0 h 303"/>
                <a:gd name="T8" fmla="*/ 112 w 272"/>
                <a:gd name="T9" fmla="*/ 0 h 303"/>
                <a:gd name="T10" fmla="*/ 97 w 272"/>
                <a:gd name="T11" fmla="*/ 0 h 303"/>
                <a:gd name="T12" fmla="*/ 78 w 272"/>
                <a:gd name="T13" fmla="*/ 0 h 303"/>
                <a:gd name="T14" fmla="*/ 59 w 272"/>
                <a:gd name="T15" fmla="*/ 4 h 303"/>
                <a:gd name="T16" fmla="*/ 46 w 272"/>
                <a:gd name="T17" fmla="*/ 14 h 303"/>
                <a:gd name="T18" fmla="*/ 34 w 272"/>
                <a:gd name="T19" fmla="*/ 29 h 303"/>
                <a:gd name="T20" fmla="*/ 25 w 272"/>
                <a:gd name="T21" fmla="*/ 50 h 303"/>
                <a:gd name="T22" fmla="*/ 13 w 272"/>
                <a:gd name="T23" fmla="*/ 75 h 303"/>
                <a:gd name="T24" fmla="*/ 6 w 272"/>
                <a:gd name="T25" fmla="*/ 95 h 303"/>
                <a:gd name="T26" fmla="*/ 0 w 272"/>
                <a:gd name="T27" fmla="*/ 111 h 303"/>
                <a:gd name="T28" fmla="*/ 2 w 272"/>
                <a:gd name="T29" fmla="*/ 113 h 303"/>
                <a:gd name="T30" fmla="*/ 13 w 272"/>
                <a:gd name="T31" fmla="*/ 120 h 303"/>
                <a:gd name="T32" fmla="*/ 36 w 272"/>
                <a:gd name="T33" fmla="*/ 130 h 303"/>
                <a:gd name="T34" fmla="*/ 59 w 272"/>
                <a:gd name="T35" fmla="*/ 141 h 303"/>
                <a:gd name="T36" fmla="*/ 78 w 272"/>
                <a:gd name="T37" fmla="*/ 147 h 303"/>
                <a:gd name="T38" fmla="*/ 93 w 272"/>
                <a:gd name="T39" fmla="*/ 151 h 303"/>
                <a:gd name="T40" fmla="*/ 105 w 272"/>
                <a:gd name="T41" fmla="*/ 154 h 303"/>
                <a:gd name="T42" fmla="*/ 108 w 272"/>
                <a:gd name="T43" fmla="*/ 156 h 303"/>
                <a:gd name="T44" fmla="*/ 108 w 272"/>
                <a:gd name="T45" fmla="*/ 168 h 303"/>
                <a:gd name="T46" fmla="*/ 106 w 272"/>
                <a:gd name="T47" fmla="*/ 190 h 303"/>
                <a:gd name="T48" fmla="*/ 103 w 272"/>
                <a:gd name="T49" fmla="*/ 217 h 303"/>
                <a:gd name="T50" fmla="*/ 91 w 272"/>
                <a:gd name="T51" fmla="*/ 244 h 303"/>
                <a:gd name="T52" fmla="*/ 74 w 272"/>
                <a:gd name="T53" fmla="*/ 265 h 303"/>
                <a:gd name="T54" fmla="*/ 57 w 272"/>
                <a:gd name="T55" fmla="*/ 282 h 303"/>
                <a:gd name="T56" fmla="*/ 46 w 272"/>
                <a:gd name="T57" fmla="*/ 289 h 303"/>
                <a:gd name="T58" fmla="*/ 46 w 272"/>
                <a:gd name="T59" fmla="*/ 291 h 303"/>
                <a:gd name="T60" fmla="*/ 61 w 272"/>
                <a:gd name="T61" fmla="*/ 295 h 303"/>
                <a:gd name="T62" fmla="*/ 80 w 272"/>
                <a:gd name="T63" fmla="*/ 299 h 303"/>
                <a:gd name="T64" fmla="*/ 95 w 272"/>
                <a:gd name="T65" fmla="*/ 303 h 303"/>
                <a:gd name="T66" fmla="*/ 110 w 272"/>
                <a:gd name="T67" fmla="*/ 303 h 303"/>
                <a:gd name="T68" fmla="*/ 125 w 272"/>
                <a:gd name="T69" fmla="*/ 303 h 303"/>
                <a:gd name="T70" fmla="*/ 143 w 272"/>
                <a:gd name="T71" fmla="*/ 301 h 303"/>
                <a:gd name="T72" fmla="*/ 160 w 272"/>
                <a:gd name="T73" fmla="*/ 299 h 303"/>
                <a:gd name="T74" fmla="*/ 173 w 272"/>
                <a:gd name="T75" fmla="*/ 295 h 303"/>
                <a:gd name="T76" fmla="*/ 188 w 272"/>
                <a:gd name="T77" fmla="*/ 289 h 303"/>
                <a:gd name="T78" fmla="*/ 209 w 272"/>
                <a:gd name="T79" fmla="*/ 282 h 303"/>
                <a:gd name="T80" fmla="*/ 234 w 272"/>
                <a:gd name="T81" fmla="*/ 267 h 303"/>
                <a:gd name="T82" fmla="*/ 251 w 272"/>
                <a:gd name="T83" fmla="*/ 251 h 303"/>
                <a:gd name="T84" fmla="*/ 260 w 272"/>
                <a:gd name="T85" fmla="*/ 232 h 303"/>
                <a:gd name="T86" fmla="*/ 268 w 272"/>
                <a:gd name="T87" fmla="*/ 210 h 303"/>
                <a:gd name="T88" fmla="*/ 270 w 272"/>
                <a:gd name="T89" fmla="*/ 185 h 303"/>
                <a:gd name="T90" fmla="*/ 270 w 272"/>
                <a:gd name="T91" fmla="*/ 164 h 303"/>
                <a:gd name="T92" fmla="*/ 270 w 272"/>
                <a:gd name="T93" fmla="*/ 147 h 303"/>
                <a:gd name="T94" fmla="*/ 268 w 272"/>
                <a:gd name="T95" fmla="*/ 132 h 303"/>
                <a:gd name="T96" fmla="*/ 266 w 272"/>
                <a:gd name="T97" fmla="*/ 116 h 303"/>
                <a:gd name="T98" fmla="*/ 262 w 272"/>
                <a:gd name="T99" fmla="*/ 101 h 303"/>
                <a:gd name="T100" fmla="*/ 257 w 272"/>
                <a:gd name="T101" fmla="*/ 86 h 303"/>
                <a:gd name="T102" fmla="*/ 251 w 272"/>
                <a:gd name="T103" fmla="*/ 63 h 303"/>
                <a:gd name="T104" fmla="*/ 236 w 272"/>
                <a:gd name="T105" fmla="*/ 40 h 303"/>
                <a:gd name="T106" fmla="*/ 215 w 272"/>
                <a:gd name="T107" fmla="*/ 21 h 303"/>
                <a:gd name="T108" fmla="*/ 198 w 272"/>
                <a:gd name="T109" fmla="*/ 12 h 303"/>
                <a:gd name="T110" fmla="*/ 186 w 272"/>
                <a:gd name="T111" fmla="*/ 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 h="303">
                  <a:moveTo>
                    <a:pt x="186" y="6"/>
                  </a:moveTo>
                  <a:lnTo>
                    <a:pt x="182" y="4"/>
                  </a:lnTo>
                  <a:lnTo>
                    <a:pt x="177" y="4"/>
                  </a:lnTo>
                  <a:lnTo>
                    <a:pt x="163" y="2"/>
                  </a:lnTo>
                  <a:lnTo>
                    <a:pt x="150" y="2"/>
                  </a:lnTo>
                  <a:lnTo>
                    <a:pt x="143" y="0"/>
                  </a:lnTo>
                  <a:lnTo>
                    <a:pt x="135" y="0"/>
                  </a:lnTo>
                  <a:lnTo>
                    <a:pt x="127" y="0"/>
                  </a:lnTo>
                  <a:lnTo>
                    <a:pt x="120" y="0"/>
                  </a:lnTo>
                  <a:lnTo>
                    <a:pt x="112" y="0"/>
                  </a:lnTo>
                  <a:lnTo>
                    <a:pt x="105" y="0"/>
                  </a:lnTo>
                  <a:lnTo>
                    <a:pt x="97" y="0"/>
                  </a:lnTo>
                  <a:lnTo>
                    <a:pt x="91" y="0"/>
                  </a:lnTo>
                  <a:lnTo>
                    <a:pt x="78" y="0"/>
                  </a:lnTo>
                  <a:lnTo>
                    <a:pt x="66" y="2"/>
                  </a:lnTo>
                  <a:lnTo>
                    <a:pt x="59" y="4"/>
                  </a:lnTo>
                  <a:lnTo>
                    <a:pt x="51" y="10"/>
                  </a:lnTo>
                  <a:lnTo>
                    <a:pt x="46" y="14"/>
                  </a:lnTo>
                  <a:lnTo>
                    <a:pt x="40" y="21"/>
                  </a:lnTo>
                  <a:lnTo>
                    <a:pt x="34" y="29"/>
                  </a:lnTo>
                  <a:lnTo>
                    <a:pt x="30" y="42"/>
                  </a:lnTo>
                  <a:lnTo>
                    <a:pt x="25" y="50"/>
                  </a:lnTo>
                  <a:lnTo>
                    <a:pt x="19" y="63"/>
                  </a:lnTo>
                  <a:lnTo>
                    <a:pt x="13" y="75"/>
                  </a:lnTo>
                  <a:lnTo>
                    <a:pt x="9" y="88"/>
                  </a:lnTo>
                  <a:lnTo>
                    <a:pt x="6" y="95"/>
                  </a:lnTo>
                  <a:lnTo>
                    <a:pt x="4" y="105"/>
                  </a:lnTo>
                  <a:lnTo>
                    <a:pt x="0" y="111"/>
                  </a:lnTo>
                  <a:lnTo>
                    <a:pt x="0" y="113"/>
                  </a:lnTo>
                  <a:lnTo>
                    <a:pt x="2" y="113"/>
                  </a:lnTo>
                  <a:lnTo>
                    <a:pt x="8" y="116"/>
                  </a:lnTo>
                  <a:lnTo>
                    <a:pt x="13" y="120"/>
                  </a:lnTo>
                  <a:lnTo>
                    <a:pt x="25" y="126"/>
                  </a:lnTo>
                  <a:lnTo>
                    <a:pt x="36" y="130"/>
                  </a:lnTo>
                  <a:lnTo>
                    <a:pt x="47" y="135"/>
                  </a:lnTo>
                  <a:lnTo>
                    <a:pt x="59" y="141"/>
                  </a:lnTo>
                  <a:lnTo>
                    <a:pt x="70" y="147"/>
                  </a:lnTo>
                  <a:lnTo>
                    <a:pt x="78" y="147"/>
                  </a:lnTo>
                  <a:lnTo>
                    <a:pt x="86" y="151"/>
                  </a:lnTo>
                  <a:lnTo>
                    <a:pt x="93" y="151"/>
                  </a:lnTo>
                  <a:lnTo>
                    <a:pt x="99" y="154"/>
                  </a:lnTo>
                  <a:lnTo>
                    <a:pt x="105" y="154"/>
                  </a:lnTo>
                  <a:lnTo>
                    <a:pt x="108" y="156"/>
                  </a:lnTo>
                  <a:lnTo>
                    <a:pt x="108" y="156"/>
                  </a:lnTo>
                  <a:lnTo>
                    <a:pt x="108" y="162"/>
                  </a:lnTo>
                  <a:lnTo>
                    <a:pt x="108" y="168"/>
                  </a:lnTo>
                  <a:lnTo>
                    <a:pt x="108" y="181"/>
                  </a:lnTo>
                  <a:lnTo>
                    <a:pt x="106" y="190"/>
                  </a:lnTo>
                  <a:lnTo>
                    <a:pt x="105" y="204"/>
                  </a:lnTo>
                  <a:lnTo>
                    <a:pt x="103" y="217"/>
                  </a:lnTo>
                  <a:lnTo>
                    <a:pt x="99" y="232"/>
                  </a:lnTo>
                  <a:lnTo>
                    <a:pt x="91" y="244"/>
                  </a:lnTo>
                  <a:lnTo>
                    <a:pt x="84" y="255"/>
                  </a:lnTo>
                  <a:lnTo>
                    <a:pt x="74" y="265"/>
                  </a:lnTo>
                  <a:lnTo>
                    <a:pt x="66" y="274"/>
                  </a:lnTo>
                  <a:lnTo>
                    <a:pt x="57" y="282"/>
                  </a:lnTo>
                  <a:lnTo>
                    <a:pt x="49" y="286"/>
                  </a:lnTo>
                  <a:lnTo>
                    <a:pt x="46" y="289"/>
                  </a:lnTo>
                  <a:lnTo>
                    <a:pt x="46" y="291"/>
                  </a:lnTo>
                  <a:lnTo>
                    <a:pt x="46" y="291"/>
                  </a:lnTo>
                  <a:lnTo>
                    <a:pt x="53" y="293"/>
                  </a:lnTo>
                  <a:lnTo>
                    <a:pt x="61" y="295"/>
                  </a:lnTo>
                  <a:lnTo>
                    <a:pt x="74" y="299"/>
                  </a:lnTo>
                  <a:lnTo>
                    <a:pt x="80" y="299"/>
                  </a:lnTo>
                  <a:lnTo>
                    <a:pt x="87" y="301"/>
                  </a:lnTo>
                  <a:lnTo>
                    <a:pt x="95" y="303"/>
                  </a:lnTo>
                  <a:lnTo>
                    <a:pt x="103" y="303"/>
                  </a:lnTo>
                  <a:lnTo>
                    <a:pt x="110" y="303"/>
                  </a:lnTo>
                  <a:lnTo>
                    <a:pt x="118" y="303"/>
                  </a:lnTo>
                  <a:lnTo>
                    <a:pt x="125" y="303"/>
                  </a:lnTo>
                  <a:lnTo>
                    <a:pt x="135" y="303"/>
                  </a:lnTo>
                  <a:lnTo>
                    <a:pt x="143" y="301"/>
                  </a:lnTo>
                  <a:lnTo>
                    <a:pt x="150" y="299"/>
                  </a:lnTo>
                  <a:lnTo>
                    <a:pt x="160" y="299"/>
                  </a:lnTo>
                  <a:lnTo>
                    <a:pt x="167" y="297"/>
                  </a:lnTo>
                  <a:lnTo>
                    <a:pt x="173" y="295"/>
                  </a:lnTo>
                  <a:lnTo>
                    <a:pt x="181" y="291"/>
                  </a:lnTo>
                  <a:lnTo>
                    <a:pt x="188" y="289"/>
                  </a:lnTo>
                  <a:lnTo>
                    <a:pt x="198" y="287"/>
                  </a:lnTo>
                  <a:lnTo>
                    <a:pt x="209" y="282"/>
                  </a:lnTo>
                  <a:lnTo>
                    <a:pt x="222" y="274"/>
                  </a:lnTo>
                  <a:lnTo>
                    <a:pt x="234" y="267"/>
                  </a:lnTo>
                  <a:lnTo>
                    <a:pt x="243" y="261"/>
                  </a:lnTo>
                  <a:lnTo>
                    <a:pt x="251" y="251"/>
                  </a:lnTo>
                  <a:lnTo>
                    <a:pt x="257" y="242"/>
                  </a:lnTo>
                  <a:lnTo>
                    <a:pt x="260" y="232"/>
                  </a:lnTo>
                  <a:lnTo>
                    <a:pt x="266" y="223"/>
                  </a:lnTo>
                  <a:lnTo>
                    <a:pt x="268" y="210"/>
                  </a:lnTo>
                  <a:lnTo>
                    <a:pt x="270" y="198"/>
                  </a:lnTo>
                  <a:lnTo>
                    <a:pt x="270" y="185"/>
                  </a:lnTo>
                  <a:lnTo>
                    <a:pt x="272" y="171"/>
                  </a:lnTo>
                  <a:lnTo>
                    <a:pt x="270" y="164"/>
                  </a:lnTo>
                  <a:lnTo>
                    <a:pt x="270" y="156"/>
                  </a:lnTo>
                  <a:lnTo>
                    <a:pt x="270" y="147"/>
                  </a:lnTo>
                  <a:lnTo>
                    <a:pt x="270" y="139"/>
                  </a:lnTo>
                  <a:lnTo>
                    <a:pt x="268" y="132"/>
                  </a:lnTo>
                  <a:lnTo>
                    <a:pt x="268" y="124"/>
                  </a:lnTo>
                  <a:lnTo>
                    <a:pt x="266" y="116"/>
                  </a:lnTo>
                  <a:lnTo>
                    <a:pt x="264" y="109"/>
                  </a:lnTo>
                  <a:lnTo>
                    <a:pt x="262" y="101"/>
                  </a:lnTo>
                  <a:lnTo>
                    <a:pt x="260" y="94"/>
                  </a:lnTo>
                  <a:lnTo>
                    <a:pt x="257" y="86"/>
                  </a:lnTo>
                  <a:lnTo>
                    <a:pt x="255" y="78"/>
                  </a:lnTo>
                  <a:lnTo>
                    <a:pt x="251" y="63"/>
                  </a:lnTo>
                  <a:lnTo>
                    <a:pt x="243" y="52"/>
                  </a:lnTo>
                  <a:lnTo>
                    <a:pt x="236" y="40"/>
                  </a:lnTo>
                  <a:lnTo>
                    <a:pt x="226" y="31"/>
                  </a:lnTo>
                  <a:lnTo>
                    <a:pt x="215" y="21"/>
                  </a:lnTo>
                  <a:lnTo>
                    <a:pt x="207" y="16"/>
                  </a:lnTo>
                  <a:lnTo>
                    <a:pt x="198" y="12"/>
                  </a:lnTo>
                  <a:lnTo>
                    <a:pt x="192" y="8"/>
                  </a:lnTo>
                  <a:lnTo>
                    <a:pt x="186" y="6"/>
                  </a:lnTo>
                  <a:lnTo>
                    <a:pt x="186" y="6"/>
                  </a:lnTo>
                  <a:close/>
                </a:path>
              </a:pathLst>
            </a:custGeom>
            <a:solidFill>
              <a:srgbClr val="6B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60" name="Freeform 52"/>
            <p:cNvSpPr>
              <a:spLocks/>
            </p:cNvSpPr>
            <p:nvPr/>
          </p:nvSpPr>
          <p:spPr bwMode="auto">
            <a:xfrm>
              <a:off x="1811" y="3369"/>
              <a:ext cx="110" cy="53"/>
            </a:xfrm>
            <a:custGeom>
              <a:avLst/>
              <a:gdLst>
                <a:gd name="T0" fmla="*/ 0 w 221"/>
                <a:gd name="T1" fmla="*/ 2 h 107"/>
                <a:gd name="T2" fmla="*/ 6 w 221"/>
                <a:gd name="T3" fmla="*/ 2 h 107"/>
                <a:gd name="T4" fmla="*/ 12 w 221"/>
                <a:gd name="T5" fmla="*/ 2 h 107"/>
                <a:gd name="T6" fmla="*/ 23 w 221"/>
                <a:gd name="T7" fmla="*/ 2 h 107"/>
                <a:gd name="T8" fmla="*/ 32 w 221"/>
                <a:gd name="T9" fmla="*/ 2 h 107"/>
                <a:gd name="T10" fmla="*/ 46 w 221"/>
                <a:gd name="T11" fmla="*/ 2 h 107"/>
                <a:gd name="T12" fmla="*/ 57 w 221"/>
                <a:gd name="T13" fmla="*/ 2 h 107"/>
                <a:gd name="T14" fmla="*/ 72 w 221"/>
                <a:gd name="T15" fmla="*/ 2 h 107"/>
                <a:gd name="T16" fmla="*/ 82 w 221"/>
                <a:gd name="T17" fmla="*/ 0 h 107"/>
                <a:gd name="T18" fmla="*/ 95 w 221"/>
                <a:gd name="T19" fmla="*/ 0 h 107"/>
                <a:gd name="T20" fmla="*/ 105 w 221"/>
                <a:gd name="T21" fmla="*/ 0 h 107"/>
                <a:gd name="T22" fmla="*/ 116 w 221"/>
                <a:gd name="T23" fmla="*/ 0 h 107"/>
                <a:gd name="T24" fmla="*/ 122 w 221"/>
                <a:gd name="T25" fmla="*/ 0 h 107"/>
                <a:gd name="T26" fmla="*/ 128 w 221"/>
                <a:gd name="T27" fmla="*/ 0 h 107"/>
                <a:gd name="T28" fmla="*/ 131 w 221"/>
                <a:gd name="T29" fmla="*/ 0 h 107"/>
                <a:gd name="T30" fmla="*/ 135 w 221"/>
                <a:gd name="T31" fmla="*/ 0 h 107"/>
                <a:gd name="T32" fmla="*/ 221 w 221"/>
                <a:gd name="T33" fmla="*/ 0 h 107"/>
                <a:gd name="T34" fmla="*/ 221 w 221"/>
                <a:gd name="T35" fmla="*/ 2 h 107"/>
                <a:gd name="T36" fmla="*/ 221 w 221"/>
                <a:gd name="T37" fmla="*/ 6 h 107"/>
                <a:gd name="T38" fmla="*/ 219 w 221"/>
                <a:gd name="T39" fmla="*/ 13 h 107"/>
                <a:gd name="T40" fmla="*/ 217 w 221"/>
                <a:gd name="T41" fmla="*/ 23 h 107"/>
                <a:gd name="T42" fmla="*/ 213 w 221"/>
                <a:gd name="T43" fmla="*/ 34 h 107"/>
                <a:gd name="T44" fmla="*/ 211 w 221"/>
                <a:gd name="T45" fmla="*/ 46 h 107"/>
                <a:gd name="T46" fmla="*/ 207 w 221"/>
                <a:gd name="T47" fmla="*/ 57 h 107"/>
                <a:gd name="T48" fmla="*/ 204 w 221"/>
                <a:gd name="T49" fmla="*/ 69 h 107"/>
                <a:gd name="T50" fmla="*/ 198 w 221"/>
                <a:gd name="T51" fmla="*/ 76 h 107"/>
                <a:gd name="T52" fmla="*/ 194 w 221"/>
                <a:gd name="T53" fmla="*/ 86 h 107"/>
                <a:gd name="T54" fmla="*/ 188 w 221"/>
                <a:gd name="T55" fmla="*/ 91 h 107"/>
                <a:gd name="T56" fmla="*/ 185 w 221"/>
                <a:gd name="T57" fmla="*/ 99 h 107"/>
                <a:gd name="T58" fmla="*/ 177 w 221"/>
                <a:gd name="T59" fmla="*/ 105 h 107"/>
                <a:gd name="T60" fmla="*/ 175 w 221"/>
                <a:gd name="T61" fmla="*/ 107 h 107"/>
                <a:gd name="T62" fmla="*/ 169 w 221"/>
                <a:gd name="T63" fmla="*/ 107 h 107"/>
                <a:gd name="T64" fmla="*/ 162 w 221"/>
                <a:gd name="T65" fmla="*/ 107 h 107"/>
                <a:gd name="T66" fmla="*/ 156 w 221"/>
                <a:gd name="T67" fmla="*/ 105 h 107"/>
                <a:gd name="T68" fmla="*/ 148 w 221"/>
                <a:gd name="T69" fmla="*/ 103 h 107"/>
                <a:gd name="T70" fmla="*/ 141 w 221"/>
                <a:gd name="T71" fmla="*/ 103 h 107"/>
                <a:gd name="T72" fmla="*/ 135 w 221"/>
                <a:gd name="T73" fmla="*/ 103 h 107"/>
                <a:gd name="T74" fmla="*/ 126 w 221"/>
                <a:gd name="T75" fmla="*/ 99 h 107"/>
                <a:gd name="T76" fmla="*/ 116 w 221"/>
                <a:gd name="T77" fmla="*/ 97 h 107"/>
                <a:gd name="T78" fmla="*/ 107 w 221"/>
                <a:gd name="T79" fmla="*/ 93 h 107"/>
                <a:gd name="T80" fmla="*/ 99 w 221"/>
                <a:gd name="T81" fmla="*/ 93 h 107"/>
                <a:gd name="T82" fmla="*/ 91 w 221"/>
                <a:gd name="T83" fmla="*/ 89 h 107"/>
                <a:gd name="T84" fmla="*/ 82 w 221"/>
                <a:gd name="T85" fmla="*/ 86 h 107"/>
                <a:gd name="T86" fmla="*/ 74 w 221"/>
                <a:gd name="T87" fmla="*/ 82 h 107"/>
                <a:gd name="T88" fmla="*/ 65 w 221"/>
                <a:gd name="T89" fmla="*/ 80 h 107"/>
                <a:gd name="T90" fmla="*/ 57 w 221"/>
                <a:gd name="T91" fmla="*/ 72 h 107"/>
                <a:gd name="T92" fmla="*/ 48 w 221"/>
                <a:gd name="T93" fmla="*/ 69 h 107"/>
                <a:gd name="T94" fmla="*/ 40 w 221"/>
                <a:gd name="T95" fmla="*/ 61 h 107"/>
                <a:gd name="T96" fmla="*/ 36 w 221"/>
                <a:gd name="T97" fmla="*/ 55 h 107"/>
                <a:gd name="T98" fmla="*/ 23 w 221"/>
                <a:gd name="T99" fmla="*/ 42 h 107"/>
                <a:gd name="T100" fmla="*/ 15 w 221"/>
                <a:gd name="T101" fmla="*/ 30 h 107"/>
                <a:gd name="T102" fmla="*/ 6 w 221"/>
                <a:gd name="T103" fmla="*/ 17 h 107"/>
                <a:gd name="T104" fmla="*/ 2 w 221"/>
                <a:gd name="T105" fmla="*/ 10 h 107"/>
                <a:gd name="T106" fmla="*/ 0 w 221"/>
                <a:gd name="T107" fmla="*/ 2 h 107"/>
                <a:gd name="T108" fmla="*/ 0 w 221"/>
                <a:gd name="T109" fmla="*/ 2 h 107"/>
                <a:gd name="T110" fmla="*/ 0 w 221"/>
                <a:gd name="T11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107">
                  <a:moveTo>
                    <a:pt x="0" y="2"/>
                  </a:moveTo>
                  <a:lnTo>
                    <a:pt x="6" y="2"/>
                  </a:lnTo>
                  <a:lnTo>
                    <a:pt x="12" y="2"/>
                  </a:lnTo>
                  <a:lnTo>
                    <a:pt x="23" y="2"/>
                  </a:lnTo>
                  <a:lnTo>
                    <a:pt x="32" y="2"/>
                  </a:lnTo>
                  <a:lnTo>
                    <a:pt x="46" y="2"/>
                  </a:lnTo>
                  <a:lnTo>
                    <a:pt x="57" y="2"/>
                  </a:lnTo>
                  <a:lnTo>
                    <a:pt x="72" y="2"/>
                  </a:lnTo>
                  <a:lnTo>
                    <a:pt x="82" y="0"/>
                  </a:lnTo>
                  <a:lnTo>
                    <a:pt x="95" y="0"/>
                  </a:lnTo>
                  <a:lnTo>
                    <a:pt x="105" y="0"/>
                  </a:lnTo>
                  <a:lnTo>
                    <a:pt x="116" y="0"/>
                  </a:lnTo>
                  <a:lnTo>
                    <a:pt x="122" y="0"/>
                  </a:lnTo>
                  <a:lnTo>
                    <a:pt x="128" y="0"/>
                  </a:lnTo>
                  <a:lnTo>
                    <a:pt x="131" y="0"/>
                  </a:lnTo>
                  <a:lnTo>
                    <a:pt x="135" y="0"/>
                  </a:lnTo>
                  <a:lnTo>
                    <a:pt x="221" y="0"/>
                  </a:lnTo>
                  <a:lnTo>
                    <a:pt x="221" y="2"/>
                  </a:lnTo>
                  <a:lnTo>
                    <a:pt x="221" y="6"/>
                  </a:lnTo>
                  <a:lnTo>
                    <a:pt x="219" y="13"/>
                  </a:lnTo>
                  <a:lnTo>
                    <a:pt x="217" y="23"/>
                  </a:lnTo>
                  <a:lnTo>
                    <a:pt x="213" y="34"/>
                  </a:lnTo>
                  <a:lnTo>
                    <a:pt x="211" y="46"/>
                  </a:lnTo>
                  <a:lnTo>
                    <a:pt x="207" y="57"/>
                  </a:lnTo>
                  <a:lnTo>
                    <a:pt x="204" y="69"/>
                  </a:lnTo>
                  <a:lnTo>
                    <a:pt x="198" y="76"/>
                  </a:lnTo>
                  <a:lnTo>
                    <a:pt x="194" y="86"/>
                  </a:lnTo>
                  <a:lnTo>
                    <a:pt x="188" y="91"/>
                  </a:lnTo>
                  <a:lnTo>
                    <a:pt x="185" y="99"/>
                  </a:lnTo>
                  <a:lnTo>
                    <a:pt x="177" y="105"/>
                  </a:lnTo>
                  <a:lnTo>
                    <a:pt x="175" y="107"/>
                  </a:lnTo>
                  <a:lnTo>
                    <a:pt x="169" y="107"/>
                  </a:lnTo>
                  <a:lnTo>
                    <a:pt x="162" y="107"/>
                  </a:lnTo>
                  <a:lnTo>
                    <a:pt x="156" y="105"/>
                  </a:lnTo>
                  <a:lnTo>
                    <a:pt x="148" y="103"/>
                  </a:lnTo>
                  <a:lnTo>
                    <a:pt x="141" y="103"/>
                  </a:lnTo>
                  <a:lnTo>
                    <a:pt x="135" y="103"/>
                  </a:lnTo>
                  <a:lnTo>
                    <a:pt x="126" y="99"/>
                  </a:lnTo>
                  <a:lnTo>
                    <a:pt x="116" y="97"/>
                  </a:lnTo>
                  <a:lnTo>
                    <a:pt x="107" y="93"/>
                  </a:lnTo>
                  <a:lnTo>
                    <a:pt x="99" y="93"/>
                  </a:lnTo>
                  <a:lnTo>
                    <a:pt x="91" y="89"/>
                  </a:lnTo>
                  <a:lnTo>
                    <a:pt x="82" y="86"/>
                  </a:lnTo>
                  <a:lnTo>
                    <a:pt x="74" y="82"/>
                  </a:lnTo>
                  <a:lnTo>
                    <a:pt x="65" y="80"/>
                  </a:lnTo>
                  <a:lnTo>
                    <a:pt x="57" y="72"/>
                  </a:lnTo>
                  <a:lnTo>
                    <a:pt x="48" y="69"/>
                  </a:lnTo>
                  <a:lnTo>
                    <a:pt x="40" y="61"/>
                  </a:lnTo>
                  <a:lnTo>
                    <a:pt x="36" y="55"/>
                  </a:lnTo>
                  <a:lnTo>
                    <a:pt x="23" y="42"/>
                  </a:lnTo>
                  <a:lnTo>
                    <a:pt x="15" y="30"/>
                  </a:lnTo>
                  <a:lnTo>
                    <a:pt x="6" y="17"/>
                  </a:lnTo>
                  <a:lnTo>
                    <a:pt x="2" y="10"/>
                  </a:lnTo>
                  <a:lnTo>
                    <a:pt x="0" y="2"/>
                  </a:lnTo>
                  <a:lnTo>
                    <a:pt x="0" y="2"/>
                  </a:lnTo>
                  <a:lnTo>
                    <a:pt x="0" y="2"/>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61" name="Freeform 53"/>
            <p:cNvSpPr>
              <a:spLocks/>
            </p:cNvSpPr>
            <p:nvPr/>
          </p:nvSpPr>
          <p:spPr bwMode="auto">
            <a:xfrm>
              <a:off x="457" y="2546"/>
              <a:ext cx="164" cy="563"/>
            </a:xfrm>
            <a:custGeom>
              <a:avLst/>
              <a:gdLst>
                <a:gd name="T0" fmla="*/ 322 w 327"/>
                <a:gd name="T1" fmla="*/ 528 h 1125"/>
                <a:gd name="T2" fmla="*/ 314 w 327"/>
                <a:gd name="T3" fmla="*/ 462 h 1125"/>
                <a:gd name="T4" fmla="*/ 307 w 327"/>
                <a:gd name="T5" fmla="*/ 370 h 1125"/>
                <a:gd name="T6" fmla="*/ 299 w 327"/>
                <a:gd name="T7" fmla="*/ 292 h 1125"/>
                <a:gd name="T8" fmla="*/ 289 w 327"/>
                <a:gd name="T9" fmla="*/ 220 h 1125"/>
                <a:gd name="T10" fmla="*/ 272 w 327"/>
                <a:gd name="T11" fmla="*/ 150 h 1125"/>
                <a:gd name="T12" fmla="*/ 246 w 327"/>
                <a:gd name="T13" fmla="*/ 81 h 1125"/>
                <a:gd name="T14" fmla="*/ 225 w 327"/>
                <a:gd name="T15" fmla="*/ 45 h 1125"/>
                <a:gd name="T16" fmla="*/ 202 w 327"/>
                <a:gd name="T17" fmla="*/ 26 h 1125"/>
                <a:gd name="T18" fmla="*/ 69 w 327"/>
                <a:gd name="T19" fmla="*/ 19 h 1125"/>
                <a:gd name="T20" fmla="*/ 35 w 327"/>
                <a:gd name="T21" fmla="*/ 57 h 1125"/>
                <a:gd name="T22" fmla="*/ 6 w 327"/>
                <a:gd name="T23" fmla="*/ 104 h 1125"/>
                <a:gd name="T24" fmla="*/ 0 w 327"/>
                <a:gd name="T25" fmla="*/ 148 h 1125"/>
                <a:gd name="T26" fmla="*/ 16 w 327"/>
                <a:gd name="T27" fmla="*/ 186 h 1125"/>
                <a:gd name="T28" fmla="*/ 46 w 327"/>
                <a:gd name="T29" fmla="*/ 228 h 1125"/>
                <a:gd name="T30" fmla="*/ 84 w 327"/>
                <a:gd name="T31" fmla="*/ 292 h 1125"/>
                <a:gd name="T32" fmla="*/ 126 w 327"/>
                <a:gd name="T33" fmla="*/ 393 h 1125"/>
                <a:gd name="T34" fmla="*/ 166 w 327"/>
                <a:gd name="T35" fmla="*/ 530 h 1125"/>
                <a:gd name="T36" fmla="*/ 200 w 327"/>
                <a:gd name="T37" fmla="*/ 669 h 1125"/>
                <a:gd name="T38" fmla="*/ 221 w 327"/>
                <a:gd name="T39" fmla="*/ 770 h 1125"/>
                <a:gd name="T40" fmla="*/ 269 w 327"/>
                <a:gd name="T41" fmla="*/ 1125 h 1125"/>
                <a:gd name="T42" fmla="*/ 320 w 327"/>
                <a:gd name="T43" fmla="*/ 808 h 1125"/>
                <a:gd name="T44" fmla="*/ 303 w 327"/>
                <a:gd name="T45" fmla="*/ 724 h 1125"/>
                <a:gd name="T46" fmla="*/ 276 w 327"/>
                <a:gd name="T47" fmla="*/ 604 h 1125"/>
                <a:gd name="T48" fmla="*/ 248 w 327"/>
                <a:gd name="T49" fmla="*/ 475 h 1125"/>
                <a:gd name="T50" fmla="*/ 213 w 327"/>
                <a:gd name="T51" fmla="*/ 353 h 1125"/>
                <a:gd name="T52" fmla="*/ 185 w 327"/>
                <a:gd name="T53" fmla="*/ 260 h 1125"/>
                <a:gd name="T54" fmla="*/ 156 w 327"/>
                <a:gd name="T55" fmla="*/ 196 h 1125"/>
                <a:gd name="T56" fmla="*/ 141 w 327"/>
                <a:gd name="T57" fmla="*/ 173 h 1125"/>
                <a:gd name="T58" fmla="*/ 135 w 327"/>
                <a:gd name="T59" fmla="*/ 190 h 1125"/>
                <a:gd name="T60" fmla="*/ 139 w 327"/>
                <a:gd name="T61" fmla="*/ 235 h 1125"/>
                <a:gd name="T62" fmla="*/ 147 w 327"/>
                <a:gd name="T63" fmla="*/ 285 h 1125"/>
                <a:gd name="T64" fmla="*/ 151 w 327"/>
                <a:gd name="T65" fmla="*/ 317 h 1125"/>
                <a:gd name="T66" fmla="*/ 141 w 327"/>
                <a:gd name="T67" fmla="*/ 306 h 1125"/>
                <a:gd name="T68" fmla="*/ 115 w 327"/>
                <a:gd name="T69" fmla="*/ 268 h 1125"/>
                <a:gd name="T70" fmla="*/ 80 w 327"/>
                <a:gd name="T71" fmla="*/ 213 h 1125"/>
                <a:gd name="T72" fmla="*/ 59 w 327"/>
                <a:gd name="T73" fmla="*/ 159 h 1125"/>
                <a:gd name="T74" fmla="*/ 63 w 327"/>
                <a:gd name="T75" fmla="*/ 121 h 1125"/>
                <a:gd name="T76" fmla="*/ 88 w 327"/>
                <a:gd name="T77" fmla="*/ 104 h 1125"/>
                <a:gd name="T78" fmla="*/ 122 w 327"/>
                <a:gd name="T79" fmla="*/ 99 h 1125"/>
                <a:gd name="T80" fmla="*/ 158 w 327"/>
                <a:gd name="T81" fmla="*/ 102 h 1125"/>
                <a:gd name="T82" fmla="*/ 200 w 327"/>
                <a:gd name="T83" fmla="*/ 120 h 1125"/>
                <a:gd name="T84" fmla="*/ 213 w 327"/>
                <a:gd name="T85" fmla="*/ 146 h 1125"/>
                <a:gd name="T86" fmla="*/ 219 w 327"/>
                <a:gd name="T87" fmla="*/ 184 h 1125"/>
                <a:gd name="T88" fmla="*/ 230 w 327"/>
                <a:gd name="T89" fmla="*/ 256 h 1125"/>
                <a:gd name="T90" fmla="*/ 263 w 327"/>
                <a:gd name="T91" fmla="*/ 380 h 1125"/>
                <a:gd name="T92" fmla="*/ 305 w 327"/>
                <a:gd name="T93" fmla="*/ 504 h 1125"/>
                <a:gd name="T94" fmla="*/ 327 w 327"/>
                <a:gd name="T95" fmla="*/ 57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 h="1125">
                  <a:moveTo>
                    <a:pt x="327" y="570"/>
                  </a:moveTo>
                  <a:lnTo>
                    <a:pt x="327" y="559"/>
                  </a:lnTo>
                  <a:lnTo>
                    <a:pt x="324" y="542"/>
                  </a:lnTo>
                  <a:lnTo>
                    <a:pt x="322" y="528"/>
                  </a:lnTo>
                  <a:lnTo>
                    <a:pt x="322" y="517"/>
                  </a:lnTo>
                  <a:lnTo>
                    <a:pt x="318" y="500"/>
                  </a:lnTo>
                  <a:lnTo>
                    <a:pt x="318" y="483"/>
                  </a:lnTo>
                  <a:lnTo>
                    <a:pt x="314" y="462"/>
                  </a:lnTo>
                  <a:lnTo>
                    <a:pt x="314" y="441"/>
                  </a:lnTo>
                  <a:lnTo>
                    <a:pt x="310" y="414"/>
                  </a:lnTo>
                  <a:lnTo>
                    <a:pt x="310" y="393"/>
                  </a:lnTo>
                  <a:lnTo>
                    <a:pt x="307" y="370"/>
                  </a:lnTo>
                  <a:lnTo>
                    <a:pt x="307" y="351"/>
                  </a:lnTo>
                  <a:lnTo>
                    <a:pt x="303" y="331"/>
                  </a:lnTo>
                  <a:lnTo>
                    <a:pt x="303" y="310"/>
                  </a:lnTo>
                  <a:lnTo>
                    <a:pt x="299" y="292"/>
                  </a:lnTo>
                  <a:lnTo>
                    <a:pt x="297" y="275"/>
                  </a:lnTo>
                  <a:lnTo>
                    <a:pt x="295" y="254"/>
                  </a:lnTo>
                  <a:lnTo>
                    <a:pt x="293" y="237"/>
                  </a:lnTo>
                  <a:lnTo>
                    <a:pt x="289" y="220"/>
                  </a:lnTo>
                  <a:lnTo>
                    <a:pt x="286" y="203"/>
                  </a:lnTo>
                  <a:lnTo>
                    <a:pt x="280" y="184"/>
                  </a:lnTo>
                  <a:lnTo>
                    <a:pt x="276" y="167"/>
                  </a:lnTo>
                  <a:lnTo>
                    <a:pt x="272" y="150"/>
                  </a:lnTo>
                  <a:lnTo>
                    <a:pt x="267" y="133"/>
                  </a:lnTo>
                  <a:lnTo>
                    <a:pt x="259" y="112"/>
                  </a:lnTo>
                  <a:lnTo>
                    <a:pt x="251" y="97"/>
                  </a:lnTo>
                  <a:lnTo>
                    <a:pt x="246" y="81"/>
                  </a:lnTo>
                  <a:lnTo>
                    <a:pt x="240" y="72"/>
                  </a:lnTo>
                  <a:lnTo>
                    <a:pt x="234" y="61"/>
                  </a:lnTo>
                  <a:lnTo>
                    <a:pt x="229" y="53"/>
                  </a:lnTo>
                  <a:lnTo>
                    <a:pt x="225" y="45"/>
                  </a:lnTo>
                  <a:lnTo>
                    <a:pt x="221" y="40"/>
                  </a:lnTo>
                  <a:lnTo>
                    <a:pt x="211" y="32"/>
                  </a:lnTo>
                  <a:lnTo>
                    <a:pt x="206" y="28"/>
                  </a:lnTo>
                  <a:lnTo>
                    <a:pt x="202" y="26"/>
                  </a:lnTo>
                  <a:lnTo>
                    <a:pt x="92" y="0"/>
                  </a:lnTo>
                  <a:lnTo>
                    <a:pt x="88" y="2"/>
                  </a:lnTo>
                  <a:lnTo>
                    <a:pt x="76" y="13"/>
                  </a:lnTo>
                  <a:lnTo>
                    <a:pt x="69" y="19"/>
                  </a:lnTo>
                  <a:lnTo>
                    <a:pt x="61" y="28"/>
                  </a:lnTo>
                  <a:lnTo>
                    <a:pt x="52" y="36"/>
                  </a:lnTo>
                  <a:lnTo>
                    <a:pt x="44" y="47"/>
                  </a:lnTo>
                  <a:lnTo>
                    <a:pt x="35" y="57"/>
                  </a:lnTo>
                  <a:lnTo>
                    <a:pt x="25" y="68"/>
                  </a:lnTo>
                  <a:lnTo>
                    <a:pt x="18" y="80"/>
                  </a:lnTo>
                  <a:lnTo>
                    <a:pt x="12" y="91"/>
                  </a:lnTo>
                  <a:lnTo>
                    <a:pt x="6" y="104"/>
                  </a:lnTo>
                  <a:lnTo>
                    <a:pt x="2" y="116"/>
                  </a:lnTo>
                  <a:lnTo>
                    <a:pt x="0" y="127"/>
                  </a:lnTo>
                  <a:lnTo>
                    <a:pt x="0" y="139"/>
                  </a:lnTo>
                  <a:lnTo>
                    <a:pt x="0" y="148"/>
                  </a:lnTo>
                  <a:lnTo>
                    <a:pt x="4" y="158"/>
                  </a:lnTo>
                  <a:lnTo>
                    <a:pt x="6" y="167"/>
                  </a:lnTo>
                  <a:lnTo>
                    <a:pt x="12" y="178"/>
                  </a:lnTo>
                  <a:lnTo>
                    <a:pt x="16" y="186"/>
                  </a:lnTo>
                  <a:lnTo>
                    <a:pt x="21" y="196"/>
                  </a:lnTo>
                  <a:lnTo>
                    <a:pt x="29" y="205"/>
                  </a:lnTo>
                  <a:lnTo>
                    <a:pt x="37" y="216"/>
                  </a:lnTo>
                  <a:lnTo>
                    <a:pt x="46" y="228"/>
                  </a:lnTo>
                  <a:lnTo>
                    <a:pt x="54" y="241"/>
                  </a:lnTo>
                  <a:lnTo>
                    <a:pt x="63" y="256"/>
                  </a:lnTo>
                  <a:lnTo>
                    <a:pt x="75" y="273"/>
                  </a:lnTo>
                  <a:lnTo>
                    <a:pt x="84" y="292"/>
                  </a:lnTo>
                  <a:lnTo>
                    <a:pt x="95" y="313"/>
                  </a:lnTo>
                  <a:lnTo>
                    <a:pt x="105" y="336"/>
                  </a:lnTo>
                  <a:lnTo>
                    <a:pt x="116" y="365"/>
                  </a:lnTo>
                  <a:lnTo>
                    <a:pt x="126" y="393"/>
                  </a:lnTo>
                  <a:lnTo>
                    <a:pt x="137" y="426"/>
                  </a:lnTo>
                  <a:lnTo>
                    <a:pt x="147" y="460"/>
                  </a:lnTo>
                  <a:lnTo>
                    <a:pt x="156" y="496"/>
                  </a:lnTo>
                  <a:lnTo>
                    <a:pt x="166" y="530"/>
                  </a:lnTo>
                  <a:lnTo>
                    <a:pt x="175" y="566"/>
                  </a:lnTo>
                  <a:lnTo>
                    <a:pt x="185" y="600"/>
                  </a:lnTo>
                  <a:lnTo>
                    <a:pt x="192" y="638"/>
                  </a:lnTo>
                  <a:lnTo>
                    <a:pt x="200" y="669"/>
                  </a:lnTo>
                  <a:lnTo>
                    <a:pt x="206" y="699"/>
                  </a:lnTo>
                  <a:lnTo>
                    <a:pt x="211" y="728"/>
                  </a:lnTo>
                  <a:lnTo>
                    <a:pt x="217" y="751"/>
                  </a:lnTo>
                  <a:lnTo>
                    <a:pt x="221" y="770"/>
                  </a:lnTo>
                  <a:lnTo>
                    <a:pt x="225" y="785"/>
                  </a:lnTo>
                  <a:lnTo>
                    <a:pt x="227" y="794"/>
                  </a:lnTo>
                  <a:lnTo>
                    <a:pt x="229" y="798"/>
                  </a:lnTo>
                  <a:lnTo>
                    <a:pt x="269" y="1125"/>
                  </a:lnTo>
                  <a:lnTo>
                    <a:pt x="326" y="829"/>
                  </a:lnTo>
                  <a:lnTo>
                    <a:pt x="324" y="825"/>
                  </a:lnTo>
                  <a:lnTo>
                    <a:pt x="324" y="819"/>
                  </a:lnTo>
                  <a:lnTo>
                    <a:pt x="320" y="808"/>
                  </a:lnTo>
                  <a:lnTo>
                    <a:pt x="318" y="791"/>
                  </a:lnTo>
                  <a:lnTo>
                    <a:pt x="312" y="772"/>
                  </a:lnTo>
                  <a:lnTo>
                    <a:pt x="308" y="751"/>
                  </a:lnTo>
                  <a:lnTo>
                    <a:pt x="303" y="724"/>
                  </a:lnTo>
                  <a:lnTo>
                    <a:pt x="297" y="697"/>
                  </a:lnTo>
                  <a:lnTo>
                    <a:pt x="291" y="667"/>
                  </a:lnTo>
                  <a:lnTo>
                    <a:pt x="286" y="637"/>
                  </a:lnTo>
                  <a:lnTo>
                    <a:pt x="276" y="604"/>
                  </a:lnTo>
                  <a:lnTo>
                    <a:pt x="270" y="572"/>
                  </a:lnTo>
                  <a:lnTo>
                    <a:pt x="263" y="538"/>
                  </a:lnTo>
                  <a:lnTo>
                    <a:pt x="255" y="507"/>
                  </a:lnTo>
                  <a:lnTo>
                    <a:pt x="248" y="475"/>
                  </a:lnTo>
                  <a:lnTo>
                    <a:pt x="240" y="443"/>
                  </a:lnTo>
                  <a:lnTo>
                    <a:pt x="230" y="410"/>
                  </a:lnTo>
                  <a:lnTo>
                    <a:pt x="223" y="382"/>
                  </a:lnTo>
                  <a:lnTo>
                    <a:pt x="213" y="353"/>
                  </a:lnTo>
                  <a:lnTo>
                    <a:pt x="206" y="329"/>
                  </a:lnTo>
                  <a:lnTo>
                    <a:pt x="198" y="304"/>
                  </a:lnTo>
                  <a:lnTo>
                    <a:pt x="191" y="281"/>
                  </a:lnTo>
                  <a:lnTo>
                    <a:pt x="185" y="260"/>
                  </a:lnTo>
                  <a:lnTo>
                    <a:pt x="177" y="243"/>
                  </a:lnTo>
                  <a:lnTo>
                    <a:pt x="170" y="224"/>
                  </a:lnTo>
                  <a:lnTo>
                    <a:pt x="164" y="209"/>
                  </a:lnTo>
                  <a:lnTo>
                    <a:pt x="156" y="196"/>
                  </a:lnTo>
                  <a:lnTo>
                    <a:pt x="153" y="188"/>
                  </a:lnTo>
                  <a:lnTo>
                    <a:pt x="147" y="178"/>
                  </a:lnTo>
                  <a:lnTo>
                    <a:pt x="143" y="175"/>
                  </a:lnTo>
                  <a:lnTo>
                    <a:pt x="141" y="173"/>
                  </a:lnTo>
                  <a:lnTo>
                    <a:pt x="139" y="175"/>
                  </a:lnTo>
                  <a:lnTo>
                    <a:pt x="137" y="177"/>
                  </a:lnTo>
                  <a:lnTo>
                    <a:pt x="135" y="184"/>
                  </a:lnTo>
                  <a:lnTo>
                    <a:pt x="135" y="190"/>
                  </a:lnTo>
                  <a:lnTo>
                    <a:pt x="137" y="201"/>
                  </a:lnTo>
                  <a:lnTo>
                    <a:pt x="137" y="211"/>
                  </a:lnTo>
                  <a:lnTo>
                    <a:pt x="137" y="224"/>
                  </a:lnTo>
                  <a:lnTo>
                    <a:pt x="139" y="235"/>
                  </a:lnTo>
                  <a:lnTo>
                    <a:pt x="141" y="251"/>
                  </a:lnTo>
                  <a:lnTo>
                    <a:pt x="141" y="262"/>
                  </a:lnTo>
                  <a:lnTo>
                    <a:pt x="145" y="275"/>
                  </a:lnTo>
                  <a:lnTo>
                    <a:pt x="147" y="285"/>
                  </a:lnTo>
                  <a:lnTo>
                    <a:pt x="149" y="298"/>
                  </a:lnTo>
                  <a:lnTo>
                    <a:pt x="149" y="306"/>
                  </a:lnTo>
                  <a:lnTo>
                    <a:pt x="151" y="313"/>
                  </a:lnTo>
                  <a:lnTo>
                    <a:pt x="151" y="317"/>
                  </a:lnTo>
                  <a:lnTo>
                    <a:pt x="153" y="319"/>
                  </a:lnTo>
                  <a:lnTo>
                    <a:pt x="151" y="317"/>
                  </a:lnTo>
                  <a:lnTo>
                    <a:pt x="147" y="313"/>
                  </a:lnTo>
                  <a:lnTo>
                    <a:pt x="141" y="306"/>
                  </a:lnTo>
                  <a:lnTo>
                    <a:pt x="137" y="300"/>
                  </a:lnTo>
                  <a:lnTo>
                    <a:pt x="130" y="289"/>
                  </a:lnTo>
                  <a:lnTo>
                    <a:pt x="122" y="279"/>
                  </a:lnTo>
                  <a:lnTo>
                    <a:pt x="115" y="268"/>
                  </a:lnTo>
                  <a:lnTo>
                    <a:pt x="107" y="254"/>
                  </a:lnTo>
                  <a:lnTo>
                    <a:pt x="97" y="241"/>
                  </a:lnTo>
                  <a:lnTo>
                    <a:pt x="88" y="228"/>
                  </a:lnTo>
                  <a:lnTo>
                    <a:pt x="80" y="213"/>
                  </a:lnTo>
                  <a:lnTo>
                    <a:pt x="75" y="201"/>
                  </a:lnTo>
                  <a:lnTo>
                    <a:pt x="67" y="184"/>
                  </a:lnTo>
                  <a:lnTo>
                    <a:pt x="63" y="173"/>
                  </a:lnTo>
                  <a:lnTo>
                    <a:pt x="59" y="159"/>
                  </a:lnTo>
                  <a:lnTo>
                    <a:pt x="59" y="150"/>
                  </a:lnTo>
                  <a:lnTo>
                    <a:pt x="57" y="137"/>
                  </a:lnTo>
                  <a:lnTo>
                    <a:pt x="59" y="129"/>
                  </a:lnTo>
                  <a:lnTo>
                    <a:pt x="63" y="121"/>
                  </a:lnTo>
                  <a:lnTo>
                    <a:pt x="67" y="116"/>
                  </a:lnTo>
                  <a:lnTo>
                    <a:pt x="71" y="110"/>
                  </a:lnTo>
                  <a:lnTo>
                    <a:pt x="80" y="108"/>
                  </a:lnTo>
                  <a:lnTo>
                    <a:pt x="88" y="104"/>
                  </a:lnTo>
                  <a:lnTo>
                    <a:pt x="95" y="102"/>
                  </a:lnTo>
                  <a:lnTo>
                    <a:pt x="105" y="99"/>
                  </a:lnTo>
                  <a:lnTo>
                    <a:pt x="115" y="99"/>
                  </a:lnTo>
                  <a:lnTo>
                    <a:pt x="122" y="99"/>
                  </a:lnTo>
                  <a:lnTo>
                    <a:pt x="134" y="99"/>
                  </a:lnTo>
                  <a:lnTo>
                    <a:pt x="141" y="99"/>
                  </a:lnTo>
                  <a:lnTo>
                    <a:pt x="151" y="100"/>
                  </a:lnTo>
                  <a:lnTo>
                    <a:pt x="158" y="102"/>
                  </a:lnTo>
                  <a:lnTo>
                    <a:pt x="168" y="104"/>
                  </a:lnTo>
                  <a:lnTo>
                    <a:pt x="181" y="108"/>
                  </a:lnTo>
                  <a:lnTo>
                    <a:pt x="192" y="114"/>
                  </a:lnTo>
                  <a:lnTo>
                    <a:pt x="200" y="120"/>
                  </a:lnTo>
                  <a:lnTo>
                    <a:pt x="208" y="129"/>
                  </a:lnTo>
                  <a:lnTo>
                    <a:pt x="210" y="133"/>
                  </a:lnTo>
                  <a:lnTo>
                    <a:pt x="213" y="139"/>
                  </a:lnTo>
                  <a:lnTo>
                    <a:pt x="213" y="146"/>
                  </a:lnTo>
                  <a:lnTo>
                    <a:pt x="217" y="154"/>
                  </a:lnTo>
                  <a:lnTo>
                    <a:pt x="217" y="161"/>
                  </a:lnTo>
                  <a:lnTo>
                    <a:pt x="219" y="171"/>
                  </a:lnTo>
                  <a:lnTo>
                    <a:pt x="219" y="184"/>
                  </a:lnTo>
                  <a:lnTo>
                    <a:pt x="221" y="196"/>
                  </a:lnTo>
                  <a:lnTo>
                    <a:pt x="221" y="211"/>
                  </a:lnTo>
                  <a:lnTo>
                    <a:pt x="225" y="232"/>
                  </a:lnTo>
                  <a:lnTo>
                    <a:pt x="230" y="256"/>
                  </a:lnTo>
                  <a:lnTo>
                    <a:pt x="238" y="285"/>
                  </a:lnTo>
                  <a:lnTo>
                    <a:pt x="246" y="315"/>
                  </a:lnTo>
                  <a:lnTo>
                    <a:pt x="255" y="348"/>
                  </a:lnTo>
                  <a:lnTo>
                    <a:pt x="263" y="380"/>
                  </a:lnTo>
                  <a:lnTo>
                    <a:pt x="276" y="414"/>
                  </a:lnTo>
                  <a:lnTo>
                    <a:pt x="286" y="445"/>
                  </a:lnTo>
                  <a:lnTo>
                    <a:pt x="295" y="475"/>
                  </a:lnTo>
                  <a:lnTo>
                    <a:pt x="305" y="504"/>
                  </a:lnTo>
                  <a:lnTo>
                    <a:pt x="314" y="530"/>
                  </a:lnTo>
                  <a:lnTo>
                    <a:pt x="320" y="551"/>
                  </a:lnTo>
                  <a:lnTo>
                    <a:pt x="327" y="570"/>
                  </a:lnTo>
                  <a:lnTo>
                    <a:pt x="327" y="570"/>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62" name="Freeform 54"/>
            <p:cNvSpPr>
              <a:spLocks/>
            </p:cNvSpPr>
            <p:nvPr/>
          </p:nvSpPr>
          <p:spPr bwMode="auto">
            <a:xfrm>
              <a:off x="517" y="2360"/>
              <a:ext cx="198" cy="159"/>
            </a:xfrm>
            <a:custGeom>
              <a:avLst/>
              <a:gdLst>
                <a:gd name="T0" fmla="*/ 0 w 396"/>
                <a:gd name="T1" fmla="*/ 283 h 318"/>
                <a:gd name="T2" fmla="*/ 8 w 396"/>
                <a:gd name="T3" fmla="*/ 278 h 318"/>
                <a:gd name="T4" fmla="*/ 23 w 396"/>
                <a:gd name="T5" fmla="*/ 270 h 318"/>
                <a:gd name="T6" fmla="*/ 44 w 396"/>
                <a:gd name="T7" fmla="*/ 257 h 318"/>
                <a:gd name="T8" fmla="*/ 69 w 396"/>
                <a:gd name="T9" fmla="*/ 243 h 318"/>
                <a:gd name="T10" fmla="*/ 95 w 396"/>
                <a:gd name="T11" fmla="*/ 226 h 318"/>
                <a:gd name="T12" fmla="*/ 124 w 396"/>
                <a:gd name="T13" fmla="*/ 205 h 318"/>
                <a:gd name="T14" fmla="*/ 152 w 396"/>
                <a:gd name="T15" fmla="*/ 183 h 318"/>
                <a:gd name="T16" fmla="*/ 179 w 396"/>
                <a:gd name="T17" fmla="*/ 156 h 318"/>
                <a:gd name="T18" fmla="*/ 202 w 396"/>
                <a:gd name="T19" fmla="*/ 128 h 318"/>
                <a:gd name="T20" fmla="*/ 223 w 396"/>
                <a:gd name="T21" fmla="*/ 101 h 318"/>
                <a:gd name="T22" fmla="*/ 240 w 396"/>
                <a:gd name="T23" fmla="*/ 76 h 318"/>
                <a:gd name="T24" fmla="*/ 253 w 396"/>
                <a:gd name="T25" fmla="*/ 51 h 318"/>
                <a:gd name="T26" fmla="*/ 266 w 396"/>
                <a:gd name="T27" fmla="*/ 31 h 318"/>
                <a:gd name="T28" fmla="*/ 276 w 396"/>
                <a:gd name="T29" fmla="*/ 13 h 318"/>
                <a:gd name="T30" fmla="*/ 282 w 396"/>
                <a:gd name="T31" fmla="*/ 8 h 318"/>
                <a:gd name="T32" fmla="*/ 295 w 396"/>
                <a:gd name="T33" fmla="*/ 4 h 318"/>
                <a:gd name="T34" fmla="*/ 310 w 396"/>
                <a:gd name="T35" fmla="*/ 2 h 318"/>
                <a:gd name="T36" fmla="*/ 327 w 396"/>
                <a:gd name="T37" fmla="*/ 0 h 318"/>
                <a:gd name="T38" fmla="*/ 342 w 396"/>
                <a:gd name="T39" fmla="*/ 0 h 318"/>
                <a:gd name="T40" fmla="*/ 358 w 396"/>
                <a:gd name="T41" fmla="*/ 4 h 318"/>
                <a:gd name="T42" fmla="*/ 373 w 396"/>
                <a:gd name="T43" fmla="*/ 12 h 318"/>
                <a:gd name="T44" fmla="*/ 386 w 396"/>
                <a:gd name="T45" fmla="*/ 29 h 318"/>
                <a:gd name="T46" fmla="*/ 392 w 396"/>
                <a:gd name="T47" fmla="*/ 48 h 318"/>
                <a:gd name="T48" fmla="*/ 396 w 396"/>
                <a:gd name="T49" fmla="*/ 65 h 318"/>
                <a:gd name="T50" fmla="*/ 396 w 396"/>
                <a:gd name="T51" fmla="*/ 80 h 318"/>
                <a:gd name="T52" fmla="*/ 394 w 396"/>
                <a:gd name="T53" fmla="*/ 99 h 318"/>
                <a:gd name="T54" fmla="*/ 390 w 396"/>
                <a:gd name="T55" fmla="*/ 118 h 318"/>
                <a:gd name="T56" fmla="*/ 382 w 396"/>
                <a:gd name="T57" fmla="*/ 137 h 318"/>
                <a:gd name="T58" fmla="*/ 373 w 396"/>
                <a:gd name="T59" fmla="*/ 158 h 318"/>
                <a:gd name="T60" fmla="*/ 358 w 396"/>
                <a:gd name="T61" fmla="*/ 179 h 318"/>
                <a:gd name="T62" fmla="*/ 342 w 396"/>
                <a:gd name="T63" fmla="*/ 200 h 318"/>
                <a:gd name="T64" fmla="*/ 325 w 396"/>
                <a:gd name="T65" fmla="*/ 221 h 318"/>
                <a:gd name="T66" fmla="*/ 306 w 396"/>
                <a:gd name="T67" fmla="*/ 242 h 318"/>
                <a:gd name="T68" fmla="*/ 285 w 396"/>
                <a:gd name="T69" fmla="*/ 257 h 318"/>
                <a:gd name="T70" fmla="*/ 263 w 396"/>
                <a:gd name="T71" fmla="*/ 274 h 318"/>
                <a:gd name="T72" fmla="*/ 242 w 396"/>
                <a:gd name="T73" fmla="*/ 287 h 318"/>
                <a:gd name="T74" fmla="*/ 219 w 396"/>
                <a:gd name="T75" fmla="*/ 299 h 318"/>
                <a:gd name="T76" fmla="*/ 198 w 396"/>
                <a:gd name="T77" fmla="*/ 306 h 318"/>
                <a:gd name="T78" fmla="*/ 177 w 396"/>
                <a:gd name="T79" fmla="*/ 312 h 318"/>
                <a:gd name="T80" fmla="*/ 160 w 396"/>
                <a:gd name="T81" fmla="*/ 316 h 318"/>
                <a:gd name="T82" fmla="*/ 143 w 396"/>
                <a:gd name="T83" fmla="*/ 316 h 318"/>
                <a:gd name="T84" fmla="*/ 130 w 396"/>
                <a:gd name="T85" fmla="*/ 314 h 318"/>
                <a:gd name="T86" fmla="*/ 116 w 396"/>
                <a:gd name="T87" fmla="*/ 310 h 318"/>
                <a:gd name="T88" fmla="*/ 112 w 396"/>
                <a:gd name="T89" fmla="*/ 301 h 318"/>
                <a:gd name="T90" fmla="*/ 122 w 396"/>
                <a:gd name="T91" fmla="*/ 287 h 318"/>
                <a:gd name="T92" fmla="*/ 135 w 396"/>
                <a:gd name="T93" fmla="*/ 272 h 318"/>
                <a:gd name="T94" fmla="*/ 150 w 396"/>
                <a:gd name="T95" fmla="*/ 262 h 318"/>
                <a:gd name="T96" fmla="*/ 156 w 396"/>
                <a:gd name="T97" fmla="*/ 257 h 318"/>
                <a:gd name="T98" fmla="*/ 149 w 396"/>
                <a:gd name="T99" fmla="*/ 259 h 318"/>
                <a:gd name="T100" fmla="*/ 131 w 396"/>
                <a:gd name="T101" fmla="*/ 266 h 318"/>
                <a:gd name="T102" fmla="*/ 112 w 396"/>
                <a:gd name="T103" fmla="*/ 270 h 318"/>
                <a:gd name="T104" fmla="*/ 97 w 396"/>
                <a:gd name="T105" fmla="*/ 274 h 318"/>
                <a:gd name="T106" fmla="*/ 82 w 396"/>
                <a:gd name="T107" fmla="*/ 278 h 318"/>
                <a:gd name="T108" fmla="*/ 67 w 396"/>
                <a:gd name="T109" fmla="*/ 278 h 318"/>
                <a:gd name="T110" fmla="*/ 52 w 396"/>
                <a:gd name="T111" fmla="*/ 280 h 318"/>
                <a:gd name="T112" fmla="*/ 36 w 396"/>
                <a:gd name="T113" fmla="*/ 281 h 318"/>
                <a:gd name="T114" fmla="*/ 17 w 396"/>
                <a:gd name="T115" fmla="*/ 283 h 318"/>
                <a:gd name="T116" fmla="*/ 2 w 396"/>
                <a:gd name="T117" fmla="*/ 283 h 318"/>
                <a:gd name="T118" fmla="*/ 0 w 396"/>
                <a:gd name="T119" fmla="*/ 28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18">
                  <a:moveTo>
                    <a:pt x="0" y="283"/>
                  </a:moveTo>
                  <a:lnTo>
                    <a:pt x="0" y="283"/>
                  </a:lnTo>
                  <a:lnTo>
                    <a:pt x="4" y="281"/>
                  </a:lnTo>
                  <a:lnTo>
                    <a:pt x="8" y="278"/>
                  </a:lnTo>
                  <a:lnTo>
                    <a:pt x="15" y="274"/>
                  </a:lnTo>
                  <a:lnTo>
                    <a:pt x="23" y="270"/>
                  </a:lnTo>
                  <a:lnTo>
                    <a:pt x="34" y="264"/>
                  </a:lnTo>
                  <a:lnTo>
                    <a:pt x="44" y="257"/>
                  </a:lnTo>
                  <a:lnTo>
                    <a:pt x="57" y="253"/>
                  </a:lnTo>
                  <a:lnTo>
                    <a:pt x="69" y="243"/>
                  </a:lnTo>
                  <a:lnTo>
                    <a:pt x="82" y="236"/>
                  </a:lnTo>
                  <a:lnTo>
                    <a:pt x="95" y="226"/>
                  </a:lnTo>
                  <a:lnTo>
                    <a:pt x="110" y="217"/>
                  </a:lnTo>
                  <a:lnTo>
                    <a:pt x="124" y="205"/>
                  </a:lnTo>
                  <a:lnTo>
                    <a:pt x="139" y="194"/>
                  </a:lnTo>
                  <a:lnTo>
                    <a:pt x="152" y="183"/>
                  </a:lnTo>
                  <a:lnTo>
                    <a:pt x="168" y="171"/>
                  </a:lnTo>
                  <a:lnTo>
                    <a:pt x="179" y="156"/>
                  </a:lnTo>
                  <a:lnTo>
                    <a:pt x="190" y="143"/>
                  </a:lnTo>
                  <a:lnTo>
                    <a:pt x="202" y="128"/>
                  </a:lnTo>
                  <a:lnTo>
                    <a:pt x="213" y="114"/>
                  </a:lnTo>
                  <a:lnTo>
                    <a:pt x="223" y="101"/>
                  </a:lnTo>
                  <a:lnTo>
                    <a:pt x="232" y="88"/>
                  </a:lnTo>
                  <a:lnTo>
                    <a:pt x="240" y="76"/>
                  </a:lnTo>
                  <a:lnTo>
                    <a:pt x="249" y="65"/>
                  </a:lnTo>
                  <a:lnTo>
                    <a:pt x="253" y="51"/>
                  </a:lnTo>
                  <a:lnTo>
                    <a:pt x="261" y="42"/>
                  </a:lnTo>
                  <a:lnTo>
                    <a:pt x="266" y="31"/>
                  </a:lnTo>
                  <a:lnTo>
                    <a:pt x="270" y="25"/>
                  </a:lnTo>
                  <a:lnTo>
                    <a:pt x="276" y="13"/>
                  </a:lnTo>
                  <a:lnTo>
                    <a:pt x="278" y="10"/>
                  </a:lnTo>
                  <a:lnTo>
                    <a:pt x="282" y="8"/>
                  </a:lnTo>
                  <a:lnTo>
                    <a:pt x="291" y="6"/>
                  </a:lnTo>
                  <a:lnTo>
                    <a:pt x="295" y="4"/>
                  </a:lnTo>
                  <a:lnTo>
                    <a:pt x="303" y="4"/>
                  </a:lnTo>
                  <a:lnTo>
                    <a:pt x="310" y="2"/>
                  </a:lnTo>
                  <a:lnTo>
                    <a:pt x="320" y="2"/>
                  </a:lnTo>
                  <a:lnTo>
                    <a:pt x="327" y="0"/>
                  </a:lnTo>
                  <a:lnTo>
                    <a:pt x="335" y="0"/>
                  </a:lnTo>
                  <a:lnTo>
                    <a:pt x="342" y="0"/>
                  </a:lnTo>
                  <a:lnTo>
                    <a:pt x="352" y="4"/>
                  </a:lnTo>
                  <a:lnTo>
                    <a:pt x="358" y="4"/>
                  </a:lnTo>
                  <a:lnTo>
                    <a:pt x="365" y="8"/>
                  </a:lnTo>
                  <a:lnTo>
                    <a:pt x="373" y="12"/>
                  </a:lnTo>
                  <a:lnTo>
                    <a:pt x="379" y="17"/>
                  </a:lnTo>
                  <a:lnTo>
                    <a:pt x="386" y="29"/>
                  </a:lnTo>
                  <a:lnTo>
                    <a:pt x="392" y="42"/>
                  </a:lnTo>
                  <a:lnTo>
                    <a:pt x="392" y="48"/>
                  </a:lnTo>
                  <a:lnTo>
                    <a:pt x="394" y="55"/>
                  </a:lnTo>
                  <a:lnTo>
                    <a:pt x="396" y="65"/>
                  </a:lnTo>
                  <a:lnTo>
                    <a:pt x="396" y="72"/>
                  </a:lnTo>
                  <a:lnTo>
                    <a:pt x="396" y="80"/>
                  </a:lnTo>
                  <a:lnTo>
                    <a:pt x="396" y="90"/>
                  </a:lnTo>
                  <a:lnTo>
                    <a:pt x="394" y="99"/>
                  </a:lnTo>
                  <a:lnTo>
                    <a:pt x="392" y="109"/>
                  </a:lnTo>
                  <a:lnTo>
                    <a:pt x="390" y="118"/>
                  </a:lnTo>
                  <a:lnTo>
                    <a:pt x="388" y="128"/>
                  </a:lnTo>
                  <a:lnTo>
                    <a:pt x="382" y="137"/>
                  </a:lnTo>
                  <a:lnTo>
                    <a:pt x="379" y="148"/>
                  </a:lnTo>
                  <a:lnTo>
                    <a:pt x="373" y="158"/>
                  </a:lnTo>
                  <a:lnTo>
                    <a:pt x="365" y="169"/>
                  </a:lnTo>
                  <a:lnTo>
                    <a:pt x="358" y="179"/>
                  </a:lnTo>
                  <a:lnTo>
                    <a:pt x="352" y="190"/>
                  </a:lnTo>
                  <a:lnTo>
                    <a:pt x="342" y="200"/>
                  </a:lnTo>
                  <a:lnTo>
                    <a:pt x="335" y="211"/>
                  </a:lnTo>
                  <a:lnTo>
                    <a:pt x="325" y="221"/>
                  </a:lnTo>
                  <a:lnTo>
                    <a:pt x="316" y="232"/>
                  </a:lnTo>
                  <a:lnTo>
                    <a:pt x="306" y="242"/>
                  </a:lnTo>
                  <a:lnTo>
                    <a:pt x="295" y="249"/>
                  </a:lnTo>
                  <a:lnTo>
                    <a:pt x="285" y="257"/>
                  </a:lnTo>
                  <a:lnTo>
                    <a:pt x="274" y="266"/>
                  </a:lnTo>
                  <a:lnTo>
                    <a:pt x="263" y="274"/>
                  </a:lnTo>
                  <a:lnTo>
                    <a:pt x="253" y="281"/>
                  </a:lnTo>
                  <a:lnTo>
                    <a:pt x="242" y="287"/>
                  </a:lnTo>
                  <a:lnTo>
                    <a:pt x="232" y="295"/>
                  </a:lnTo>
                  <a:lnTo>
                    <a:pt x="219" y="299"/>
                  </a:lnTo>
                  <a:lnTo>
                    <a:pt x="209" y="302"/>
                  </a:lnTo>
                  <a:lnTo>
                    <a:pt x="198" y="306"/>
                  </a:lnTo>
                  <a:lnTo>
                    <a:pt x="188" y="310"/>
                  </a:lnTo>
                  <a:lnTo>
                    <a:pt x="177" y="312"/>
                  </a:lnTo>
                  <a:lnTo>
                    <a:pt x="169" y="314"/>
                  </a:lnTo>
                  <a:lnTo>
                    <a:pt x="160" y="316"/>
                  </a:lnTo>
                  <a:lnTo>
                    <a:pt x="152" y="318"/>
                  </a:lnTo>
                  <a:lnTo>
                    <a:pt x="143" y="316"/>
                  </a:lnTo>
                  <a:lnTo>
                    <a:pt x="135" y="316"/>
                  </a:lnTo>
                  <a:lnTo>
                    <a:pt x="130" y="314"/>
                  </a:lnTo>
                  <a:lnTo>
                    <a:pt x="124" y="314"/>
                  </a:lnTo>
                  <a:lnTo>
                    <a:pt x="116" y="310"/>
                  </a:lnTo>
                  <a:lnTo>
                    <a:pt x="114" y="308"/>
                  </a:lnTo>
                  <a:lnTo>
                    <a:pt x="112" y="301"/>
                  </a:lnTo>
                  <a:lnTo>
                    <a:pt x="114" y="293"/>
                  </a:lnTo>
                  <a:lnTo>
                    <a:pt x="122" y="287"/>
                  </a:lnTo>
                  <a:lnTo>
                    <a:pt x="130" y="280"/>
                  </a:lnTo>
                  <a:lnTo>
                    <a:pt x="135" y="272"/>
                  </a:lnTo>
                  <a:lnTo>
                    <a:pt x="143" y="266"/>
                  </a:lnTo>
                  <a:lnTo>
                    <a:pt x="150" y="262"/>
                  </a:lnTo>
                  <a:lnTo>
                    <a:pt x="156" y="259"/>
                  </a:lnTo>
                  <a:lnTo>
                    <a:pt x="156" y="257"/>
                  </a:lnTo>
                  <a:lnTo>
                    <a:pt x="152" y="257"/>
                  </a:lnTo>
                  <a:lnTo>
                    <a:pt x="149" y="259"/>
                  </a:lnTo>
                  <a:lnTo>
                    <a:pt x="141" y="262"/>
                  </a:lnTo>
                  <a:lnTo>
                    <a:pt x="131" y="266"/>
                  </a:lnTo>
                  <a:lnTo>
                    <a:pt x="118" y="270"/>
                  </a:lnTo>
                  <a:lnTo>
                    <a:pt x="112" y="270"/>
                  </a:lnTo>
                  <a:lnTo>
                    <a:pt x="107" y="274"/>
                  </a:lnTo>
                  <a:lnTo>
                    <a:pt x="97" y="274"/>
                  </a:lnTo>
                  <a:lnTo>
                    <a:pt x="91" y="278"/>
                  </a:lnTo>
                  <a:lnTo>
                    <a:pt x="82" y="278"/>
                  </a:lnTo>
                  <a:lnTo>
                    <a:pt x="74" y="278"/>
                  </a:lnTo>
                  <a:lnTo>
                    <a:pt x="67" y="278"/>
                  </a:lnTo>
                  <a:lnTo>
                    <a:pt x="59" y="280"/>
                  </a:lnTo>
                  <a:lnTo>
                    <a:pt x="52" y="280"/>
                  </a:lnTo>
                  <a:lnTo>
                    <a:pt x="44" y="281"/>
                  </a:lnTo>
                  <a:lnTo>
                    <a:pt x="36" y="281"/>
                  </a:lnTo>
                  <a:lnTo>
                    <a:pt x="31" y="283"/>
                  </a:lnTo>
                  <a:lnTo>
                    <a:pt x="17" y="283"/>
                  </a:lnTo>
                  <a:lnTo>
                    <a:pt x="8" y="283"/>
                  </a:lnTo>
                  <a:lnTo>
                    <a:pt x="2" y="283"/>
                  </a:lnTo>
                  <a:lnTo>
                    <a:pt x="0" y="283"/>
                  </a:lnTo>
                  <a:lnTo>
                    <a:pt x="0" y="283"/>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63" name="Freeform 55"/>
            <p:cNvSpPr>
              <a:spLocks/>
            </p:cNvSpPr>
            <p:nvPr/>
          </p:nvSpPr>
          <p:spPr bwMode="auto">
            <a:xfrm>
              <a:off x="743" y="2227"/>
              <a:ext cx="691" cy="171"/>
            </a:xfrm>
            <a:custGeom>
              <a:avLst/>
              <a:gdLst>
                <a:gd name="T0" fmla="*/ 36 w 1380"/>
                <a:gd name="T1" fmla="*/ 342 h 342"/>
                <a:gd name="T2" fmla="*/ 43 w 1380"/>
                <a:gd name="T3" fmla="*/ 338 h 342"/>
                <a:gd name="T4" fmla="*/ 70 w 1380"/>
                <a:gd name="T5" fmla="*/ 331 h 342"/>
                <a:gd name="T6" fmla="*/ 110 w 1380"/>
                <a:gd name="T7" fmla="*/ 317 h 342"/>
                <a:gd name="T8" fmla="*/ 165 w 1380"/>
                <a:gd name="T9" fmla="*/ 302 h 342"/>
                <a:gd name="T10" fmla="*/ 228 w 1380"/>
                <a:gd name="T11" fmla="*/ 283 h 342"/>
                <a:gd name="T12" fmla="*/ 304 w 1380"/>
                <a:gd name="T13" fmla="*/ 264 h 342"/>
                <a:gd name="T14" fmla="*/ 384 w 1380"/>
                <a:gd name="T15" fmla="*/ 245 h 342"/>
                <a:gd name="T16" fmla="*/ 471 w 1380"/>
                <a:gd name="T17" fmla="*/ 228 h 342"/>
                <a:gd name="T18" fmla="*/ 559 w 1380"/>
                <a:gd name="T19" fmla="*/ 207 h 342"/>
                <a:gd name="T20" fmla="*/ 648 w 1380"/>
                <a:gd name="T21" fmla="*/ 190 h 342"/>
                <a:gd name="T22" fmla="*/ 736 w 1380"/>
                <a:gd name="T23" fmla="*/ 169 h 342"/>
                <a:gd name="T24" fmla="*/ 823 w 1380"/>
                <a:gd name="T25" fmla="*/ 152 h 342"/>
                <a:gd name="T26" fmla="*/ 905 w 1380"/>
                <a:gd name="T27" fmla="*/ 131 h 342"/>
                <a:gd name="T28" fmla="*/ 983 w 1380"/>
                <a:gd name="T29" fmla="*/ 116 h 342"/>
                <a:gd name="T30" fmla="*/ 1057 w 1380"/>
                <a:gd name="T31" fmla="*/ 103 h 342"/>
                <a:gd name="T32" fmla="*/ 1124 w 1380"/>
                <a:gd name="T33" fmla="*/ 91 h 342"/>
                <a:gd name="T34" fmla="*/ 1181 w 1380"/>
                <a:gd name="T35" fmla="*/ 82 h 342"/>
                <a:gd name="T36" fmla="*/ 1232 w 1380"/>
                <a:gd name="T37" fmla="*/ 78 h 342"/>
                <a:gd name="T38" fmla="*/ 1276 w 1380"/>
                <a:gd name="T39" fmla="*/ 74 h 342"/>
                <a:gd name="T40" fmla="*/ 1310 w 1380"/>
                <a:gd name="T41" fmla="*/ 74 h 342"/>
                <a:gd name="T42" fmla="*/ 1338 w 1380"/>
                <a:gd name="T43" fmla="*/ 74 h 342"/>
                <a:gd name="T44" fmla="*/ 1357 w 1380"/>
                <a:gd name="T45" fmla="*/ 76 h 342"/>
                <a:gd name="T46" fmla="*/ 1369 w 1380"/>
                <a:gd name="T47" fmla="*/ 78 h 342"/>
                <a:gd name="T48" fmla="*/ 1375 w 1380"/>
                <a:gd name="T49" fmla="*/ 78 h 342"/>
                <a:gd name="T50" fmla="*/ 1376 w 1380"/>
                <a:gd name="T51" fmla="*/ 0 h 342"/>
                <a:gd name="T52" fmla="*/ 1357 w 1380"/>
                <a:gd name="T53" fmla="*/ 2 h 342"/>
                <a:gd name="T54" fmla="*/ 1323 w 1380"/>
                <a:gd name="T55" fmla="*/ 8 h 342"/>
                <a:gd name="T56" fmla="*/ 1276 w 1380"/>
                <a:gd name="T57" fmla="*/ 15 h 342"/>
                <a:gd name="T58" fmla="*/ 1215 w 1380"/>
                <a:gd name="T59" fmla="*/ 25 h 342"/>
                <a:gd name="T60" fmla="*/ 1146 w 1380"/>
                <a:gd name="T61" fmla="*/ 34 h 342"/>
                <a:gd name="T62" fmla="*/ 1067 w 1380"/>
                <a:gd name="T63" fmla="*/ 48 h 342"/>
                <a:gd name="T64" fmla="*/ 985 w 1380"/>
                <a:gd name="T65" fmla="*/ 63 h 342"/>
                <a:gd name="T66" fmla="*/ 897 w 1380"/>
                <a:gd name="T67" fmla="*/ 78 h 342"/>
                <a:gd name="T68" fmla="*/ 810 w 1380"/>
                <a:gd name="T69" fmla="*/ 95 h 342"/>
                <a:gd name="T70" fmla="*/ 722 w 1380"/>
                <a:gd name="T71" fmla="*/ 118 h 342"/>
                <a:gd name="T72" fmla="*/ 641 w 1380"/>
                <a:gd name="T73" fmla="*/ 139 h 342"/>
                <a:gd name="T74" fmla="*/ 570 w 1380"/>
                <a:gd name="T75" fmla="*/ 160 h 342"/>
                <a:gd name="T76" fmla="*/ 511 w 1380"/>
                <a:gd name="T77" fmla="*/ 177 h 342"/>
                <a:gd name="T78" fmla="*/ 469 w 1380"/>
                <a:gd name="T79" fmla="*/ 190 h 342"/>
                <a:gd name="T80" fmla="*/ 447 w 1380"/>
                <a:gd name="T81" fmla="*/ 198 h 342"/>
                <a:gd name="T82" fmla="*/ 443 w 1380"/>
                <a:gd name="T83" fmla="*/ 200 h 342"/>
                <a:gd name="T84" fmla="*/ 430 w 1380"/>
                <a:gd name="T85" fmla="*/ 202 h 342"/>
                <a:gd name="T86" fmla="*/ 407 w 1380"/>
                <a:gd name="T87" fmla="*/ 207 h 342"/>
                <a:gd name="T88" fmla="*/ 376 w 1380"/>
                <a:gd name="T89" fmla="*/ 215 h 342"/>
                <a:gd name="T90" fmla="*/ 342 w 1380"/>
                <a:gd name="T91" fmla="*/ 224 h 342"/>
                <a:gd name="T92" fmla="*/ 300 w 1380"/>
                <a:gd name="T93" fmla="*/ 232 h 342"/>
                <a:gd name="T94" fmla="*/ 256 w 1380"/>
                <a:gd name="T95" fmla="*/ 241 h 342"/>
                <a:gd name="T96" fmla="*/ 215 w 1380"/>
                <a:gd name="T97" fmla="*/ 251 h 342"/>
                <a:gd name="T98" fmla="*/ 173 w 1380"/>
                <a:gd name="T99" fmla="*/ 259 h 342"/>
                <a:gd name="T100" fmla="*/ 135 w 1380"/>
                <a:gd name="T101" fmla="*/ 266 h 342"/>
                <a:gd name="T102" fmla="*/ 99 w 1380"/>
                <a:gd name="T103" fmla="*/ 274 h 342"/>
                <a:gd name="T104" fmla="*/ 68 w 1380"/>
                <a:gd name="T105" fmla="*/ 279 h 342"/>
                <a:gd name="T106" fmla="*/ 42 w 1380"/>
                <a:gd name="T107" fmla="*/ 283 h 342"/>
                <a:gd name="T108" fmla="*/ 21 w 1380"/>
                <a:gd name="T109" fmla="*/ 285 h 342"/>
                <a:gd name="T110" fmla="*/ 2 w 1380"/>
                <a:gd name="T111" fmla="*/ 289 h 342"/>
                <a:gd name="T112" fmla="*/ 0 w 1380"/>
                <a:gd name="T113" fmla="*/ 29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342">
                  <a:moveTo>
                    <a:pt x="0" y="291"/>
                  </a:moveTo>
                  <a:lnTo>
                    <a:pt x="36" y="342"/>
                  </a:lnTo>
                  <a:lnTo>
                    <a:pt x="38" y="340"/>
                  </a:lnTo>
                  <a:lnTo>
                    <a:pt x="43" y="338"/>
                  </a:lnTo>
                  <a:lnTo>
                    <a:pt x="55" y="335"/>
                  </a:lnTo>
                  <a:lnTo>
                    <a:pt x="70" y="331"/>
                  </a:lnTo>
                  <a:lnTo>
                    <a:pt x="89" y="323"/>
                  </a:lnTo>
                  <a:lnTo>
                    <a:pt x="110" y="317"/>
                  </a:lnTo>
                  <a:lnTo>
                    <a:pt x="137" y="308"/>
                  </a:lnTo>
                  <a:lnTo>
                    <a:pt x="165" y="302"/>
                  </a:lnTo>
                  <a:lnTo>
                    <a:pt x="194" y="291"/>
                  </a:lnTo>
                  <a:lnTo>
                    <a:pt x="228" y="283"/>
                  </a:lnTo>
                  <a:lnTo>
                    <a:pt x="264" y="274"/>
                  </a:lnTo>
                  <a:lnTo>
                    <a:pt x="304" y="264"/>
                  </a:lnTo>
                  <a:lnTo>
                    <a:pt x="342" y="255"/>
                  </a:lnTo>
                  <a:lnTo>
                    <a:pt x="384" y="245"/>
                  </a:lnTo>
                  <a:lnTo>
                    <a:pt x="426" y="236"/>
                  </a:lnTo>
                  <a:lnTo>
                    <a:pt x="471" y="228"/>
                  </a:lnTo>
                  <a:lnTo>
                    <a:pt x="513" y="217"/>
                  </a:lnTo>
                  <a:lnTo>
                    <a:pt x="559" y="207"/>
                  </a:lnTo>
                  <a:lnTo>
                    <a:pt x="603" y="200"/>
                  </a:lnTo>
                  <a:lnTo>
                    <a:pt x="648" y="190"/>
                  </a:lnTo>
                  <a:lnTo>
                    <a:pt x="690" y="179"/>
                  </a:lnTo>
                  <a:lnTo>
                    <a:pt x="736" y="169"/>
                  </a:lnTo>
                  <a:lnTo>
                    <a:pt x="777" y="160"/>
                  </a:lnTo>
                  <a:lnTo>
                    <a:pt x="823" y="152"/>
                  </a:lnTo>
                  <a:lnTo>
                    <a:pt x="863" y="141"/>
                  </a:lnTo>
                  <a:lnTo>
                    <a:pt x="905" y="131"/>
                  </a:lnTo>
                  <a:lnTo>
                    <a:pt x="945" y="124"/>
                  </a:lnTo>
                  <a:lnTo>
                    <a:pt x="983" y="116"/>
                  </a:lnTo>
                  <a:lnTo>
                    <a:pt x="1021" y="108"/>
                  </a:lnTo>
                  <a:lnTo>
                    <a:pt x="1057" y="103"/>
                  </a:lnTo>
                  <a:lnTo>
                    <a:pt x="1091" y="95"/>
                  </a:lnTo>
                  <a:lnTo>
                    <a:pt x="1124" y="91"/>
                  </a:lnTo>
                  <a:lnTo>
                    <a:pt x="1152" y="86"/>
                  </a:lnTo>
                  <a:lnTo>
                    <a:pt x="1181" y="82"/>
                  </a:lnTo>
                  <a:lnTo>
                    <a:pt x="1207" y="80"/>
                  </a:lnTo>
                  <a:lnTo>
                    <a:pt x="1232" y="78"/>
                  </a:lnTo>
                  <a:lnTo>
                    <a:pt x="1255" y="76"/>
                  </a:lnTo>
                  <a:lnTo>
                    <a:pt x="1276" y="74"/>
                  </a:lnTo>
                  <a:lnTo>
                    <a:pt x="1295" y="74"/>
                  </a:lnTo>
                  <a:lnTo>
                    <a:pt x="1310" y="74"/>
                  </a:lnTo>
                  <a:lnTo>
                    <a:pt x="1325" y="74"/>
                  </a:lnTo>
                  <a:lnTo>
                    <a:pt x="1338" y="74"/>
                  </a:lnTo>
                  <a:lnTo>
                    <a:pt x="1348" y="74"/>
                  </a:lnTo>
                  <a:lnTo>
                    <a:pt x="1357" y="76"/>
                  </a:lnTo>
                  <a:lnTo>
                    <a:pt x="1365" y="76"/>
                  </a:lnTo>
                  <a:lnTo>
                    <a:pt x="1369" y="78"/>
                  </a:lnTo>
                  <a:lnTo>
                    <a:pt x="1373" y="78"/>
                  </a:lnTo>
                  <a:lnTo>
                    <a:pt x="1375" y="78"/>
                  </a:lnTo>
                  <a:lnTo>
                    <a:pt x="1380" y="0"/>
                  </a:lnTo>
                  <a:lnTo>
                    <a:pt x="1376" y="0"/>
                  </a:lnTo>
                  <a:lnTo>
                    <a:pt x="1369" y="0"/>
                  </a:lnTo>
                  <a:lnTo>
                    <a:pt x="1357" y="2"/>
                  </a:lnTo>
                  <a:lnTo>
                    <a:pt x="1344" y="6"/>
                  </a:lnTo>
                  <a:lnTo>
                    <a:pt x="1323" y="8"/>
                  </a:lnTo>
                  <a:lnTo>
                    <a:pt x="1302" y="11"/>
                  </a:lnTo>
                  <a:lnTo>
                    <a:pt x="1276" y="15"/>
                  </a:lnTo>
                  <a:lnTo>
                    <a:pt x="1247" y="21"/>
                  </a:lnTo>
                  <a:lnTo>
                    <a:pt x="1215" y="25"/>
                  </a:lnTo>
                  <a:lnTo>
                    <a:pt x="1181" y="30"/>
                  </a:lnTo>
                  <a:lnTo>
                    <a:pt x="1146" y="34"/>
                  </a:lnTo>
                  <a:lnTo>
                    <a:pt x="1108" y="44"/>
                  </a:lnTo>
                  <a:lnTo>
                    <a:pt x="1067" y="48"/>
                  </a:lnTo>
                  <a:lnTo>
                    <a:pt x="1027" y="55"/>
                  </a:lnTo>
                  <a:lnTo>
                    <a:pt x="985" y="63"/>
                  </a:lnTo>
                  <a:lnTo>
                    <a:pt x="943" y="70"/>
                  </a:lnTo>
                  <a:lnTo>
                    <a:pt x="897" y="78"/>
                  </a:lnTo>
                  <a:lnTo>
                    <a:pt x="854" y="86"/>
                  </a:lnTo>
                  <a:lnTo>
                    <a:pt x="810" y="95"/>
                  </a:lnTo>
                  <a:lnTo>
                    <a:pt x="766" y="106"/>
                  </a:lnTo>
                  <a:lnTo>
                    <a:pt x="722" y="118"/>
                  </a:lnTo>
                  <a:lnTo>
                    <a:pt x="682" y="127"/>
                  </a:lnTo>
                  <a:lnTo>
                    <a:pt x="641" y="139"/>
                  </a:lnTo>
                  <a:lnTo>
                    <a:pt x="606" y="150"/>
                  </a:lnTo>
                  <a:lnTo>
                    <a:pt x="570" y="160"/>
                  </a:lnTo>
                  <a:lnTo>
                    <a:pt x="538" y="169"/>
                  </a:lnTo>
                  <a:lnTo>
                    <a:pt x="511" y="177"/>
                  </a:lnTo>
                  <a:lnTo>
                    <a:pt x="488" y="184"/>
                  </a:lnTo>
                  <a:lnTo>
                    <a:pt x="469" y="190"/>
                  </a:lnTo>
                  <a:lnTo>
                    <a:pt x="454" y="194"/>
                  </a:lnTo>
                  <a:lnTo>
                    <a:pt x="447" y="198"/>
                  </a:lnTo>
                  <a:lnTo>
                    <a:pt x="445" y="200"/>
                  </a:lnTo>
                  <a:lnTo>
                    <a:pt x="443" y="200"/>
                  </a:lnTo>
                  <a:lnTo>
                    <a:pt x="439" y="200"/>
                  </a:lnTo>
                  <a:lnTo>
                    <a:pt x="430" y="202"/>
                  </a:lnTo>
                  <a:lnTo>
                    <a:pt x="420" y="205"/>
                  </a:lnTo>
                  <a:lnTo>
                    <a:pt x="407" y="207"/>
                  </a:lnTo>
                  <a:lnTo>
                    <a:pt x="393" y="211"/>
                  </a:lnTo>
                  <a:lnTo>
                    <a:pt x="376" y="215"/>
                  </a:lnTo>
                  <a:lnTo>
                    <a:pt x="361" y="221"/>
                  </a:lnTo>
                  <a:lnTo>
                    <a:pt x="342" y="224"/>
                  </a:lnTo>
                  <a:lnTo>
                    <a:pt x="321" y="228"/>
                  </a:lnTo>
                  <a:lnTo>
                    <a:pt x="300" y="232"/>
                  </a:lnTo>
                  <a:lnTo>
                    <a:pt x="279" y="238"/>
                  </a:lnTo>
                  <a:lnTo>
                    <a:pt x="256" y="241"/>
                  </a:lnTo>
                  <a:lnTo>
                    <a:pt x="237" y="245"/>
                  </a:lnTo>
                  <a:lnTo>
                    <a:pt x="215" y="251"/>
                  </a:lnTo>
                  <a:lnTo>
                    <a:pt x="194" y="257"/>
                  </a:lnTo>
                  <a:lnTo>
                    <a:pt x="173" y="259"/>
                  </a:lnTo>
                  <a:lnTo>
                    <a:pt x="154" y="262"/>
                  </a:lnTo>
                  <a:lnTo>
                    <a:pt x="135" y="266"/>
                  </a:lnTo>
                  <a:lnTo>
                    <a:pt x="118" y="270"/>
                  </a:lnTo>
                  <a:lnTo>
                    <a:pt x="99" y="274"/>
                  </a:lnTo>
                  <a:lnTo>
                    <a:pt x="83" y="276"/>
                  </a:lnTo>
                  <a:lnTo>
                    <a:pt x="68" y="279"/>
                  </a:lnTo>
                  <a:lnTo>
                    <a:pt x="57" y="281"/>
                  </a:lnTo>
                  <a:lnTo>
                    <a:pt x="42" y="283"/>
                  </a:lnTo>
                  <a:lnTo>
                    <a:pt x="30" y="283"/>
                  </a:lnTo>
                  <a:lnTo>
                    <a:pt x="21" y="285"/>
                  </a:lnTo>
                  <a:lnTo>
                    <a:pt x="15" y="287"/>
                  </a:lnTo>
                  <a:lnTo>
                    <a:pt x="2" y="289"/>
                  </a:lnTo>
                  <a:lnTo>
                    <a:pt x="0" y="291"/>
                  </a:lnTo>
                  <a:lnTo>
                    <a:pt x="0" y="29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64" name="Freeform 56"/>
            <p:cNvSpPr>
              <a:spLocks/>
            </p:cNvSpPr>
            <p:nvPr/>
          </p:nvSpPr>
          <p:spPr bwMode="auto">
            <a:xfrm>
              <a:off x="724" y="2552"/>
              <a:ext cx="645" cy="126"/>
            </a:xfrm>
            <a:custGeom>
              <a:avLst/>
              <a:gdLst>
                <a:gd name="T0" fmla="*/ 57 w 1289"/>
                <a:gd name="T1" fmla="*/ 183 h 253"/>
                <a:gd name="T2" fmla="*/ 83 w 1289"/>
                <a:gd name="T3" fmla="*/ 175 h 253"/>
                <a:gd name="T4" fmla="*/ 135 w 1289"/>
                <a:gd name="T5" fmla="*/ 160 h 253"/>
                <a:gd name="T6" fmla="*/ 207 w 1289"/>
                <a:gd name="T7" fmla="*/ 143 h 253"/>
                <a:gd name="T8" fmla="*/ 294 w 1289"/>
                <a:gd name="T9" fmla="*/ 122 h 253"/>
                <a:gd name="T10" fmla="*/ 397 w 1289"/>
                <a:gd name="T11" fmla="*/ 99 h 253"/>
                <a:gd name="T12" fmla="*/ 507 w 1289"/>
                <a:gd name="T13" fmla="*/ 76 h 253"/>
                <a:gd name="T14" fmla="*/ 623 w 1289"/>
                <a:gd name="T15" fmla="*/ 57 h 253"/>
                <a:gd name="T16" fmla="*/ 738 w 1289"/>
                <a:gd name="T17" fmla="*/ 40 h 253"/>
                <a:gd name="T18" fmla="*/ 850 w 1289"/>
                <a:gd name="T19" fmla="*/ 25 h 253"/>
                <a:gd name="T20" fmla="*/ 958 w 1289"/>
                <a:gd name="T21" fmla="*/ 15 h 253"/>
                <a:gd name="T22" fmla="*/ 1055 w 1289"/>
                <a:gd name="T23" fmla="*/ 8 h 253"/>
                <a:gd name="T24" fmla="*/ 1139 w 1289"/>
                <a:gd name="T25" fmla="*/ 4 h 253"/>
                <a:gd name="T26" fmla="*/ 1207 w 1289"/>
                <a:gd name="T27" fmla="*/ 0 h 253"/>
                <a:gd name="T28" fmla="*/ 1257 w 1289"/>
                <a:gd name="T29" fmla="*/ 0 h 253"/>
                <a:gd name="T30" fmla="*/ 1285 w 1289"/>
                <a:gd name="T31" fmla="*/ 0 h 253"/>
                <a:gd name="T32" fmla="*/ 1285 w 1289"/>
                <a:gd name="T33" fmla="*/ 0 h 253"/>
                <a:gd name="T34" fmla="*/ 1270 w 1289"/>
                <a:gd name="T35" fmla="*/ 0 h 253"/>
                <a:gd name="T36" fmla="*/ 1241 w 1289"/>
                <a:gd name="T37" fmla="*/ 0 h 253"/>
                <a:gd name="T38" fmla="*/ 1198 w 1289"/>
                <a:gd name="T39" fmla="*/ 6 h 253"/>
                <a:gd name="T40" fmla="*/ 1139 w 1289"/>
                <a:gd name="T41" fmla="*/ 13 h 253"/>
                <a:gd name="T42" fmla="*/ 1063 w 1289"/>
                <a:gd name="T43" fmla="*/ 21 h 253"/>
                <a:gd name="T44" fmla="*/ 973 w 1289"/>
                <a:gd name="T45" fmla="*/ 38 h 253"/>
                <a:gd name="T46" fmla="*/ 869 w 1289"/>
                <a:gd name="T47" fmla="*/ 55 h 253"/>
                <a:gd name="T48" fmla="*/ 749 w 1289"/>
                <a:gd name="T49" fmla="*/ 80 h 253"/>
                <a:gd name="T50" fmla="*/ 614 w 1289"/>
                <a:gd name="T51" fmla="*/ 109 h 253"/>
                <a:gd name="T52" fmla="*/ 479 w 1289"/>
                <a:gd name="T53" fmla="*/ 139 h 253"/>
                <a:gd name="T54" fmla="*/ 346 w 1289"/>
                <a:gd name="T55" fmla="*/ 167 h 253"/>
                <a:gd name="T56" fmla="*/ 224 w 1289"/>
                <a:gd name="T57" fmla="*/ 196 h 253"/>
                <a:gd name="T58" fmla="*/ 121 w 1289"/>
                <a:gd name="T59" fmla="*/ 221 h 253"/>
                <a:gd name="T60" fmla="*/ 45 w 1289"/>
                <a:gd name="T61" fmla="*/ 240 h 253"/>
                <a:gd name="T62" fmla="*/ 4 w 1289"/>
                <a:gd name="T63" fmla="*/ 249 h 253"/>
                <a:gd name="T64" fmla="*/ 53 w 1289"/>
                <a:gd name="T65" fmla="*/ 18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9" h="253">
                  <a:moveTo>
                    <a:pt x="53" y="185"/>
                  </a:moveTo>
                  <a:lnTo>
                    <a:pt x="57" y="183"/>
                  </a:lnTo>
                  <a:lnTo>
                    <a:pt x="66" y="181"/>
                  </a:lnTo>
                  <a:lnTo>
                    <a:pt x="83" y="175"/>
                  </a:lnTo>
                  <a:lnTo>
                    <a:pt x="106" y="169"/>
                  </a:lnTo>
                  <a:lnTo>
                    <a:pt x="135" y="160"/>
                  </a:lnTo>
                  <a:lnTo>
                    <a:pt x="169" y="152"/>
                  </a:lnTo>
                  <a:lnTo>
                    <a:pt x="207" y="143"/>
                  </a:lnTo>
                  <a:lnTo>
                    <a:pt x="251" y="133"/>
                  </a:lnTo>
                  <a:lnTo>
                    <a:pt x="294" y="122"/>
                  </a:lnTo>
                  <a:lnTo>
                    <a:pt x="346" y="110"/>
                  </a:lnTo>
                  <a:lnTo>
                    <a:pt x="397" y="99"/>
                  </a:lnTo>
                  <a:lnTo>
                    <a:pt x="452" y="88"/>
                  </a:lnTo>
                  <a:lnTo>
                    <a:pt x="507" y="76"/>
                  </a:lnTo>
                  <a:lnTo>
                    <a:pt x="564" y="67"/>
                  </a:lnTo>
                  <a:lnTo>
                    <a:pt x="623" y="57"/>
                  </a:lnTo>
                  <a:lnTo>
                    <a:pt x="680" y="50"/>
                  </a:lnTo>
                  <a:lnTo>
                    <a:pt x="738" y="40"/>
                  </a:lnTo>
                  <a:lnTo>
                    <a:pt x="795" y="32"/>
                  </a:lnTo>
                  <a:lnTo>
                    <a:pt x="850" y="25"/>
                  </a:lnTo>
                  <a:lnTo>
                    <a:pt x="907" y="21"/>
                  </a:lnTo>
                  <a:lnTo>
                    <a:pt x="958" y="15"/>
                  </a:lnTo>
                  <a:lnTo>
                    <a:pt x="1009" y="12"/>
                  </a:lnTo>
                  <a:lnTo>
                    <a:pt x="1055" y="8"/>
                  </a:lnTo>
                  <a:lnTo>
                    <a:pt x="1101" y="8"/>
                  </a:lnTo>
                  <a:lnTo>
                    <a:pt x="1139" y="4"/>
                  </a:lnTo>
                  <a:lnTo>
                    <a:pt x="1177" y="2"/>
                  </a:lnTo>
                  <a:lnTo>
                    <a:pt x="1207" y="0"/>
                  </a:lnTo>
                  <a:lnTo>
                    <a:pt x="1236" y="0"/>
                  </a:lnTo>
                  <a:lnTo>
                    <a:pt x="1257" y="0"/>
                  </a:lnTo>
                  <a:lnTo>
                    <a:pt x="1274" y="0"/>
                  </a:lnTo>
                  <a:lnTo>
                    <a:pt x="1285" y="0"/>
                  </a:lnTo>
                  <a:lnTo>
                    <a:pt x="1289" y="0"/>
                  </a:lnTo>
                  <a:lnTo>
                    <a:pt x="1285" y="0"/>
                  </a:lnTo>
                  <a:lnTo>
                    <a:pt x="1281" y="0"/>
                  </a:lnTo>
                  <a:lnTo>
                    <a:pt x="1270" y="0"/>
                  </a:lnTo>
                  <a:lnTo>
                    <a:pt x="1259" y="0"/>
                  </a:lnTo>
                  <a:lnTo>
                    <a:pt x="1241" y="0"/>
                  </a:lnTo>
                  <a:lnTo>
                    <a:pt x="1222" y="4"/>
                  </a:lnTo>
                  <a:lnTo>
                    <a:pt x="1198" y="6"/>
                  </a:lnTo>
                  <a:lnTo>
                    <a:pt x="1171" y="10"/>
                  </a:lnTo>
                  <a:lnTo>
                    <a:pt x="1139" y="13"/>
                  </a:lnTo>
                  <a:lnTo>
                    <a:pt x="1103" y="17"/>
                  </a:lnTo>
                  <a:lnTo>
                    <a:pt x="1063" y="21"/>
                  </a:lnTo>
                  <a:lnTo>
                    <a:pt x="1021" y="29"/>
                  </a:lnTo>
                  <a:lnTo>
                    <a:pt x="973" y="38"/>
                  </a:lnTo>
                  <a:lnTo>
                    <a:pt x="924" y="46"/>
                  </a:lnTo>
                  <a:lnTo>
                    <a:pt x="869" y="55"/>
                  </a:lnTo>
                  <a:lnTo>
                    <a:pt x="812" y="69"/>
                  </a:lnTo>
                  <a:lnTo>
                    <a:pt x="749" y="80"/>
                  </a:lnTo>
                  <a:lnTo>
                    <a:pt x="682" y="93"/>
                  </a:lnTo>
                  <a:lnTo>
                    <a:pt x="614" y="109"/>
                  </a:lnTo>
                  <a:lnTo>
                    <a:pt x="547" y="124"/>
                  </a:lnTo>
                  <a:lnTo>
                    <a:pt x="479" y="139"/>
                  </a:lnTo>
                  <a:lnTo>
                    <a:pt x="412" y="154"/>
                  </a:lnTo>
                  <a:lnTo>
                    <a:pt x="346" y="167"/>
                  </a:lnTo>
                  <a:lnTo>
                    <a:pt x="283" y="185"/>
                  </a:lnTo>
                  <a:lnTo>
                    <a:pt x="224" y="196"/>
                  </a:lnTo>
                  <a:lnTo>
                    <a:pt x="169" y="209"/>
                  </a:lnTo>
                  <a:lnTo>
                    <a:pt x="121" y="221"/>
                  </a:lnTo>
                  <a:lnTo>
                    <a:pt x="81" y="232"/>
                  </a:lnTo>
                  <a:lnTo>
                    <a:pt x="45" y="240"/>
                  </a:lnTo>
                  <a:lnTo>
                    <a:pt x="21" y="245"/>
                  </a:lnTo>
                  <a:lnTo>
                    <a:pt x="4" y="249"/>
                  </a:lnTo>
                  <a:lnTo>
                    <a:pt x="0" y="253"/>
                  </a:lnTo>
                  <a:lnTo>
                    <a:pt x="53" y="185"/>
                  </a:lnTo>
                  <a:lnTo>
                    <a:pt x="53" y="18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65" name="Freeform 57"/>
            <p:cNvSpPr>
              <a:spLocks/>
            </p:cNvSpPr>
            <p:nvPr/>
          </p:nvSpPr>
          <p:spPr bwMode="auto">
            <a:xfrm>
              <a:off x="859" y="2419"/>
              <a:ext cx="427" cy="91"/>
            </a:xfrm>
            <a:custGeom>
              <a:avLst/>
              <a:gdLst>
                <a:gd name="T0" fmla="*/ 2 w 854"/>
                <a:gd name="T1" fmla="*/ 183 h 183"/>
                <a:gd name="T2" fmla="*/ 15 w 854"/>
                <a:gd name="T3" fmla="*/ 181 h 183"/>
                <a:gd name="T4" fmla="*/ 42 w 854"/>
                <a:gd name="T5" fmla="*/ 177 h 183"/>
                <a:gd name="T6" fmla="*/ 80 w 854"/>
                <a:gd name="T7" fmla="*/ 169 h 183"/>
                <a:gd name="T8" fmla="*/ 129 w 854"/>
                <a:gd name="T9" fmla="*/ 162 h 183"/>
                <a:gd name="T10" fmla="*/ 188 w 854"/>
                <a:gd name="T11" fmla="*/ 150 h 183"/>
                <a:gd name="T12" fmla="*/ 255 w 854"/>
                <a:gd name="T13" fmla="*/ 139 h 183"/>
                <a:gd name="T14" fmla="*/ 329 w 854"/>
                <a:gd name="T15" fmla="*/ 124 h 183"/>
                <a:gd name="T16" fmla="*/ 407 w 854"/>
                <a:gd name="T17" fmla="*/ 106 h 183"/>
                <a:gd name="T18" fmla="*/ 490 w 854"/>
                <a:gd name="T19" fmla="*/ 86 h 183"/>
                <a:gd name="T20" fmla="*/ 574 w 854"/>
                <a:gd name="T21" fmla="*/ 67 h 183"/>
                <a:gd name="T22" fmla="*/ 654 w 854"/>
                <a:gd name="T23" fmla="*/ 48 h 183"/>
                <a:gd name="T24" fmla="*/ 724 w 854"/>
                <a:gd name="T25" fmla="*/ 30 h 183"/>
                <a:gd name="T26" fmla="*/ 783 w 854"/>
                <a:gd name="T27" fmla="*/ 15 h 183"/>
                <a:gd name="T28" fmla="*/ 827 w 854"/>
                <a:gd name="T29" fmla="*/ 4 h 183"/>
                <a:gd name="T30" fmla="*/ 850 w 854"/>
                <a:gd name="T31" fmla="*/ 0 h 183"/>
                <a:gd name="T32" fmla="*/ 850 w 854"/>
                <a:gd name="T33" fmla="*/ 0 h 183"/>
                <a:gd name="T34" fmla="*/ 825 w 854"/>
                <a:gd name="T35" fmla="*/ 0 h 183"/>
                <a:gd name="T36" fmla="*/ 779 w 854"/>
                <a:gd name="T37" fmla="*/ 6 h 183"/>
                <a:gd name="T38" fmla="*/ 719 w 854"/>
                <a:gd name="T39" fmla="*/ 13 h 183"/>
                <a:gd name="T40" fmla="*/ 646 w 854"/>
                <a:gd name="T41" fmla="*/ 23 h 183"/>
                <a:gd name="T42" fmla="*/ 564 w 854"/>
                <a:gd name="T43" fmla="*/ 34 h 183"/>
                <a:gd name="T44" fmla="*/ 479 w 854"/>
                <a:gd name="T45" fmla="*/ 51 h 183"/>
                <a:gd name="T46" fmla="*/ 395 w 854"/>
                <a:gd name="T47" fmla="*/ 67 h 183"/>
                <a:gd name="T48" fmla="*/ 315 w 854"/>
                <a:gd name="T49" fmla="*/ 84 h 183"/>
                <a:gd name="T50" fmla="*/ 243 w 854"/>
                <a:gd name="T51" fmla="*/ 101 h 183"/>
                <a:gd name="T52" fmla="*/ 177 w 854"/>
                <a:gd name="T53" fmla="*/ 118 h 183"/>
                <a:gd name="T54" fmla="*/ 121 w 854"/>
                <a:gd name="T55" fmla="*/ 137 h 183"/>
                <a:gd name="T56" fmla="*/ 74 w 854"/>
                <a:gd name="T57" fmla="*/ 152 h 183"/>
                <a:gd name="T58" fmla="*/ 38 w 854"/>
                <a:gd name="T59" fmla="*/ 165 h 183"/>
                <a:gd name="T60" fmla="*/ 13 w 854"/>
                <a:gd name="T61" fmla="*/ 175 h 183"/>
                <a:gd name="T62" fmla="*/ 0 w 854"/>
                <a:gd name="T63" fmla="*/ 183 h 183"/>
                <a:gd name="T64" fmla="*/ 0 w 854"/>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4" h="183">
                  <a:moveTo>
                    <a:pt x="0" y="183"/>
                  </a:moveTo>
                  <a:lnTo>
                    <a:pt x="2" y="183"/>
                  </a:lnTo>
                  <a:lnTo>
                    <a:pt x="7" y="183"/>
                  </a:lnTo>
                  <a:lnTo>
                    <a:pt x="15" y="181"/>
                  </a:lnTo>
                  <a:lnTo>
                    <a:pt x="26" y="179"/>
                  </a:lnTo>
                  <a:lnTo>
                    <a:pt x="42" y="177"/>
                  </a:lnTo>
                  <a:lnTo>
                    <a:pt x="59" y="173"/>
                  </a:lnTo>
                  <a:lnTo>
                    <a:pt x="80" y="169"/>
                  </a:lnTo>
                  <a:lnTo>
                    <a:pt x="104" y="167"/>
                  </a:lnTo>
                  <a:lnTo>
                    <a:pt x="129" y="162"/>
                  </a:lnTo>
                  <a:lnTo>
                    <a:pt x="158" y="156"/>
                  </a:lnTo>
                  <a:lnTo>
                    <a:pt x="188" y="150"/>
                  </a:lnTo>
                  <a:lnTo>
                    <a:pt x="220" y="144"/>
                  </a:lnTo>
                  <a:lnTo>
                    <a:pt x="255" y="139"/>
                  </a:lnTo>
                  <a:lnTo>
                    <a:pt x="289" y="131"/>
                  </a:lnTo>
                  <a:lnTo>
                    <a:pt x="329" y="124"/>
                  </a:lnTo>
                  <a:lnTo>
                    <a:pt x="369" y="116"/>
                  </a:lnTo>
                  <a:lnTo>
                    <a:pt x="407" y="106"/>
                  </a:lnTo>
                  <a:lnTo>
                    <a:pt x="450" y="97"/>
                  </a:lnTo>
                  <a:lnTo>
                    <a:pt x="490" y="86"/>
                  </a:lnTo>
                  <a:lnTo>
                    <a:pt x="534" y="76"/>
                  </a:lnTo>
                  <a:lnTo>
                    <a:pt x="574" y="67"/>
                  </a:lnTo>
                  <a:lnTo>
                    <a:pt x="614" y="57"/>
                  </a:lnTo>
                  <a:lnTo>
                    <a:pt x="654" y="48"/>
                  </a:lnTo>
                  <a:lnTo>
                    <a:pt x="692" y="40"/>
                  </a:lnTo>
                  <a:lnTo>
                    <a:pt x="724" y="30"/>
                  </a:lnTo>
                  <a:lnTo>
                    <a:pt x="755" y="23"/>
                  </a:lnTo>
                  <a:lnTo>
                    <a:pt x="783" y="15"/>
                  </a:lnTo>
                  <a:lnTo>
                    <a:pt x="808" y="10"/>
                  </a:lnTo>
                  <a:lnTo>
                    <a:pt x="827" y="4"/>
                  </a:lnTo>
                  <a:lnTo>
                    <a:pt x="840" y="2"/>
                  </a:lnTo>
                  <a:lnTo>
                    <a:pt x="850" y="0"/>
                  </a:lnTo>
                  <a:lnTo>
                    <a:pt x="854" y="0"/>
                  </a:lnTo>
                  <a:lnTo>
                    <a:pt x="850" y="0"/>
                  </a:lnTo>
                  <a:lnTo>
                    <a:pt x="840" y="0"/>
                  </a:lnTo>
                  <a:lnTo>
                    <a:pt x="825" y="0"/>
                  </a:lnTo>
                  <a:lnTo>
                    <a:pt x="806" y="4"/>
                  </a:lnTo>
                  <a:lnTo>
                    <a:pt x="779" y="6"/>
                  </a:lnTo>
                  <a:lnTo>
                    <a:pt x="751" y="10"/>
                  </a:lnTo>
                  <a:lnTo>
                    <a:pt x="719" y="13"/>
                  </a:lnTo>
                  <a:lnTo>
                    <a:pt x="684" y="19"/>
                  </a:lnTo>
                  <a:lnTo>
                    <a:pt x="646" y="23"/>
                  </a:lnTo>
                  <a:lnTo>
                    <a:pt x="606" y="30"/>
                  </a:lnTo>
                  <a:lnTo>
                    <a:pt x="564" y="34"/>
                  </a:lnTo>
                  <a:lnTo>
                    <a:pt x="523" y="42"/>
                  </a:lnTo>
                  <a:lnTo>
                    <a:pt x="479" y="51"/>
                  </a:lnTo>
                  <a:lnTo>
                    <a:pt x="437" y="59"/>
                  </a:lnTo>
                  <a:lnTo>
                    <a:pt x="395" y="67"/>
                  </a:lnTo>
                  <a:lnTo>
                    <a:pt x="355" y="76"/>
                  </a:lnTo>
                  <a:lnTo>
                    <a:pt x="315" y="84"/>
                  </a:lnTo>
                  <a:lnTo>
                    <a:pt x="277" y="93"/>
                  </a:lnTo>
                  <a:lnTo>
                    <a:pt x="243" y="101"/>
                  </a:lnTo>
                  <a:lnTo>
                    <a:pt x="211" y="110"/>
                  </a:lnTo>
                  <a:lnTo>
                    <a:pt x="177" y="118"/>
                  </a:lnTo>
                  <a:lnTo>
                    <a:pt x="148" y="127"/>
                  </a:lnTo>
                  <a:lnTo>
                    <a:pt x="121" y="137"/>
                  </a:lnTo>
                  <a:lnTo>
                    <a:pt x="97" y="146"/>
                  </a:lnTo>
                  <a:lnTo>
                    <a:pt x="74" y="152"/>
                  </a:lnTo>
                  <a:lnTo>
                    <a:pt x="55" y="160"/>
                  </a:lnTo>
                  <a:lnTo>
                    <a:pt x="38" y="165"/>
                  </a:lnTo>
                  <a:lnTo>
                    <a:pt x="24" y="173"/>
                  </a:lnTo>
                  <a:lnTo>
                    <a:pt x="13" y="175"/>
                  </a:lnTo>
                  <a:lnTo>
                    <a:pt x="5" y="179"/>
                  </a:lnTo>
                  <a:lnTo>
                    <a:pt x="0" y="183"/>
                  </a:lnTo>
                  <a:lnTo>
                    <a:pt x="0" y="183"/>
                  </a:lnTo>
                  <a:lnTo>
                    <a:pt x="0" y="183"/>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66" name="Freeform 58"/>
            <p:cNvSpPr>
              <a:spLocks/>
            </p:cNvSpPr>
            <p:nvPr/>
          </p:nvSpPr>
          <p:spPr bwMode="auto">
            <a:xfrm>
              <a:off x="1315" y="2676"/>
              <a:ext cx="477" cy="285"/>
            </a:xfrm>
            <a:custGeom>
              <a:avLst/>
              <a:gdLst>
                <a:gd name="T0" fmla="*/ 0 w 954"/>
                <a:gd name="T1" fmla="*/ 116 h 571"/>
                <a:gd name="T2" fmla="*/ 20 w 954"/>
                <a:gd name="T3" fmla="*/ 105 h 571"/>
                <a:gd name="T4" fmla="*/ 59 w 954"/>
                <a:gd name="T5" fmla="*/ 90 h 571"/>
                <a:gd name="T6" fmla="*/ 110 w 954"/>
                <a:gd name="T7" fmla="*/ 69 h 571"/>
                <a:gd name="T8" fmla="*/ 173 w 954"/>
                <a:gd name="T9" fmla="*/ 46 h 571"/>
                <a:gd name="T10" fmla="*/ 241 w 954"/>
                <a:gd name="T11" fmla="*/ 25 h 571"/>
                <a:gd name="T12" fmla="*/ 315 w 954"/>
                <a:gd name="T13" fmla="*/ 10 h 571"/>
                <a:gd name="T14" fmla="*/ 389 w 954"/>
                <a:gd name="T15" fmla="*/ 0 h 571"/>
                <a:gd name="T16" fmla="*/ 462 w 954"/>
                <a:gd name="T17" fmla="*/ 2 h 571"/>
                <a:gd name="T18" fmla="*/ 528 w 954"/>
                <a:gd name="T19" fmla="*/ 14 h 571"/>
                <a:gd name="T20" fmla="*/ 591 w 954"/>
                <a:gd name="T21" fmla="*/ 34 h 571"/>
                <a:gd name="T22" fmla="*/ 646 w 954"/>
                <a:gd name="T23" fmla="*/ 65 h 571"/>
                <a:gd name="T24" fmla="*/ 701 w 954"/>
                <a:gd name="T25" fmla="*/ 101 h 571"/>
                <a:gd name="T26" fmla="*/ 747 w 954"/>
                <a:gd name="T27" fmla="*/ 143 h 571"/>
                <a:gd name="T28" fmla="*/ 789 w 954"/>
                <a:gd name="T29" fmla="*/ 190 h 571"/>
                <a:gd name="T30" fmla="*/ 827 w 954"/>
                <a:gd name="T31" fmla="*/ 240 h 571"/>
                <a:gd name="T32" fmla="*/ 859 w 954"/>
                <a:gd name="T33" fmla="*/ 293 h 571"/>
                <a:gd name="T34" fmla="*/ 884 w 954"/>
                <a:gd name="T35" fmla="*/ 346 h 571"/>
                <a:gd name="T36" fmla="*/ 907 w 954"/>
                <a:gd name="T37" fmla="*/ 398 h 571"/>
                <a:gd name="T38" fmla="*/ 924 w 954"/>
                <a:gd name="T39" fmla="*/ 447 h 571"/>
                <a:gd name="T40" fmla="*/ 935 w 954"/>
                <a:gd name="T41" fmla="*/ 491 h 571"/>
                <a:gd name="T42" fmla="*/ 945 w 954"/>
                <a:gd name="T43" fmla="*/ 527 h 571"/>
                <a:gd name="T44" fmla="*/ 948 w 954"/>
                <a:gd name="T45" fmla="*/ 553 h 571"/>
                <a:gd name="T46" fmla="*/ 952 w 954"/>
                <a:gd name="T47" fmla="*/ 567 h 571"/>
                <a:gd name="T48" fmla="*/ 952 w 954"/>
                <a:gd name="T49" fmla="*/ 565 h 571"/>
                <a:gd name="T50" fmla="*/ 935 w 954"/>
                <a:gd name="T51" fmla="*/ 540 h 571"/>
                <a:gd name="T52" fmla="*/ 903 w 954"/>
                <a:gd name="T53" fmla="*/ 498 h 571"/>
                <a:gd name="T54" fmla="*/ 859 w 954"/>
                <a:gd name="T55" fmla="*/ 439 h 571"/>
                <a:gd name="T56" fmla="*/ 804 w 954"/>
                <a:gd name="T57" fmla="*/ 377 h 571"/>
                <a:gd name="T58" fmla="*/ 741 w 954"/>
                <a:gd name="T59" fmla="*/ 308 h 571"/>
                <a:gd name="T60" fmla="*/ 671 w 954"/>
                <a:gd name="T61" fmla="*/ 246 h 571"/>
                <a:gd name="T62" fmla="*/ 595 w 954"/>
                <a:gd name="T63" fmla="*/ 192 h 571"/>
                <a:gd name="T64" fmla="*/ 517 w 954"/>
                <a:gd name="T65" fmla="*/ 152 h 571"/>
                <a:gd name="T66" fmla="*/ 437 w 954"/>
                <a:gd name="T67" fmla="*/ 130 h 571"/>
                <a:gd name="T68" fmla="*/ 357 w 954"/>
                <a:gd name="T69" fmla="*/ 118 h 571"/>
                <a:gd name="T70" fmla="*/ 285 w 954"/>
                <a:gd name="T71" fmla="*/ 118 h 571"/>
                <a:gd name="T72" fmla="*/ 220 w 954"/>
                <a:gd name="T73" fmla="*/ 124 h 571"/>
                <a:gd name="T74" fmla="*/ 167 w 954"/>
                <a:gd name="T75" fmla="*/ 133 h 571"/>
                <a:gd name="T76" fmla="*/ 131 w 954"/>
                <a:gd name="T77" fmla="*/ 143 h 571"/>
                <a:gd name="T78" fmla="*/ 110 w 954"/>
                <a:gd name="T79" fmla="*/ 149 h 571"/>
                <a:gd name="T80" fmla="*/ 0 w 954"/>
                <a:gd name="T81" fmla="*/ 11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4" h="571">
                  <a:moveTo>
                    <a:pt x="0" y="118"/>
                  </a:moveTo>
                  <a:lnTo>
                    <a:pt x="0" y="116"/>
                  </a:lnTo>
                  <a:lnTo>
                    <a:pt x="9" y="111"/>
                  </a:lnTo>
                  <a:lnTo>
                    <a:pt x="20" y="105"/>
                  </a:lnTo>
                  <a:lnTo>
                    <a:pt x="38" y="99"/>
                  </a:lnTo>
                  <a:lnTo>
                    <a:pt x="59" y="90"/>
                  </a:lnTo>
                  <a:lnTo>
                    <a:pt x="83" y="78"/>
                  </a:lnTo>
                  <a:lnTo>
                    <a:pt x="110" y="69"/>
                  </a:lnTo>
                  <a:lnTo>
                    <a:pt x="142" y="57"/>
                  </a:lnTo>
                  <a:lnTo>
                    <a:pt x="173" y="46"/>
                  </a:lnTo>
                  <a:lnTo>
                    <a:pt x="205" y="34"/>
                  </a:lnTo>
                  <a:lnTo>
                    <a:pt x="241" y="25"/>
                  </a:lnTo>
                  <a:lnTo>
                    <a:pt x="279" y="17"/>
                  </a:lnTo>
                  <a:lnTo>
                    <a:pt x="315" y="10"/>
                  </a:lnTo>
                  <a:lnTo>
                    <a:pt x="353" y="4"/>
                  </a:lnTo>
                  <a:lnTo>
                    <a:pt x="389" y="0"/>
                  </a:lnTo>
                  <a:lnTo>
                    <a:pt x="427" y="2"/>
                  </a:lnTo>
                  <a:lnTo>
                    <a:pt x="462" y="2"/>
                  </a:lnTo>
                  <a:lnTo>
                    <a:pt x="496" y="6"/>
                  </a:lnTo>
                  <a:lnTo>
                    <a:pt x="528" y="14"/>
                  </a:lnTo>
                  <a:lnTo>
                    <a:pt x="561" y="23"/>
                  </a:lnTo>
                  <a:lnTo>
                    <a:pt x="591" y="34"/>
                  </a:lnTo>
                  <a:lnTo>
                    <a:pt x="619" y="48"/>
                  </a:lnTo>
                  <a:lnTo>
                    <a:pt x="646" y="65"/>
                  </a:lnTo>
                  <a:lnTo>
                    <a:pt x="675" y="82"/>
                  </a:lnTo>
                  <a:lnTo>
                    <a:pt x="701" y="101"/>
                  </a:lnTo>
                  <a:lnTo>
                    <a:pt x="726" y="120"/>
                  </a:lnTo>
                  <a:lnTo>
                    <a:pt x="747" y="143"/>
                  </a:lnTo>
                  <a:lnTo>
                    <a:pt x="770" y="166"/>
                  </a:lnTo>
                  <a:lnTo>
                    <a:pt x="789" y="190"/>
                  </a:lnTo>
                  <a:lnTo>
                    <a:pt x="810" y="215"/>
                  </a:lnTo>
                  <a:lnTo>
                    <a:pt x="827" y="240"/>
                  </a:lnTo>
                  <a:lnTo>
                    <a:pt x="844" y="266"/>
                  </a:lnTo>
                  <a:lnTo>
                    <a:pt x="859" y="293"/>
                  </a:lnTo>
                  <a:lnTo>
                    <a:pt x="872" y="320"/>
                  </a:lnTo>
                  <a:lnTo>
                    <a:pt x="884" y="346"/>
                  </a:lnTo>
                  <a:lnTo>
                    <a:pt x="897" y="373"/>
                  </a:lnTo>
                  <a:lnTo>
                    <a:pt x="907" y="398"/>
                  </a:lnTo>
                  <a:lnTo>
                    <a:pt x="914" y="424"/>
                  </a:lnTo>
                  <a:lnTo>
                    <a:pt x="924" y="447"/>
                  </a:lnTo>
                  <a:lnTo>
                    <a:pt x="931" y="472"/>
                  </a:lnTo>
                  <a:lnTo>
                    <a:pt x="935" y="491"/>
                  </a:lnTo>
                  <a:lnTo>
                    <a:pt x="941" y="512"/>
                  </a:lnTo>
                  <a:lnTo>
                    <a:pt x="945" y="527"/>
                  </a:lnTo>
                  <a:lnTo>
                    <a:pt x="948" y="542"/>
                  </a:lnTo>
                  <a:lnTo>
                    <a:pt x="948" y="553"/>
                  </a:lnTo>
                  <a:lnTo>
                    <a:pt x="952" y="561"/>
                  </a:lnTo>
                  <a:lnTo>
                    <a:pt x="952" y="567"/>
                  </a:lnTo>
                  <a:lnTo>
                    <a:pt x="954" y="571"/>
                  </a:lnTo>
                  <a:lnTo>
                    <a:pt x="952" y="565"/>
                  </a:lnTo>
                  <a:lnTo>
                    <a:pt x="945" y="557"/>
                  </a:lnTo>
                  <a:lnTo>
                    <a:pt x="935" y="540"/>
                  </a:lnTo>
                  <a:lnTo>
                    <a:pt x="922" y="521"/>
                  </a:lnTo>
                  <a:lnTo>
                    <a:pt x="903" y="498"/>
                  </a:lnTo>
                  <a:lnTo>
                    <a:pt x="884" y="470"/>
                  </a:lnTo>
                  <a:lnTo>
                    <a:pt x="859" y="439"/>
                  </a:lnTo>
                  <a:lnTo>
                    <a:pt x="834" y="409"/>
                  </a:lnTo>
                  <a:lnTo>
                    <a:pt x="804" y="377"/>
                  </a:lnTo>
                  <a:lnTo>
                    <a:pt x="773" y="342"/>
                  </a:lnTo>
                  <a:lnTo>
                    <a:pt x="741" y="308"/>
                  </a:lnTo>
                  <a:lnTo>
                    <a:pt x="707" y="278"/>
                  </a:lnTo>
                  <a:lnTo>
                    <a:pt x="671" y="246"/>
                  </a:lnTo>
                  <a:lnTo>
                    <a:pt x="633" y="219"/>
                  </a:lnTo>
                  <a:lnTo>
                    <a:pt x="595" y="192"/>
                  </a:lnTo>
                  <a:lnTo>
                    <a:pt x="557" y="171"/>
                  </a:lnTo>
                  <a:lnTo>
                    <a:pt x="517" y="152"/>
                  </a:lnTo>
                  <a:lnTo>
                    <a:pt x="477" y="141"/>
                  </a:lnTo>
                  <a:lnTo>
                    <a:pt x="437" y="130"/>
                  </a:lnTo>
                  <a:lnTo>
                    <a:pt x="397" y="124"/>
                  </a:lnTo>
                  <a:lnTo>
                    <a:pt x="357" y="118"/>
                  </a:lnTo>
                  <a:lnTo>
                    <a:pt x="321" y="118"/>
                  </a:lnTo>
                  <a:lnTo>
                    <a:pt x="285" y="118"/>
                  </a:lnTo>
                  <a:lnTo>
                    <a:pt x="252" y="122"/>
                  </a:lnTo>
                  <a:lnTo>
                    <a:pt x="220" y="124"/>
                  </a:lnTo>
                  <a:lnTo>
                    <a:pt x="194" y="128"/>
                  </a:lnTo>
                  <a:lnTo>
                    <a:pt x="167" y="133"/>
                  </a:lnTo>
                  <a:lnTo>
                    <a:pt x="148" y="139"/>
                  </a:lnTo>
                  <a:lnTo>
                    <a:pt x="131" y="143"/>
                  </a:lnTo>
                  <a:lnTo>
                    <a:pt x="117" y="147"/>
                  </a:lnTo>
                  <a:lnTo>
                    <a:pt x="110" y="149"/>
                  </a:lnTo>
                  <a:lnTo>
                    <a:pt x="108" y="150"/>
                  </a:lnTo>
                  <a:lnTo>
                    <a:pt x="0" y="118"/>
                  </a:lnTo>
                  <a:lnTo>
                    <a:pt x="0" y="118"/>
                  </a:lnTo>
                  <a:close/>
                </a:path>
              </a:pathLst>
            </a:custGeom>
            <a:solidFill>
              <a:srgbClr val="BF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67" name="Freeform 59"/>
            <p:cNvSpPr>
              <a:spLocks/>
            </p:cNvSpPr>
            <p:nvPr/>
          </p:nvSpPr>
          <p:spPr bwMode="auto">
            <a:xfrm>
              <a:off x="1219" y="2768"/>
              <a:ext cx="115" cy="178"/>
            </a:xfrm>
            <a:custGeom>
              <a:avLst/>
              <a:gdLst>
                <a:gd name="T0" fmla="*/ 142 w 230"/>
                <a:gd name="T1" fmla="*/ 0 h 355"/>
                <a:gd name="T2" fmla="*/ 230 w 230"/>
                <a:gd name="T3" fmla="*/ 22 h 355"/>
                <a:gd name="T4" fmla="*/ 226 w 230"/>
                <a:gd name="T5" fmla="*/ 24 h 355"/>
                <a:gd name="T6" fmla="*/ 218 w 230"/>
                <a:gd name="T7" fmla="*/ 34 h 355"/>
                <a:gd name="T8" fmla="*/ 212 w 230"/>
                <a:gd name="T9" fmla="*/ 40 h 355"/>
                <a:gd name="T10" fmla="*/ 205 w 230"/>
                <a:gd name="T11" fmla="*/ 47 h 355"/>
                <a:gd name="T12" fmla="*/ 197 w 230"/>
                <a:gd name="T13" fmla="*/ 57 h 355"/>
                <a:gd name="T14" fmla="*/ 190 w 230"/>
                <a:gd name="T15" fmla="*/ 68 h 355"/>
                <a:gd name="T16" fmla="*/ 180 w 230"/>
                <a:gd name="T17" fmla="*/ 78 h 355"/>
                <a:gd name="T18" fmla="*/ 171 w 230"/>
                <a:gd name="T19" fmla="*/ 91 h 355"/>
                <a:gd name="T20" fmla="*/ 159 w 230"/>
                <a:gd name="T21" fmla="*/ 102 h 355"/>
                <a:gd name="T22" fmla="*/ 150 w 230"/>
                <a:gd name="T23" fmla="*/ 118 h 355"/>
                <a:gd name="T24" fmla="*/ 138 w 230"/>
                <a:gd name="T25" fmla="*/ 131 h 355"/>
                <a:gd name="T26" fmla="*/ 129 w 230"/>
                <a:gd name="T27" fmla="*/ 146 h 355"/>
                <a:gd name="T28" fmla="*/ 117 w 230"/>
                <a:gd name="T29" fmla="*/ 161 h 355"/>
                <a:gd name="T30" fmla="*/ 108 w 230"/>
                <a:gd name="T31" fmla="*/ 178 h 355"/>
                <a:gd name="T32" fmla="*/ 96 w 230"/>
                <a:gd name="T33" fmla="*/ 194 h 355"/>
                <a:gd name="T34" fmla="*/ 85 w 230"/>
                <a:gd name="T35" fmla="*/ 209 h 355"/>
                <a:gd name="T36" fmla="*/ 74 w 230"/>
                <a:gd name="T37" fmla="*/ 224 h 355"/>
                <a:gd name="T38" fmla="*/ 66 w 230"/>
                <a:gd name="T39" fmla="*/ 241 h 355"/>
                <a:gd name="T40" fmla="*/ 55 w 230"/>
                <a:gd name="T41" fmla="*/ 254 h 355"/>
                <a:gd name="T42" fmla="*/ 45 w 230"/>
                <a:gd name="T43" fmla="*/ 270 h 355"/>
                <a:gd name="T44" fmla="*/ 38 w 230"/>
                <a:gd name="T45" fmla="*/ 283 h 355"/>
                <a:gd name="T46" fmla="*/ 32 w 230"/>
                <a:gd name="T47" fmla="*/ 296 h 355"/>
                <a:gd name="T48" fmla="*/ 24 w 230"/>
                <a:gd name="T49" fmla="*/ 308 h 355"/>
                <a:gd name="T50" fmla="*/ 17 w 230"/>
                <a:gd name="T51" fmla="*/ 319 h 355"/>
                <a:gd name="T52" fmla="*/ 11 w 230"/>
                <a:gd name="T53" fmla="*/ 329 h 355"/>
                <a:gd name="T54" fmla="*/ 7 w 230"/>
                <a:gd name="T55" fmla="*/ 338 h 355"/>
                <a:gd name="T56" fmla="*/ 3 w 230"/>
                <a:gd name="T57" fmla="*/ 344 h 355"/>
                <a:gd name="T58" fmla="*/ 0 w 230"/>
                <a:gd name="T59" fmla="*/ 349 h 355"/>
                <a:gd name="T60" fmla="*/ 0 w 230"/>
                <a:gd name="T61" fmla="*/ 351 h 355"/>
                <a:gd name="T62" fmla="*/ 0 w 230"/>
                <a:gd name="T63" fmla="*/ 355 h 355"/>
                <a:gd name="T64" fmla="*/ 0 w 230"/>
                <a:gd name="T65" fmla="*/ 351 h 355"/>
                <a:gd name="T66" fmla="*/ 0 w 230"/>
                <a:gd name="T67" fmla="*/ 348 h 355"/>
                <a:gd name="T68" fmla="*/ 0 w 230"/>
                <a:gd name="T69" fmla="*/ 338 h 355"/>
                <a:gd name="T70" fmla="*/ 0 w 230"/>
                <a:gd name="T71" fmla="*/ 330 h 355"/>
                <a:gd name="T72" fmla="*/ 0 w 230"/>
                <a:gd name="T73" fmla="*/ 317 h 355"/>
                <a:gd name="T74" fmla="*/ 0 w 230"/>
                <a:gd name="T75" fmla="*/ 304 h 355"/>
                <a:gd name="T76" fmla="*/ 1 w 230"/>
                <a:gd name="T77" fmla="*/ 289 h 355"/>
                <a:gd name="T78" fmla="*/ 3 w 230"/>
                <a:gd name="T79" fmla="*/ 272 h 355"/>
                <a:gd name="T80" fmla="*/ 5 w 230"/>
                <a:gd name="T81" fmla="*/ 252 h 355"/>
                <a:gd name="T82" fmla="*/ 7 w 230"/>
                <a:gd name="T83" fmla="*/ 233 h 355"/>
                <a:gd name="T84" fmla="*/ 11 w 230"/>
                <a:gd name="T85" fmla="*/ 214 h 355"/>
                <a:gd name="T86" fmla="*/ 15 w 230"/>
                <a:gd name="T87" fmla="*/ 195 h 355"/>
                <a:gd name="T88" fmla="*/ 20 w 230"/>
                <a:gd name="T89" fmla="*/ 176 h 355"/>
                <a:gd name="T90" fmla="*/ 24 w 230"/>
                <a:gd name="T91" fmla="*/ 157 h 355"/>
                <a:gd name="T92" fmla="*/ 30 w 230"/>
                <a:gd name="T93" fmla="*/ 138 h 355"/>
                <a:gd name="T94" fmla="*/ 38 w 230"/>
                <a:gd name="T95" fmla="*/ 123 h 355"/>
                <a:gd name="T96" fmla="*/ 45 w 230"/>
                <a:gd name="T97" fmla="*/ 106 h 355"/>
                <a:gd name="T98" fmla="*/ 53 w 230"/>
                <a:gd name="T99" fmla="*/ 91 h 355"/>
                <a:gd name="T100" fmla="*/ 60 w 230"/>
                <a:gd name="T101" fmla="*/ 78 h 355"/>
                <a:gd name="T102" fmla="*/ 70 w 230"/>
                <a:gd name="T103" fmla="*/ 64 h 355"/>
                <a:gd name="T104" fmla="*/ 77 w 230"/>
                <a:gd name="T105" fmla="*/ 53 h 355"/>
                <a:gd name="T106" fmla="*/ 87 w 230"/>
                <a:gd name="T107" fmla="*/ 43 h 355"/>
                <a:gd name="T108" fmla="*/ 95 w 230"/>
                <a:gd name="T109" fmla="*/ 36 h 355"/>
                <a:gd name="T110" fmla="*/ 104 w 230"/>
                <a:gd name="T111" fmla="*/ 26 h 355"/>
                <a:gd name="T112" fmla="*/ 110 w 230"/>
                <a:gd name="T113" fmla="*/ 19 h 355"/>
                <a:gd name="T114" fmla="*/ 117 w 230"/>
                <a:gd name="T115" fmla="*/ 15 h 355"/>
                <a:gd name="T116" fmla="*/ 123 w 230"/>
                <a:gd name="T117" fmla="*/ 9 h 355"/>
                <a:gd name="T118" fmla="*/ 129 w 230"/>
                <a:gd name="T119" fmla="*/ 5 h 355"/>
                <a:gd name="T120" fmla="*/ 136 w 230"/>
                <a:gd name="T121" fmla="*/ 0 h 355"/>
                <a:gd name="T122" fmla="*/ 142 w 230"/>
                <a:gd name="T123" fmla="*/ 0 h 355"/>
                <a:gd name="T124" fmla="*/ 142 w 230"/>
                <a:gd name="T125"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 h="355">
                  <a:moveTo>
                    <a:pt x="142" y="0"/>
                  </a:moveTo>
                  <a:lnTo>
                    <a:pt x="230" y="22"/>
                  </a:lnTo>
                  <a:lnTo>
                    <a:pt x="226" y="24"/>
                  </a:lnTo>
                  <a:lnTo>
                    <a:pt x="218" y="34"/>
                  </a:lnTo>
                  <a:lnTo>
                    <a:pt x="212" y="40"/>
                  </a:lnTo>
                  <a:lnTo>
                    <a:pt x="205" y="47"/>
                  </a:lnTo>
                  <a:lnTo>
                    <a:pt x="197" y="57"/>
                  </a:lnTo>
                  <a:lnTo>
                    <a:pt x="190" y="68"/>
                  </a:lnTo>
                  <a:lnTo>
                    <a:pt x="180" y="78"/>
                  </a:lnTo>
                  <a:lnTo>
                    <a:pt x="171" y="91"/>
                  </a:lnTo>
                  <a:lnTo>
                    <a:pt x="159" y="102"/>
                  </a:lnTo>
                  <a:lnTo>
                    <a:pt x="150" y="118"/>
                  </a:lnTo>
                  <a:lnTo>
                    <a:pt x="138" y="131"/>
                  </a:lnTo>
                  <a:lnTo>
                    <a:pt x="129" y="146"/>
                  </a:lnTo>
                  <a:lnTo>
                    <a:pt x="117" y="161"/>
                  </a:lnTo>
                  <a:lnTo>
                    <a:pt x="108" y="178"/>
                  </a:lnTo>
                  <a:lnTo>
                    <a:pt x="96" y="194"/>
                  </a:lnTo>
                  <a:lnTo>
                    <a:pt x="85" y="209"/>
                  </a:lnTo>
                  <a:lnTo>
                    <a:pt x="74" y="224"/>
                  </a:lnTo>
                  <a:lnTo>
                    <a:pt x="66" y="241"/>
                  </a:lnTo>
                  <a:lnTo>
                    <a:pt x="55" y="254"/>
                  </a:lnTo>
                  <a:lnTo>
                    <a:pt x="45" y="270"/>
                  </a:lnTo>
                  <a:lnTo>
                    <a:pt x="38" y="283"/>
                  </a:lnTo>
                  <a:lnTo>
                    <a:pt x="32" y="296"/>
                  </a:lnTo>
                  <a:lnTo>
                    <a:pt x="24" y="308"/>
                  </a:lnTo>
                  <a:lnTo>
                    <a:pt x="17" y="319"/>
                  </a:lnTo>
                  <a:lnTo>
                    <a:pt x="11" y="329"/>
                  </a:lnTo>
                  <a:lnTo>
                    <a:pt x="7" y="338"/>
                  </a:lnTo>
                  <a:lnTo>
                    <a:pt x="3" y="344"/>
                  </a:lnTo>
                  <a:lnTo>
                    <a:pt x="0" y="349"/>
                  </a:lnTo>
                  <a:lnTo>
                    <a:pt x="0" y="351"/>
                  </a:lnTo>
                  <a:lnTo>
                    <a:pt x="0" y="355"/>
                  </a:lnTo>
                  <a:lnTo>
                    <a:pt x="0" y="351"/>
                  </a:lnTo>
                  <a:lnTo>
                    <a:pt x="0" y="348"/>
                  </a:lnTo>
                  <a:lnTo>
                    <a:pt x="0" y="338"/>
                  </a:lnTo>
                  <a:lnTo>
                    <a:pt x="0" y="330"/>
                  </a:lnTo>
                  <a:lnTo>
                    <a:pt x="0" y="317"/>
                  </a:lnTo>
                  <a:lnTo>
                    <a:pt x="0" y="304"/>
                  </a:lnTo>
                  <a:lnTo>
                    <a:pt x="1" y="289"/>
                  </a:lnTo>
                  <a:lnTo>
                    <a:pt x="3" y="272"/>
                  </a:lnTo>
                  <a:lnTo>
                    <a:pt x="5" y="252"/>
                  </a:lnTo>
                  <a:lnTo>
                    <a:pt x="7" y="233"/>
                  </a:lnTo>
                  <a:lnTo>
                    <a:pt x="11" y="214"/>
                  </a:lnTo>
                  <a:lnTo>
                    <a:pt x="15" y="195"/>
                  </a:lnTo>
                  <a:lnTo>
                    <a:pt x="20" y="176"/>
                  </a:lnTo>
                  <a:lnTo>
                    <a:pt x="24" y="157"/>
                  </a:lnTo>
                  <a:lnTo>
                    <a:pt x="30" y="138"/>
                  </a:lnTo>
                  <a:lnTo>
                    <a:pt x="38" y="123"/>
                  </a:lnTo>
                  <a:lnTo>
                    <a:pt x="45" y="106"/>
                  </a:lnTo>
                  <a:lnTo>
                    <a:pt x="53" y="91"/>
                  </a:lnTo>
                  <a:lnTo>
                    <a:pt x="60" y="78"/>
                  </a:lnTo>
                  <a:lnTo>
                    <a:pt x="70" y="64"/>
                  </a:lnTo>
                  <a:lnTo>
                    <a:pt x="77" y="53"/>
                  </a:lnTo>
                  <a:lnTo>
                    <a:pt x="87" y="43"/>
                  </a:lnTo>
                  <a:lnTo>
                    <a:pt x="95" y="36"/>
                  </a:lnTo>
                  <a:lnTo>
                    <a:pt x="104" y="26"/>
                  </a:lnTo>
                  <a:lnTo>
                    <a:pt x="110" y="19"/>
                  </a:lnTo>
                  <a:lnTo>
                    <a:pt x="117" y="15"/>
                  </a:lnTo>
                  <a:lnTo>
                    <a:pt x="123" y="9"/>
                  </a:lnTo>
                  <a:lnTo>
                    <a:pt x="129" y="5"/>
                  </a:lnTo>
                  <a:lnTo>
                    <a:pt x="136" y="0"/>
                  </a:lnTo>
                  <a:lnTo>
                    <a:pt x="142" y="0"/>
                  </a:lnTo>
                  <a:lnTo>
                    <a:pt x="142" y="0"/>
                  </a:lnTo>
                  <a:close/>
                </a:path>
              </a:pathLst>
            </a:custGeom>
            <a:solidFill>
              <a:srgbClr val="BF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68" name="Freeform 60"/>
            <p:cNvSpPr>
              <a:spLocks/>
            </p:cNvSpPr>
            <p:nvPr/>
          </p:nvSpPr>
          <p:spPr bwMode="auto">
            <a:xfrm>
              <a:off x="1510" y="3531"/>
              <a:ext cx="273" cy="412"/>
            </a:xfrm>
            <a:custGeom>
              <a:avLst/>
              <a:gdLst>
                <a:gd name="T0" fmla="*/ 521 w 546"/>
                <a:gd name="T1" fmla="*/ 76 h 823"/>
                <a:gd name="T2" fmla="*/ 535 w 546"/>
                <a:gd name="T3" fmla="*/ 114 h 823"/>
                <a:gd name="T4" fmla="*/ 542 w 546"/>
                <a:gd name="T5" fmla="*/ 169 h 823"/>
                <a:gd name="T6" fmla="*/ 546 w 546"/>
                <a:gd name="T7" fmla="*/ 243 h 823"/>
                <a:gd name="T8" fmla="*/ 542 w 546"/>
                <a:gd name="T9" fmla="*/ 323 h 823"/>
                <a:gd name="T10" fmla="*/ 537 w 546"/>
                <a:gd name="T11" fmla="*/ 407 h 823"/>
                <a:gd name="T12" fmla="*/ 535 w 546"/>
                <a:gd name="T13" fmla="*/ 477 h 823"/>
                <a:gd name="T14" fmla="*/ 535 w 546"/>
                <a:gd name="T15" fmla="*/ 540 h 823"/>
                <a:gd name="T16" fmla="*/ 535 w 546"/>
                <a:gd name="T17" fmla="*/ 597 h 823"/>
                <a:gd name="T18" fmla="*/ 531 w 546"/>
                <a:gd name="T19" fmla="*/ 662 h 823"/>
                <a:gd name="T20" fmla="*/ 525 w 546"/>
                <a:gd name="T21" fmla="*/ 724 h 823"/>
                <a:gd name="T22" fmla="*/ 521 w 546"/>
                <a:gd name="T23" fmla="*/ 774 h 823"/>
                <a:gd name="T24" fmla="*/ 377 w 546"/>
                <a:gd name="T25" fmla="*/ 755 h 823"/>
                <a:gd name="T26" fmla="*/ 396 w 546"/>
                <a:gd name="T27" fmla="*/ 705 h 823"/>
                <a:gd name="T28" fmla="*/ 398 w 546"/>
                <a:gd name="T29" fmla="*/ 658 h 823"/>
                <a:gd name="T30" fmla="*/ 386 w 546"/>
                <a:gd name="T31" fmla="*/ 597 h 823"/>
                <a:gd name="T32" fmla="*/ 371 w 546"/>
                <a:gd name="T33" fmla="*/ 531 h 823"/>
                <a:gd name="T34" fmla="*/ 354 w 546"/>
                <a:gd name="T35" fmla="*/ 464 h 823"/>
                <a:gd name="T36" fmla="*/ 345 w 546"/>
                <a:gd name="T37" fmla="*/ 407 h 823"/>
                <a:gd name="T38" fmla="*/ 341 w 546"/>
                <a:gd name="T39" fmla="*/ 365 h 823"/>
                <a:gd name="T40" fmla="*/ 333 w 546"/>
                <a:gd name="T41" fmla="*/ 363 h 823"/>
                <a:gd name="T42" fmla="*/ 308 w 546"/>
                <a:gd name="T43" fmla="*/ 405 h 823"/>
                <a:gd name="T44" fmla="*/ 270 w 546"/>
                <a:gd name="T45" fmla="*/ 462 h 823"/>
                <a:gd name="T46" fmla="*/ 229 w 546"/>
                <a:gd name="T47" fmla="*/ 513 h 823"/>
                <a:gd name="T48" fmla="*/ 192 w 546"/>
                <a:gd name="T49" fmla="*/ 557 h 823"/>
                <a:gd name="T50" fmla="*/ 162 w 546"/>
                <a:gd name="T51" fmla="*/ 586 h 823"/>
                <a:gd name="T52" fmla="*/ 156 w 546"/>
                <a:gd name="T53" fmla="*/ 631 h 823"/>
                <a:gd name="T54" fmla="*/ 145 w 546"/>
                <a:gd name="T55" fmla="*/ 690 h 823"/>
                <a:gd name="T56" fmla="*/ 135 w 546"/>
                <a:gd name="T57" fmla="*/ 747 h 823"/>
                <a:gd name="T58" fmla="*/ 126 w 546"/>
                <a:gd name="T59" fmla="*/ 789 h 823"/>
                <a:gd name="T60" fmla="*/ 118 w 546"/>
                <a:gd name="T61" fmla="*/ 823 h 823"/>
                <a:gd name="T62" fmla="*/ 0 w 546"/>
                <a:gd name="T63" fmla="*/ 770 h 823"/>
                <a:gd name="T64" fmla="*/ 4 w 546"/>
                <a:gd name="T65" fmla="*/ 717 h 823"/>
                <a:gd name="T66" fmla="*/ 10 w 546"/>
                <a:gd name="T67" fmla="*/ 643 h 823"/>
                <a:gd name="T68" fmla="*/ 12 w 546"/>
                <a:gd name="T69" fmla="*/ 561 h 823"/>
                <a:gd name="T70" fmla="*/ 12 w 546"/>
                <a:gd name="T71" fmla="*/ 485 h 823"/>
                <a:gd name="T72" fmla="*/ 12 w 546"/>
                <a:gd name="T73" fmla="*/ 445 h 823"/>
                <a:gd name="T74" fmla="*/ 27 w 546"/>
                <a:gd name="T75" fmla="*/ 413 h 823"/>
                <a:gd name="T76" fmla="*/ 46 w 546"/>
                <a:gd name="T77" fmla="*/ 375 h 823"/>
                <a:gd name="T78" fmla="*/ 67 w 546"/>
                <a:gd name="T79" fmla="*/ 325 h 823"/>
                <a:gd name="T80" fmla="*/ 86 w 546"/>
                <a:gd name="T81" fmla="*/ 270 h 823"/>
                <a:gd name="T82" fmla="*/ 107 w 546"/>
                <a:gd name="T83" fmla="*/ 213 h 823"/>
                <a:gd name="T84" fmla="*/ 130 w 546"/>
                <a:gd name="T85" fmla="*/ 160 h 823"/>
                <a:gd name="T86" fmla="*/ 156 w 546"/>
                <a:gd name="T87" fmla="*/ 116 h 823"/>
                <a:gd name="T88" fmla="*/ 187 w 546"/>
                <a:gd name="T89" fmla="*/ 76 h 823"/>
                <a:gd name="T90" fmla="*/ 192 w 546"/>
                <a:gd name="T91" fmla="*/ 40 h 823"/>
                <a:gd name="T92" fmla="*/ 257 w 546"/>
                <a:gd name="T93" fmla="*/ 23 h 823"/>
                <a:gd name="T94" fmla="*/ 324 w 546"/>
                <a:gd name="T95" fmla="*/ 4 h 823"/>
                <a:gd name="T96" fmla="*/ 360 w 546"/>
                <a:gd name="T97" fmla="*/ 0 h 823"/>
                <a:gd name="T98" fmla="*/ 419 w 546"/>
                <a:gd name="T99" fmla="*/ 12 h 823"/>
                <a:gd name="T100" fmla="*/ 483 w 546"/>
                <a:gd name="T101" fmla="*/ 27 h 823"/>
                <a:gd name="T102" fmla="*/ 508 w 546"/>
                <a:gd name="T103" fmla="*/ 3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6" h="823">
                  <a:moveTo>
                    <a:pt x="508" y="34"/>
                  </a:moveTo>
                  <a:lnTo>
                    <a:pt x="518" y="65"/>
                  </a:lnTo>
                  <a:lnTo>
                    <a:pt x="518" y="67"/>
                  </a:lnTo>
                  <a:lnTo>
                    <a:pt x="521" y="72"/>
                  </a:lnTo>
                  <a:lnTo>
                    <a:pt x="521" y="76"/>
                  </a:lnTo>
                  <a:lnTo>
                    <a:pt x="525" y="82"/>
                  </a:lnTo>
                  <a:lnTo>
                    <a:pt x="525" y="89"/>
                  </a:lnTo>
                  <a:lnTo>
                    <a:pt x="529" y="97"/>
                  </a:lnTo>
                  <a:lnTo>
                    <a:pt x="531" y="105"/>
                  </a:lnTo>
                  <a:lnTo>
                    <a:pt x="535" y="114"/>
                  </a:lnTo>
                  <a:lnTo>
                    <a:pt x="535" y="122"/>
                  </a:lnTo>
                  <a:lnTo>
                    <a:pt x="538" y="135"/>
                  </a:lnTo>
                  <a:lnTo>
                    <a:pt x="538" y="145"/>
                  </a:lnTo>
                  <a:lnTo>
                    <a:pt x="542" y="156"/>
                  </a:lnTo>
                  <a:lnTo>
                    <a:pt x="542" y="169"/>
                  </a:lnTo>
                  <a:lnTo>
                    <a:pt x="546" y="185"/>
                  </a:lnTo>
                  <a:lnTo>
                    <a:pt x="546" y="198"/>
                  </a:lnTo>
                  <a:lnTo>
                    <a:pt x="546" y="211"/>
                  </a:lnTo>
                  <a:lnTo>
                    <a:pt x="546" y="228"/>
                  </a:lnTo>
                  <a:lnTo>
                    <a:pt x="546" y="243"/>
                  </a:lnTo>
                  <a:lnTo>
                    <a:pt x="544" y="259"/>
                  </a:lnTo>
                  <a:lnTo>
                    <a:pt x="544" y="274"/>
                  </a:lnTo>
                  <a:lnTo>
                    <a:pt x="542" y="291"/>
                  </a:lnTo>
                  <a:lnTo>
                    <a:pt x="542" y="308"/>
                  </a:lnTo>
                  <a:lnTo>
                    <a:pt x="542" y="323"/>
                  </a:lnTo>
                  <a:lnTo>
                    <a:pt x="540" y="340"/>
                  </a:lnTo>
                  <a:lnTo>
                    <a:pt x="538" y="358"/>
                  </a:lnTo>
                  <a:lnTo>
                    <a:pt x="538" y="375"/>
                  </a:lnTo>
                  <a:lnTo>
                    <a:pt x="538" y="392"/>
                  </a:lnTo>
                  <a:lnTo>
                    <a:pt x="537" y="407"/>
                  </a:lnTo>
                  <a:lnTo>
                    <a:pt x="537" y="422"/>
                  </a:lnTo>
                  <a:lnTo>
                    <a:pt x="537" y="437"/>
                  </a:lnTo>
                  <a:lnTo>
                    <a:pt x="535" y="451"/>
                  </a:lnTo>
                  <a:lnTo>
                    <a:pt x="535" y="464"/>
                  </a:lnTo>
                  <a:lnTo>
                    <a:pt x="535" y="477"/>
                  </a:lnTo>
                  <a:lnTo>
                    <a:pt x="535" y="491"/>
                  </a:lnTo>
                  <a:lnTo>
                    <a:pt x="535" y="502"/>
                  </a:lnTo>
                  <a:lnTo>
                    <a:pt x="535" y="513"/>
                  </a:lnTo>
                  <a:lnTo>
                    <a:pt x="535" y="527"/>
                  </a:lnTo>
                  <a:lnTo>
                    <a:pt x="535" y="540"/>
                  </a:lnTo>
                  <a:lnTo>
                    <a:pt x="535" y="550"/>
                  </a:lnTo>
                  <a:lnTo>
                    <a:pt x="535" y="561"/>
                  </a:lnTo>
                  <a:lnTo>
                    <a:pt x="535" y="572"/>
                  </a:lnTo>
                  <a:lnTo>
                    <a:pt x="535" y="586"/>
                  </a:lnTo>
                  <a:lnTo>
                    <a:pt x="535" y="597"/>
                  </a:lnTo>
                  <a:lnTo>
                    <a:pt x="535" y="610"/>
                  </a:lnTo>
                  <a:lnTo>
                    <a:pt x="535" y="622"/>
                  </a:lnTo>
                  <a:lnTo>
                    <a:pt x="535" y="637"/>
                  </a:lnTo>
                  <a:lnTo>
                    <a:pt x="533" y="648"/>
                  </a:lnTo>
                  <a:lnTo>
                    <a:pt x="531" y="662"/>
                  </a:lnTo>
                  <a:lnTo>
                    <a:pt x="529" y="673"/>
                  </a:lnTo>
                  <a:lnTo>
                    <a:pt x="529" y="686"/>
                  </a:lnTo>
                  <a:lnTo>
                    <a:pt x="527" y="700"/>
                  </a:lnTo>
                  <a:lnTo>
                    <a:pt x="525" y="713"/>
                  </a:lnTo>
                  <a:lnTo>
                    <a:pt x="525" y="724"/>
                  </a:lnTo>
                  <a:lnTo>
                    <a:pt x="525" y="738"/>
                  </a:lnTo>
                  <a:lnTo>
                    <a:pt x="523" y="745"/>
                  </a:lnTo>
                  <a:lnTo>
                    <a:pt x="521" y="757"/>
                  </a:lnTo>
                  <a:lnTo>
                    <a:pt x="521" y="764"/>
                  </a:lnTo>
                  <a:lnTo>
                    <a:pt x="521" y="774"/>
                  </a:lnTo>
                  <a:lnTo>
                    <a:pt x="521" y="783"/>
                  </a:lnTo>
                  <a:lnTo>
                    <a:pt x="521" y="789"/>
                  </a:lnTo>
                  <a:lnTo>
                    <a:pt x="373" y="761"/>
                  </a:lnTo>
                  <a:lnTo>
                    <a:pt x="373" y="759"/>
                  </a:lnTo>
                  <a:lnTo>
                    <a:pt x="377" y="755"/>
                  </a:lnTo>
                  <a:lnTo>
                    <a:pt x="381" y="747"/>
                  </a:lnTo>
                  <a:lnTo>
                    <a:pt x="386" y="740"/>
                  </a:lnTo>
                  <a:lnTo>
                    <a:pt x="390" y="728"/>
                  </a:lnTo>
                  <a:lnTo>
                    <a:pt x="396" y="715"/>
                  </a:lnTo>
                  <a:lnTo>
                    <a:pt x="396" y="705"/>
                  </a:lnTo>
                  <a:lnTo>
                    <a:pt x="398" y="698"/>
                  </a:lnTo>
                  <a:lnTo>
                    <a:pt x="400" y="688"/>
                  </a:lnTo>
                  <a:lnTo>
                    <a:pt x="400" y="681"/>
                  </a:lnTo>
                  <a:lnTo>
                    <a:pt x="400" y="669"/>
                  </a:lnTo>
                  <a:lnTo>
                    <a:pt x="398" y="658"/>
                  </a:lnTo>
                  <a:lnTo>
                    <a:pt x="396" y="646"/>
                  </a:lnTo>
                  <a:lnTo>
                    <a:pt x="396" y="635"/>
                  </a:lnTo>
                  <a:lnTo>
                    <a:pt x="392" y="622"/>
                  </a:lnTo>
                  <a:lnTo>
                    <a:pt x="390" y="610"/>
                  </a:lnTo>
                  <a:lnTo>
                    <a:pt x="386" y="597"/>
                  </a:lnTo>
                  <a:lnTo>
                    <a:pt x="384" y="586"/>
                  </a:lnTo>
                  <a:lnTo>
                    <a:pt x="381" y="570"/>
                  </a:lnTo>
                  <a:lnTo>
                    <a:pt x="377" y="557"/>
                  </a:lnTo>
                  <a:lnTo>
                    <a:pt x="373" y="544"/>
                  </a:lnTo>
                  <a:lnTo>
                    <a:pt x="371" y="531"/>
                  </a:lnTo>
                  <a:lnTo>
                    <a:pt x="365" y="517"/>
                  </a:lnTo>
                  <a:lnTo>
                    <a:pt x="362" y="504"/>
                  </a:lnTo>
                  <a:lnTo>
                    <a:pt x="360" y="491"/>
                  </a:lnTo>
                  <a:lnTo>
                    <a:pt x="358" y="479"/>
                  </a:lnTo>
                  <a:lnTo>
                    <a:pt x="354" y="464"/>
                  </a:lnTo>
                  <a:lnTo>
                    <a:pt x="352" y="451"/>
                  </a:lnTo>
                  <a:lnTo>
                    <a:pt x="350" y="439"/>
                  </a:lnTo>
                  <a:lnTo>
                    <a:pt x="348" y="430"/>
                  </a:lnTo>
                  <a:lnTo>
                    <a:pt x="345" y="416"/>
                  </a:lnTo>
                  <a:lnTo>
                    <a:pt x="345" y="407"/>
                  </a:lnTo>
                  <a:lnTo>
                    <a:pt x="343" y="396"/>
                  </a:lnTo>
                  <a:lnTo>
                    <a:pt x="343" y="388"/>
                  </a:lnTo>
                  <a:lnTo>
                    <a:pt x="341" y="380"/>
                  </a:lnTo>
                  <a:lnTo>
                    <a:pt x="341" y="373"/>
                  </a:lnTo>
                  <a:lnTo>
                    <a:pt x="341" y="365"/>
                  </a:lnTo>
                  <a:lnTo>
                    <a:pt x="341" y="361"/>
                  </a:lnTo>
                  <a:lnTo>
                    <a:pt x="341" y="354"/>
                  </a:lnTo>
                  <a:lnTo>
                    <a:pt x="341" y="352"/>
                  </a:lnTo>
                  <a:lnTo>
                    <a:pt x="337" y="354"/>
                  </a:lnTo>
                  <a:lnTo>
                    <a:pt x="333" y="363"/>
                  </a:lnTo>
                  <a:lnTo>
                    <a:pt x="329" y="369"/>
                  </a:lnTo>
                  <a:lnTo>
                    <a:pt x="324" y="378"/>
                  </a:lnTo>
                  <a:lnTo>
                    <a:pt x="320" y="386"/>
                  </a:lnTo>
                  <a:lnTo>
                    <a:pt x="314" y="396"/>
                  </a:lnTo>
                  <a:lnTo>
                    <a:pt x="308" y="405"/>
                  </a:lnTo>
                  <a:lnTo>
                    <a:pt x="301" y="416"/>
                  </a:lnTo>
                  <a:lnTo>
                    <a:pt x="293" y="428"/>
                  </a:lnTo>
                  <a:lnTo>
                    <a:pt x="286" y="439"/>
                  </a:lnTo>
                  <a:lnTo>
                    <a:pt x="278" y="451"/>
                  </a:lnTo>
                  <a:lnTo>
                    <a:pt x="270" y="462"/>
                  </a:lnTo>
                  <a:lnTo>
                    <a:pt x="263" y="473"/>
                  </a:lnTo>
                  <a:lnTo>
                    <a:pt x="255" y="485"/>
                  </a:lnTo>
                  <a:lnTo>
                    <a:pt x="246" y="494"/>
                  </a:lnTo>
                  <a:lnTo>
                    <a:pt x="238" y="506"/>
                  </a:lnTo>
                  <a:lnTo>
                    <a:pt x="229" y="513"/>
                  </a:lnTo>
                  <a:lnTo>
                    <a:pt x="221" y="525"/>
                  </a:lnTo>
                  <a:lnTo>
                    <a:pt x="213" y="532"/>
                  </a:lnTo>
                  <a:lnTo>
                    <a:pt x="206" y="540"/>
                  </a:lnTo>
                  <a:lnTo>
                    <a:pt x="198" y="548"/>
                  </a:lnTo>
                  <a:lnTo>
                    <a:pt x="192" y="557"/>
                  </a:lnTo>
                  <a:lnTo>
                    <a:pt x="179" y="567"/>
                  </a:lnTo>
                  <a:lnTo>
                    <a:pt x="172" y="576"/>
                  </a:lnTo>
                  <a:lnTo>
                    <a:pt x="164" y="582"/>
                  </a:lnTo>
                  <a:lnTo>
                    <a:pt x="164" y="584"/>
                  </a:lnTo>
                  <a:lnTo>
                    <a:pt x="162" y="586"/>
                  </a:lnTo>
                  <a:lnTo>
                    <a:pt x="160" y="597"/>
                  </a:lnTo>
                  <a:lnTo>
                    <a:pt x="158" y="603"/>
                  </a:lnTo>
                  <a:lnTo>
                    <a:pt x="158" y="612"/>
                  </a:lnTo>
                  <a:lnTo>
                    <a:pt x="156" y="620"/>
                  </a:lnTo>
                  <a:lnTo>
                    <a:pt x="156" y="631"/>
                  </a:lnTo>
                  <a:lnTo>
                    <a:pt x="152" y="643"/>
                  </a:lnTo>
                  <a:lnTo>
                    <a:pt x="152" y="654"/>
                  </a:lnTo>
                  <a:lnTo>
                    <a:pt x="149" y="665"/>
                  </a:lnTo>
                  <a:lnTo>
                    <a:pt x="149" y="679"/>
                  </a:lnTo>
                  <a:lnTo>
                    <a:pt x="145" y="690"/>
                  </a:lnTo>
                  <a:lnTo>
                    <a:pt x="143" y="704"/>
                  </a:lnTo>
                  <a:lnTo>
                    <a:pt x="143" y="715"/>
                  </a:lnTo>
                  <a:lnTo>
                    <a:pt x="141" y="728"/>
                  </a:lnTo>
                  <a:lnTo>
                    <a:pt x="137" y="738"/>
                  </a:lnTo>
                  <a:lnTo>
                    <a:pt x="135" y="747"/>
                  </a:lnTo>
                  <a:lnTo>
                    <a:pt x="133" y="757"/>
                  </a:lnTo>
                  <a:lnTo>
                    <a:pt x="132" y="766"/>
                  </a:lnTo>
                  <a:lnTo>
                    <a:pt x="130" y="774"/>
                  </a:lnTo>
                  <a:lnTo>
                    <a:pt x="128" y="781"/>
                  </a:lnTo>
                  <a:lnTo>
                    <a:pt x="126" y="789"/>
                  </a:lnTo>
                  <a:lnTo>
                    <a:pt x="126" y="797"/>
                  </a:lnTo>
                  <a:lnTo>
                    <a:pt x="122" y="808"/>
                  </a:lnTo>
                  <a:lnTo>
                    <a:pt x="120" y="816"/>
                  </a:lnTo>
                  <a:lnTo>
                    <a:pt x="118" y="821"/>
                  </a:lnTo>
                  <a:lnTo>
                    <a:pt x="118" y="823"/>
                  </a:lnTo>
                  <a:lnTo>
                    <a:pt x="42" y="804"/>
                  </a:lnTo>
                  <a:lnTo>
                    <a:pt x="0" y="793"/>
                  </a:lnTo>
                  <a:lnTo>
                    <a:pt x="0" y="787"/>
                  </a:lnTo>
                  <a:lnTo>
                    <a:pt x="0" y="778"/>
                  </a:lnTo>
                  <a:lnTo>
                    <a:pt x="0" y="770"/>
                  </a:lnTo>
                  <a:lnTo>
                    <a:pt x="0" y="762"/>
                  </a:lnTo>
                  <a:lnTo>
                    <a:pt x="2" y="751"/>
                  </a:lnTo>
                  <a:lnTo>
                    <a:pt x="4" y="742"/>
                  </a:lnTo>
                  <a:lnTo>
                    <a:pt x="4" y="728"/>
                  </a:lnTo>
                  <a:lnTo>
                    <a:pt x="4" y="717"/>
                  </a:lnTo>
                  <a:lnTo>
                    <a:pt x="6" y="704"/>
                  </a:lnTo>
                  <a:lnTo>
                    <a:pt x="6" y="690"/>
                  </a:lnTo>
                  <a:lnTo>
                    <a:pt x="6" y="673"/>
                  </a:lnTo>
                  <a:lnTo>
                    <a:pt x="10" y="658"/>
                  </a:lnTo>
                  <a:lnTo>
                    <a:pt x="10" y="643"/>
                  </a:lnTo>
                  <a:lnTo>
                    <a:pt x="12" y="627"/>
                  </a:lnTo>
                  <a:lnTo>
                    <a:pt x="12" y="608"/>
                  </a:lnTo>
                  <a:lnTo>
                    <a:pt x="12" y="593"/>
                  </a:lnTo>
                  <a:lnTo>
                    <a:pt x="12" y="576"/>
                  </a:lnTo>
                  <a:lnTo>
                    <a:pt x="12" y="561"/>
                  </a:lnTo>
                  <a:lnTo>
                    <a:pt x="12" y="544"/>
                  </a:lnTo>
                  <a:lnTo>
                    <a:pt x="12" y="527"/>
                  </a:lnTo>
                  <a:lnTo>
                    <a:pt x="12" y="513"/>
                  </a:lnTo>
                  <a:lnTo>
                    <a:pt x="12" y="500"/>
                  </a:lnTo>
                  <a:lnTo>
                    <a:pt x="12" y="485"/>
                  </a:lnTo>
                  <a:lnTo>
                    <a:pt x="12" y="475"/>
                  </a:lnTo>
                  <a:lnTo>
                    <a:pt x="12" y="464"/>
                  </a:lnTo>
                  <a:lnTo>
                    <a:pt x="12" y="456"/>
                  </a:lnTo>
                  <a:lnTo>
                    <a:pt x="12" y="449"/>
                  </a:lnTo>
                  <a:lnTo>
                    <a:pt x="12" y="445"/>
                  </a:lnTo>
                  <a:lnTo>
                    <a:pt x="12" y="441"/>
                  </a:lnTo>
                  <a:lnTo>
                    <a:pt x="12" y="437"/>
                  </a:lnTo>
                  <a:lnTo>
                    <a:pt x="16" y="434"/>
                  </a:lnTo>
                  <a:lnTo>
                    <a:pt x="19" y="424"/>
                  </a:lnTo>
                  <a:lnTo>
                    <a:pt x="27" y="413"/>
                  </a:lnTo>
                  <a:lnTo>
                    <a:pt x="31" y="405"/>
                  </a:lnTo>
                  <a:lnTo>
                    <a:pt x="35" y="397"/>
                  </a:lnTo>
                  <a:lnTo>
                    <a:pt x="38" y="390"/>
                  </a:lnTo>
                  <a:lnTo>
                    <a:pt x="42" y="384"/>
                  </a:lnTo>
                  <a:lnTo>
                    <a:pt x="46" y="375"/>
                  </a:lnTo>
                  <a:lnTo>
                    <a:pt x="50" y="365"/>
                  </a:lnTo>
                  <a:lnTo>
                    <a:pt x="54" y="356"/>
                  </a:lnTo>
                  <a:lnTo>
                    <a:pt x="59" y="346"/>
                  </a:lnTo>
                  <a:lnTo>
                    <a:pt x="63" y="337"/>
                  </a:lnTo>
                  <a:lnTo>
                    <a:pt x="67" y="325"/>
                  </a:lnTo>
                  <a:lnTo>
                    <a:pt x="71" y="316"/>
                  </a:lnTo>
                  <a:lnTo>
                    <a:pt x="75" y="304"/>
                  </a:lnTo>
                  <a:lnTo>
                    <a:pt x="78" y="293"/>
                  </a:lnTo>
                  <a:lnTo>
                    <a:pt x="82" y="281"/>
                  </a:lnTo>
                  <a:lnTo>
                    <a:pt x="86" y="270"/>
                  </a:lnTo>
                  <a:lnTo>
                    <a:pt x="90" y="259"/>
                  </a:lnTo>
                  <a:lnTo>
                    <a:pt x="94" y="247"/>
                  </a:lnTo>
                  <a:lnTo>
                    <a:pt x="97" y="236"/>
                  </a:lnTo>
                  <a:lnTo>
                    <a:pt x="103" y="223"/>
                  </a:lnTo>
                  <a:lnTo>
                    <a:pt x="107" y="213"/>
                  </a:lnTo>
                  <a:lnTo>
                    <a:pt x="111" y="202"/>
                  </a:lnTo>
                  <a:lnTo>
                    <a:pt x="114" y="192"/>
                  </a:lnTo>
                  <a:lnTo>
                    <a:pt x="118" y="181"/>
                  </a:lnTo>
                  <a:lnTo>
                    <a:pt x="126" y="173"/>
                  </a:lnTo>
                  <a:lnTo>
                    <a:pt x="130" y="160"/>
                  </a:lnTo>
                  <a:lnTo>
                    <a:pt x="135" y="152"/>
                  </a:lnTo>
                  <a:lnTo>
                    <a:pt x="139" y="141"/>
                  </a:lnTo>
                  <a:lnTo>
                    <a:pt x="147" y="133"/>
                  </a:lnTo>
                  <a:lnTo>
                    <a:pt x="151" y="124"/>
                  </a:lnTo>
                  <a:lnTo>
                    <a:pt x="156" y="116"/>
                  </a:lnTo>
                  <a:lnTo>
                    <a:pt x="160" y="109"/>
                  </a:lnTo>
                  <a:lnTo>
                    <a:pt x="168" y="101"/>
                  </a:lnTo>
                  <a:lnTo>
                    <a:pt x="173" y="89"/>
                  </a:lnTo>
                  <a:lnTo>
                    <a:pt x="181" y="80"/>
                  </a:lnTo>
                  <a:lnTo>
                    <a:pt x="187" y="76"/>
                  </a:lnTo>
                  <a:lnTo>
                    <a:pt x="191" y="74"/>
                  </a:lnTo>
                  <a:lnTo>
                    <a:pt x="179" y="46"/>
                  </a:lnTo>
                  <a:lnTo>
                    <a:pt x="179" y="44"/>
                  </a:lnTo>
                  <a:lnTo>
                    <a:pt x="185" y="42"/>
                  </a:lnTo>
                  <a:lnTo>
                    <a:pt x="192" y="40"/>
                  </a:lnTo>
                  <a:lnTo>
                    <a:pt x="202" y="38"/>
                  </a:lnTo>
                  <a:lnTo>
                    <a:pt x="213" y="34"/>
                  </a:lnTo>
                  <a:lnTo>
                    <a:pt x="229" y="31"/>
                  </a:lnTo>
                  <a:lnTo>
                    <a:pt x="240" y="25"/>
                  </a:lnTo>
                  <a:lnTo>
                    <a:pt x="257" y="23"/>
                  </a:lnTo>
                  <a:lnTo>
                    <a:pt x="270" y="19"/>
                  </a:lnTo>
                  <a:lnTo>
                    <a:pt x="286" y="15"/>
                  </a:lnTo>
                  <a:lnTo>
                    <a:pt x="299" y="12"/>
                  </a:lnTo>
                  <a:lnTo>
                    <a:pt x="314" y="8"/>
                  </a:lnTo>
                  <a:lnTo>
                    <a:pt x="324" y="4"/>
                  </a:lnTo>
                  <a:lnTo>
                    <a:pt x="335" y="2"/>
                  </a:lnTo>
                  <a:lnTo>
                    <a:pt x="343" y="0"/>
                  </a:lnTo>
                  <a:lnTo>
                    <a:pt x="350" y="0"/>
                  </a:lnTo>
                  <a:lnTo>
                    <a:pt x="352" y="0"/>
                  </a:lnTo>
                  <a:lnTo>
                    <a:pt x="360" y="0"/>
                  </a:lnTo>
                  <a:lnTo>
                    <a:pt x="367" y="0"/>
                  </a:lnTo>
                  <a:lnTo>
                    <a:pt x="379" y="4"/>
                  </a:lnTo>
                  <a:lnTo>
                    <a:pt x="392" y="6"/>
                  </a:lnTo>
                  <a:lnTo>
                    <a:pt x="403" y="8"/>
                  </a:lnTo>
                  <a:lnTo>
                    <a:pt x="419" y="12"/>
                  </a:lnTo>
                  <a:lnTo>
                    <a:pt x="434" y="15"/>
                  </a:lnTo>
                  <a:lnTo>
                    <a:pt x="447" y="17"/>
                  </a:lnTo>
                  <a:lnTo>
                    <a:pt x="461" y="21"/>
                  </a:lnTo>
                  <a:lnTo>
                    <a:pt x="472" y="23"/>
                  </a:lnTo>
                  <a:lnTo>
                    <a:pt x="483" y="27"/>
                  </a:lnTo>
                  <a:lnTo>
                    <a:pt x="493" y="29"/>
                  </a:lnTo>
                  <a:lnTo>
                    <a:pt x="500" y="31"/>
                  </a:lnTo>
                  <a:lnTo>
                    <a:pt x="504" y="32"/>
                  </a:lnTo>
                  <a:lnTo>
                    <a:pt x="508" y="34"/>
                  </a:lnTo>
                  <a:lnTo>
                    <a:pt x="508" y="34"/>
                  </a:lnTo>
                  <a:close/>
                </a:path>
              </a:pathLst>
            </a:custGeom>
            <a:solidFill>
              <a:srgbClr val="667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69" name="Freeform 61"/>
            <p:cNvSpPr>
              <a:spLocks/>
            </p:cNvSpPr>
            <p:nvPr/>
          </p:nvSpPr>
          <p:spPr bwMode="auto">
            <a:xfrm>
              <a:off x="1348" y="3238"/>
              <a:ext cx="518" cy="322"/>
            </a:xfrm>
            <a:custGeom>
              <a:avLst/>
              <a:gdLst>
                <a:gd name="T0" fmla="*/ 552 w 1036"/>
                <a:gd name="T1" fmla="*/ 34 h 642"/>
                <a:gd name="T2" fmla="*/ 597 w 1036"/>
                <a:gd name="T3" fmla="*/ 9 h 642"/>
                <a:gd name="T4" fmla="*/ 637 w 1036"/>
                <a:gd name="T5" fmla="*/ 0 h 642"/>
                <a:gd name="T6" fmla="*/ 679 w 1036"/>
                <a:gd name="T7" fmla="*/ 2 h 642"/>
                <a:gd name="T8" fmla="*/ 831 w 1036"/>
                <a:gd name="T9" fmla="*/ 59 h 642"/>
                <a:gd name="T10" fmla="*/ 1033 w 1036"/>
                <a:gd name="T11" fmla="*/ 401 h 642"/>
                <a:gd name="T12" fmla="*/ 1035 w 1036"/>
                <a:gd name="T13" fmla="*/ 435 h 642"/>
                <a:gd name="T14" fmla="*/ 1033 w 1036"/>
                <a:gd name="T15" fmla="*/ 488 h 642"/>
                <a:gd name="T16" fmla="*/ 1019 w 1036"/>
                <a:gd name="T17" fmla="*/ 549 h 642"/>
                <a:gd name="T18" fmla="*/ 1000 w 1036"/>
                <a:gd name="T19" fmla="*/ 604 h 642"/>
                <a:gd name="T20" fmla="*/ 985 w 1036"/>
                <a:gd name="T21" fmla="*/ 642 h 642"/>
                <a:gd name="T22" fmla="*/ 869 w 1036"/>
                <a:gd name="T23" fmla="*/ 460 h 642"/>
                <a:gd name="T24" fmla="*/ 863 w 1036"/>
                <a:gd name="T25" fmla="*/ 505 h 642"/>
                <a:gd name="T26" fmla="*/ 858 w 1036"/>
                <a:gd name="T27" fmla="*/ 543 h 642"/>
                <a:gd name="T28" fmla="*/ 852 w 1036"/>
                <a:gd name="T29" fmla="*/ 581 h 642"/>
                <a:gd name="T30" fmla="*/ 827 w 1036"/>
                <a:gd name="T31" fmla="*/ 627 h 642"/>
                <a:gd name="T32" fmla="*/ 795 w 1036"/>
                <a:gd name="T33" fmla="*/ 606 h 642"/>
                <a:gd name="T34" fmla="*/ 747 w 1036"/>
                <a:gd name="T35" fmla="*/ 595 h 642"/>
                <a:gd name="T36" fmla="*/ 677 w 1036"/>
                <a:gd name="T37" fmla="*/ 595 h 642"/>
                <a:gd name="T38" fmla="*/ 601 w 1036"/>
                <a:gd name="T39" fmla="*/ 606 h 642"/>
                <a:gd name="T40" fmla="*/ 542 w 1036"/>
                <a:gd name="T41" fmla="*/ 616 h 642"/>
                <a:gd name="T42" fmla="*/ 483 w 1036"/>
                <a:gd name="T43" fmla="*/ 631 h 642"/>
                <a:gd name="T44" fmla="*/ 456 w 1036"/>
                <a:gd name="T45" fmla="*/ 585 h 642"/>
                <a:gd name="T46" fmla="*/ 439 w 1036"/>
                <a:gd name="T47" fmla="*/ 521 h 642"/>
                <a:gd name="T48" fmla="*/ 439 w 1036"/>
                <a:gd name="T49" fmla="*/ 465 h 642"/>
                <a:gd name="T50" fmla="*/ 424 w 1036"/>
                <a:gd name="T51" fmla="*/ 420 h 642"/>
                <a:gd name="T52" fmla="*/ 407 w 1036"/>
                <a:gd name="T53" fmla="*/ 418 h 642"/>
                <a:gd name="T54" fmla="*/ 365 w 1036"/>
                <a:gd name="T55" fmla="*/ 450 h 642"/>
                <a:gd name="T56" fmla="*/ 323 w 1036"/>
                <a:gd name="T57" fmla="*/ 475 h 642"/>
                <a:gd name="T58" fmla="*/ 283 w 1036"/>
                <a:gd name="T59" fmla="*/ 498 h 642"/>
                <a:gd name="T60" fmla="*/ 251 w 1036"/>
                <a:gd name="T61" fmla="*/ 513 h 642"/>
                <a:gd name="T62" fmla="*/ 221 w 1036"/>
                <a:gd name="T63" fmla="*/ 507 h 642"/>
                <a:gd name="T64" fmla="*/ 167 w 1036"/>
                <a:gd name="T65" fmla="*/ 492 h 642"/>
                <a:gd name="T66" fmla="*/ 110 w 1036"/>
                <a:gd name="T67" fmla="*/ 475 h 642"/>
                <a:gd name="T68" fmla="*/ 59 w 1036"/>
                <a:gd name="T69" fmla="*/ 452 h 642"/>
                <a:gd name="T70" fmla="*/ 15 w 1036"/>
                <a:gd name="T71" fmla="*/ 429 h 642"/>
                <a:gd name="T72" fmla="*/ 13 w 1036"/>
                <a:gd name="T73" fmla="*/ 359 h 642"/>
                <a:gd name="T74" fmla="*/ 55 w 1036"/>
                <a:gd name="T75" fmla="*/ 361 h 642"/>
                <a:gd name="T76" fmla="*/ 97 w 1036"/>
                <a:gd name="T77" fmla="*/ 365 h 642"/>
                <a:gd name="T78" fmla="*/ 143 w 1036"/>
                <a:gd name="T79" fmla="*/ 370 h 642"/>
                <a:gd name="T80" fmla="*/ 181 w 1036"/>
                <a:gd name="T81" fmla="*/ 372 h 642"/>
                <a:gd name="T82" fmla="*/ 204 w 1036"/>
                <a:gd name="T83" fmla="*/ 367 h 642"/>
                <a:gd name="T84" fmla="*/ 261 w 1036"/>
                <a:gd name="T85" fmla="*/ 325 h 642"/>
                <a:gd name="T86" fmla="*/ 295 w 1036"/>
                <a:gd name="T87" fmla="*/ 273 h 642"/>
                <a:gd name="T88" fmla="*/ 323 w 1036"/>
                <a:gd name="T89" fmla="*/ 232 h 642"/>
                <a:gd name="T90" fmla="*/ 354 w 1036"/>
                <a:gd name="T91" fmla="*/ 186 h 642"/>
                <a:gd name="T92" fmla="*/ 386 w 1036"/>
                <a:gd name="T93" fmla="*/ 138 h 642"/>
                <a:gd name="T94" fmla="*/ 413 w 1036"/>
                <a:gd name="T95" fmla="*/ 99 h 642"/>
                <a:gd name="T96" fmla="*/ 441 w 1036"/>
                <a:gd name="T97" fmla="*/ 79 h 642"/>
                <a:gd name="T98" fmla="*/ 485 w 1036"/>
                <a:gd name="T99" fmla="*/ 66 h 642"/>
                <a:gd name="T100" fmla="*/ 523 w 1036"/>
                <a:gd name="T101" fmla="*/ 55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6" h="642">
                  <a:moveTo>
                    <a:pt x="529" y="55"/>
                  </a:moveTo>
                  <a:lnTo>
                    <a:pt x="529" y="51"/>
                  </a:lnTo>
                  <a:lnTo>
                    <a:pt x="534" y="47"/>
                  </a:lnTo>
                  <a:lnTo>
                    <a:pt x="540" y="41"/>
                  </a:lnTo>
                  <a:lnTo>
                    <a:pt x="552" y="34"/>
                  </a:lnTo>
                  <a:lnTo>
                    <a:pt x="561" y="24"/>
                  </a:lnTo>
                  <a:lnTo>
                    <a:pt x="574" y="19"/>
                  </a:lnTo>
                  <a:lnTo>
                    <a:pt x="580" y="15"/>
                  </a:lnTo>
                  <a:lnTo>
                    <a:pt x="588" y="11"/>
                  </a:lnTo>
                  <a:lnTo>
                    <a:pt x="597" y="9"/>
                  </a:lnTo>
                  <a:lnTo>
                    <a:pt x="605" y="7"/>
                  </a:lnTo>
                  <a:lnTo>
                    <a:pt x="612" y="3"/>
                  </a:lnTo>
                  <a:lnTo>
                    <a:pt x="620" y="2"/>
                  </a:lnTo>
                  <a:lnTo>
                    <a:pt x="628" y="0"/>
                  </a:lnTo>
                  <a:lnTo>
                    <a:pt x="637" y="0"/>
                  </a:lnTo>
                  <a:lnTo>
                    <a:pt x="643" y="0"/>
                  </a:lnTo>
                  <a:lnTo>
                    <a:pt x="652" y="0"/>
                  </a:lnTo>
                  <a:lnTo>
                    <a:pt x="660" y="0"/>
                  </a:lnTo>
                  <a:lnTo>
                    <a:pt x="668" y="2"/>
                  </a:lnTo>
                  <a:lnTo>
                    <a:pt x="679" y="2"/>
                  </a:lnTo>
                  <a:lnTo>
                    <a:pt x="688" y="3"/>
                  </a:lnTo>
                  <a:lnTo>
                    <a:pt x="696" y="5"/>
                  </a:lnTo>
                  <a:lnTo>
                    <a:pt x="698" y="7"/>
                  </a:lnTo>
                  <a:lnTo>
                    <a:pt x="736" y="34"/>
                  </a:lnTo>
                  <a:lnTo>
                    <a:pt x="831" y="59"/>
                  </a:lnTo>
                  <a:lnTo>
                    <a:pt x="913" y="89"/>
                  </a:lnTo>
                  <a:lnTo>
                    <a:pt x="1033" y="389"/>
                  </a:lnTo>
                  <a:lnTo>
                    <a:pt x="1033" y="391"/>
                  </a:lnTo>
                  <a:lnTo>
                    <a:pt x="1033" y="397"/>
                  </a:lnTo>
                  <a:lnTo>
                    <a:pt x="1033" y="401"/>
                  </a:lnTo>
                  <a:lnTo>
                    <a:pt x="1035" y="406"/>
                  </a:lnTo>
                  <a:lnTo>
                    <a:pt x="1035" y="412"/>
                  </a:lnTo>
                  <a:lnTo>
                    <a:pt x="1036" y="422"/>
                  </a:lnTo>
                  <a:lnTo>
                    <a:pt x="1035" y="427"/>
                  </a:lnTo>
                  <a:lnTo>
                    <a:pt x="1035" y="435"/>
                  </a:lnTo>
                  <a:lnTo>
                    <a:pt x="1035" y="444"/>
                  </a:lnTo>
                  <a:lnTo>
                    <a:pt x="1035" y="454"/>
                  </a:lnTo>
                  <a:lnTo>
                    <a:pt x="1033" y="465"/>
                  </a:lnTo>
                  <a:lnTo>
                    <a:pt x="1033" y="475"/>
                  </a:lnTo>
                  <a:lnTo>
                    <a:pt x="1033" y="488"/>
                  </a:lnTo>
                  <a:lnTo>
                    <a:pt x="1031" y="502"/>
                  </a:lnTo>
                  <a:lnTo>
                    <a:pt x="1027" y="513"/>
                  </a:lnTo>
                  <a:lnTo>
                    <a:pt x="1025" y="524"/>
                  </a:lnTo>
                  <a:lnTo>
                    <a:pt x="1021" y="536"/>
                  </a:lnTo>
                  <a:lnTo>
                    <a:pt x="1019" y="549"/>
                  </a:lnTo>
                  <a:lnTo>
                    <a:pt x="1016" y="560"/>
                  </a:lnTo>
                  <a:lnTo>
                    <a:pt x="1012" y="572"/>
                  </a:lnTo>
                  <a:lnTo>
                    <a:pt x="1008" y="583"/>
                  </a:lnTo>
                  <a:lnTo>
                    <a:pt x="1004" y="595"/>
                  </a:lnTo>
                  <a:lnTo>
                    <a:pt x="1000" y="604"/>
                  </a:lnTo>
                  <a:lnTo>
                    <a:pt x="996" y="614"/>
                  </a:lnTo>
                  <a:lnTo>
                    <a:pt x="991" y="619"/>
                  </a:lnTo>
                  <a:lnTo>
                    <a:pt x="991" y="627"/>
                  </a:lnTo>
                  <a:lnTo>
                    <a:pt x="985" y="638"/>
                  </a:lnTo>
                  <a:lnTo>
                    <a:pt x="985" y="642"/>
                  </a:lnTo>
                  <a:lnTo>
                    <a:pt x="903" y="498"/>
                  </a:lnTo>
                  <a:lnTo>
                    <a:pt x="873" y="446"/>
                  </a:lnTo>
                  <a:lnTo>
                    <a:pt x="871" y="446"/>
                  </a:lnTo>
                  <a:lnTo>
                    <a:pt x="871" y="452"/>
                  </a:lnTo>
                  <a:lnTo>
                    <a:pt x="869" y="460"/>
                  </a:lnTo>
                  <a:lnTo>
                    <a:pt x="869" y="467"/>
                  </a:lnTo>
                  <a:lnTo>
                    <a:pt x="865" y="479"/>
                  </a:lnTo>
                  <a:lnTo>
                    <a:pt x="865" y="492"/>
                  </a:lnTo>
                  <a:lnTo>
                    <a:pt x="863" y="498"/>
                  </a:lnTo>
                  <a:lnTo>
                    <a:pt x="863" y="505"/>
                  </a:lnTo>
                  <a:lnTo>
                    <a:pt x="861" y="513"/>
                  </a:lnTo>
                  <a:lnTo>
                    <a:pt x="861" y="521"/>
                  </a:lnTo>
                  <a:lnTo>
                    <a:pt x="860" y="528"/>
                  </a:lnTo>
                  <a:lnTo>
                    <a:pt x="860" y="536"/>
                  </a:lnTo>
                  <a:lnTo>
                    <a:pt x="858" y="543"/>
                  </a:lnTo>
                  <a:lnTo>
                    <a:pt x="858" y="551"/>
                  </a:lnTo>
                  <a:lnTo>
                    <a:pt x="856" y="559"/>
                  </a:lnTo>
                  <a:lnTo>
                    <a:pt x="854" y="566"/>
                  </a:lnTo>
                  <a:lnTo>
                    <a:pt x="852" y="572"/>
                  </a:lnTo>
                  <a:lnTo>
                    <a:pt x="852" y="581"/>
                  </a:lnTo>
                  <a:lnTo>
                    <a:pt x="848" y="593"/>
                  </a:lnTo>
                  <a:lnTo>
                    <a:pt x="848" y="602"/>
                  </a:lnTo>
                  <a:lnTo>
                    <a:pt x="848" y="608"/>
                  </a:lnTo>
                  <a:lnTo>
                    <a:pt x="848" y="610"/>
                  </a:lnTo>
                  <a:lnTo>
                    <a:pt x="827" y="627"/>
                  </a:lnTo>
                  <a:lnTo>
                    <a:pt x="825" y="625"/>
                  </a:lnTo>
                  <a:lnTo>
                    <a:pt x="822" y="623"/>
                  </a:lnTo>
                  <a:lnTo>
                    <a:pt x="814" y="616"/>
                  </a:lnTo>
                  <a:lnTo>
                    <a:pt x="803" y="610"/>
                  </a:lnTo>
                  <a:lnTo>
                    <a:pt x="795" y="606"/>
                  </a:lnTo>
                  <a:lnTo>
                    <a:pt x="787" y="604"/>
                  </a:lnTo>
                  <a:lnTo>
                    <a:pt x="778" y="602"/>
                  </a:lnTo>
                  <a:lnTo>
                    <a:pt x="770" y="598"/>
                  </a:lnTo>
                  <a:lnTo>
                    <a:pt x="759" y="597"/>
                  </a:lnTo>
                  <a:lnTo>
                    <a:pt x="747" y="595"/>
                  </a:lnTo>
                  <a:lnTo>
                    <a:pt x="736" y="595"/>
                  </a:lnTo>
                  <a:lnTo>
                    <a:pt x="723" y="595"/>
                  </a:lnTo>
                  <a:lnTo>
                    <a:pt x="707" y="593"/>
                  </a:lnTo>
                  <a:lnTo>
                    <a:pt x="692" y="593"/>
                  </a:lnTo>
                  <a:lnTo>
                    <a:pt x="677" y="595"/>
                  </a:lnTo>
                  <a:lnTo>
                    <a:pt x="662" y="597"/>
                  </a:lnTo>
                  <a:lnTo>
                    <a:pt x="645" y="598"/>
                  </a:lnTo>
                  <a:lnTo>
                    <a:pt x="630" y="600"/>
                  </a:lnTo>
                  <a:lnTo>
                    <a:pt x="614" y="602"/>
                  </a:lnTo>
                  <a:lnTo>
                    <a:pt x="601" y="606"/>
                  </a:lnTo>
                  <a:lnTo>
                    <a:pt x="584" y="606"/>
                  </a:lnTo>
                  <a:lnTo>
                    <a:pt x="572" y="610"/>
                  </a:lnTo>
                  <a:lnTo>
                    <a:pt x="561" y="610"/>
                  </a:lnTo>
                  <a:lnTo>
                    <a:pt x="552" y="614"/>
                  </a:lnTo>
                  <a:lnTo>
                    <a:pt x="542" y="616"/>
                  </a:lnTo>
                  <a:lnTo>
                    <a:pt x="538" y="616"/>
                  </a:lnTo>
                  <a:lnTo>
                    <a:pt x="534" y="617"/>
                  </a:lnTo>
                  <a:lnTo>
                    <a:pt x="534" y="619"/>
                  </a:lnTo>
                  <a:lnTo>
                    <a:pt x="487" y="635"/>
                  </a:lnTo>
                  <a:lnTo>
                    <a:pt x="483" y="631"/>
                  </a:lnTo>
                  <a:lnTo>
                    <a:pt x="481" y="627"/>
                  </a:lnTo>
                  <a:lnTo>
                    <a:pt x="475" y="619"/>
                  </a:lnTo>
                  <a:lnTo>
                    <a:pt x="470" y="610"/>
                  </a:lnTo>
                  <a:lnTo>
                    <a:pt x="462" y="597"/>
                  </a:lnTo>
                  <a:lnTo>
                    <a:pt x="456" y="585"/>
                  </a:lnTo>
                  <a:lnTo>
                    <a:pt x="451" y="572"/>
                  </a:lnTo>
                  <a:lnTo>
                    <a:pt x="445" y="559"/>
                  </a:lnTo>
                  <a:lnTo>
                    <a:pt x="441" y="543"/>
                  </a:lnTo>
                  <a:lnTo>
                    <a:pt x="441" y="532"/>
                  </a:lnTo>
                  <a:lnTo>
                    <a:pt x="439" y="521"/>
                  </a:lnTo>
                  <a:lnTo>
                    <a:pt x="439" y="509"/>
                  </a:lnTo>
                  <a:lnTo>
                    <a:pt x="439" y="496"/>
                  </a:lnTo>
                  <a:lnTo>
                    <a:pt x="439" y="486"/>
                  </a:lnTo>
                  <a:lnTo>
                    <a:pt x="439" y="475"/>
                  </a:lnTo>
                  <a:lnTo>
                    <a:pt x="439" y="465"/>
                  </a:lnTo>
                  <a:lnTo>
                    <a:pt x="436" y="454"/>
                  </a:lnTo>
                  <a:lnTo>
                    <a:pt x="434" y="444"/>
                  </a:lnTo>
                  <a:lnTo>
                    <a:pt x="430" y="433"/>
                  </a:lnTo>
                  <a:lnTo>
                    <a:pt x="428" y="427"/>
                  </a:lnTo>
                  <a:lnTo>
                    <a:pt x="424" y="420"/>
                  </a:lnTo>
                  <a:lnTo>
                    <a:pt x="420" y="416"/>
                  </a:lnTo>
                  <a:lnTo>
                    <a:pt x="420" y="412"/>
                  </a:lnTo>
                  <a:lnTo>
                    <a:pt x="417" y="412"/>
                  </a:lnTo>
                  <a:lnTo>
                    <a:pt x="413" y="414"/>
                  </a:lnTo>
                  <a:lnTo>
                    <a:pt x="407" y="418"/>
                  </a:lnTo>
                  <a:lnTo>
                    <a:pt x="399" y="425"/>
                  </a:lnTo>
                  <a:lnTo>
                    <a:pt x="390" y="433"/>
                  </a:lnTo>
                  <a:lnTo>
                    <a:pt x="379" y="443"/>
                  </a:lnTo>
                  <a:lnTo>
                    <a:pt x="371" y="446"/>
                  </a:lnTo>
                  <a:lnTo>
                    <a:pt x="365" y="450"/>
                  </a:lnTo>
                  <a:lnTo>
                    <a:pt x="358" y="454"/>
                  </a:lnTo>
                  <a:lnTo>
                    <a:pt x="350" y="460"/>
                  </a:lnTo>
                  <a:lnTo>
                    <a:pt x="340" y="463"/>
                  </a:lnTo>
                  <a:lnTo>
                    <a:pt x="333" y="469"/>
                  </a:lnTo>
                  <a:lnTo>
                    <a:pt x="323" y="475"/>
                  </a:lnTo>
                  <a:lnTo>
                    <a:pt x="316" y="481"/>
                  </a:lnTo>
                  <a:lnTo>
                    <a:pt x="306" y="484"/>
                  </a:lnTo>
                  <a:lnTo>
                    <a:pt x="299" y="488"/>
                  </a:lnTo>
                  <a:lnTo>
                    <a:pt x="291" y="492"/>
                  </a:lnTo>
                  <a:lnTo>
                    <a:pt x="283" y="498"/>
                  </a:lnTo>
                  <a:lnTo>
                    <a:pt x="276" y="502"/>
                  </a:lnTo>
                  <a:lnTo>
                    <a:pt x="270" y="505"/>
                  </a:lnTo>
                  <a:lnTo>
                    <a:pt x="263" y="507"/>
                  </a:lnTo>
                  <a:lnTo>
                    <a:pt x="259" y="511"/>
                  </a:lnTo>
                  <a:lnTo>
                    <a:pt x="251" y="513"/>
                  </a:lnTo>
                  <a:lnTo>
                    <a:pt x="249" y="517"/>
                  </a:lnTo>
                  <a:lnTo>
                    <a:pt x="245" y="515"/>
                  </a:lnTo>
                  <a:lnTo>
                    <a:pt x="236" y="513"/>
                  </a:lnTo>
                  <a:lnTo>
                    <a:pt x="228" y="509"/>
                  </a:lnTo>
                  <a:lnTo>
                    <a:pt x="221" y="507"/>
                  </a:lnTo>
                  <a:lnTo>
                    <a:pt x="211" y="505"/>
                  </a:lnTo>
                  <a:lnTo>
                    <a:pt x="202" y="503"/>
                  </a:lnTo>
                  <a:lnTo>
                    <a:pt x="190" y="500"/>
                  </a:lnTo>
                  <a:lnTo>
                    <a:pt x="179" y="496"/>
                  </a:lnTo>
                  <a:lnTo>
                    <a:pt x="167" y="492"/>
                  </a:lnTo>
                  <a:lnTo>
                    <a:pt x="156" y="488"/>
                  </a:lnTo>
                  <a:lnTo>
                    <a:pt x="145" y="484"/>
                  </a:lnTo>
                  <a:lnTo>
                    <a:pt x="133" y="481"/>
                  </a:lnTo>
                  <a:lnTo>
                    <a:pt x="122" y="477"/>
                  </a:lnTo>
                  <a:lnTo>
                    <a:pt x="110" y="475"/>
                  </a:lnTo>
                  <a:lnTo>
                    <a:pt x="99" y="469"/>
                  </a:lnTo>
                  <a:lnTo>
                    <a:pt x="88" y="465"/>
                  </a:lnTo>
                  <a:lnTo>
                    <a:pt x="76" y="460"/>
                  </a:lnTo>
                  <a:lnTo>
                    <a:pt x="69" y="456"/>
                  </a:lnTo>
                  <a:lnTo>
                    <a:pt x="59" y="452"/>
                  </a:lnTo>
                  <a:lnTo>
                    <a:pt x="51" y="448"/>
                  </a:lnTo>
                  <a:lnTo>
                    <a:pt x="44" y="444"/>
                  </a:lnTo>
                  <a:lnTo>
                    <a:pt x="36" y="443"/>
                  </a:lnTo>
                  <a:lnTo>
                    <a:pt x="23" y="433"/>
                  </a:lnTo>
                  <a:lnTo>
                    <a:pt x="15" y="429"/>
                  </a:lnTo>
                  <a:lnTo>
                    <a:pt x="10" y="427"/>
                  </a:lnTo>
                  <a:lnTo>
                    <a:pt x="10" y="427"/>
                  </a:lnTo>
                  <a:lnTo>
                    <a:pt x="0" y="378"/>
                  </a:lnTo>
                  <a:lnTo>
                    <a:pt x="10" y="359"/>
                  </a:lnTo>
                  <a:lnTo>
                    <a:pt x="13" y="359"/>
                  </a:lnTo>
                  <a:lnTo>
                    <a:pt x="17" y="359"/>
                  </a:lnTo>
                  <a:lnTo>
                    <a:pt x="27" y="359"/>
                  </a:lnTo>
                  <a:lnTo>
                    <a:pt x="36" y="359"/>
                  </a:lnTo>
                  <a:lnTo>
                    <a:pt x="50" y="361"/>
                  </a:lnTo>
                  <a:lnTo>
                    <a:pt x="55" y="361"/>
                  </a:lnTo>
                  <a:lnTo>
                    <a:pt x="63" y="363"/>
                  </a:lnTo>
                  <a:lnTo>
                    <a:pt x="70" y="363"/>
                  </a:lnTo>
                  <a:lnTo>
                    <a:pt x="80" y="365"/>
                  </a:lnTo>
                  <a:lnTo>
                    <a:pt x="88" y="365"/>
                  </a:lnTo>
                  <a:lnTo>
                    <a:pt x="97" y="365"/>
                  </a:lnTo>
                  <a:lnTo>
                    <a:pt x="107" y="367"/>
                  </a:lnTo>
                  <a:lnTo>
                    <a:pt x="116" y="367"/>
                  </a:lnTo>
                  <a:lnTo>
                    <a:pt x="126" y="367"/>
                  </a:lnTo>
                  <a:lnTo>
                    <a:pt x="135" y="368"/>
                  </a:lnTo>
                  <a:lnTo>
                    <a:pt x="143" y="370"/>
                  </a:lnTo>
                  <a:lnTo>
                    <a:pt x="152" y="370"/>
                  </a:lnTo>
                  <a:lnTo>
                    <a:pt x="160" y="370"/>
                  </a:lnTo>
                  <a:lnTo>
                    <a:pt x="167" y="370"/>
                  </a:lnTo>
                  <a:lnTo>
                    <a:pt x="173" y="370"/>
                  </a:lnTo>
                  <a:lnTo>
                    <a:pt x="181" y="372"/>
                  </a:lnTo>
                  <a:lnTo>
                    <a:pt x="188" y="374"/>
                  </a:lnTo>
                  <a:lnTo>
                    <a:pt x="192" y="374"/>
                  </a:lnTo>
                  <a:lnTo>
                    <a:pt x="192" y="374"/>
                  </a:lnTo>
                  <a:lnTo>
                    <a:pt x="198" y="370"/>
                  </a:lnTo>
                  <a:lnTo>
                    <a:pt x="204" y="367"/>
                  </a:lnTo>
                  <a:lnTo>
                    <a:pt x="215" y="363"/>
                  </a:lnTo>
                  <a:lnTo>
                    <a:pt x="223" y="353"/>
                  </a:lnTo>
                  <a:lnTo>
                    <a:pt x="236" y="346"/>
                  </a:lnTo>
                  <a:lnTo>
                    <a:pt x="247" y="334"/>
                  </a:lnTo>
                  <a:lnTo>
                    <a:pt x="261" y="325"/>
                  </a:lnTo>
                  <a:lnTo>
                    <a:pt x="270" y="311"/>
                  </a:lnTo>
                  <a:lnTo>
                    <a:pt x="282" y="298"/>
                  </a:lnTo>
                  <a:lnTo>
                    <a:pt x="285" y="290"/>
                  </a:lnTo>
                  <a:lnTo>
                    <a:pt x="291" y="283"/>
                  </a:lnTo>
                  <a:lnTo>
                    <a:pt x="295" y="273"/>
                  </a:lnTo>
                  <a:lnTo>
                    <a:pt x="302" y="268"/>
                  </a:lnTo>
                  <a:lnTo>
                    <a:pt x="306" y="258"/>
                  </a:lnTo>
                  <a:lnTo>
                    <a:pt x="312" y="249"/>
                  </a:lnTo>
                  <a:lnTo>
                    <a:pt x="316" y="239"/>
                  </a:lnTo>
                  <a:lnTo>
                    <a:pt x="323" y="232"/>
                  </a:lnTo>
                  <a:lnTo>
                    <a:pt x="327" y="222"/>
                  </a:lnTo>
                  <a:lnTo>
                    <a:pt x="333" y="214"/>
                  </a:lnTo>
                  <a:lnTo>
                    <a:pt x="340" y="205"/>
                  </a:lnTo>
                  <a:lnTo>
                    <a:pt x="348" y="197"/>
                  </a:lnTo>
                  <a:lnTo>
                    <a:pt x="354" y="186"/>
                  </a:lnTo>
                  <a:lnTo>
                    <a:pt x="359" y="176"/>
                  </a:lnTo>
                  <a:lnTo>
                    <a:pt x="365" y="165"/>
                  </a:lnTo>
                  <a:lnTo>
                    <a:pt x="375" y="156"/>
                  </a:lnTo>
                  <a:lnTo>
                    <a:pt x="379" y="146"/>
                  </a:lnTo>
                  <a:lnTo>
                    <a:pt x="386" y="138"/>
                  </a:lnTo>
                  <a:lnTo>
                    <a:pt x="392" y="129"/>
                  </a:lnTo>
                  <a:lnTo>
                    <a:pt x="399" y="121"/>
                  </a:lnTo>
                  <a:lnTo>
                    <a:pt x="403" y="114"/>
                  </a:lnTo>
                  <a:lnTo>
                    <a:pt x="409" y="106"/>
                  </a:lnTo>
                  <a:lnTo>
                    <a:pt x="413" y="99"/>
                  </a:lnTo>
                  <a:lnTo>
                    <a:pt x="418" y="95"/>
                  </a:lnTo>
                  <a:lnTo>
                    <a:pt x="424" y="87"/>
                  </a:lnTo>
                  <a:lnTo>
                    <a:pt x="426" y="85"/>
                  </a:lnTo>
                  <a:lnTo>
                    <a:pt x="430" y="83"/>
                  </a:lnTo>
                  <a:lnTo>
                    <a:pt x="441" y="79"/>
                  </a:lnTo>
                  <a:lnTo>
                    <a:pt x="449" y="76"/>
                  </a:lnTo>
                  <a:lnTo>
                    <a:pt x="458" y="74"/>
                  </a:lnTo>
                  <a:lnTo>
                    <a:pt x="466" y="72"/>
                  </a:lnTo>
                  <a:lnTo>
                    <a:pt x="477" y="70"/>
                  </a:lnTo>
                  <a:lnTo>
                    <a:pt x="485" y="66"/>
                  </a:lnTo>
                  <a:lnTo>
                    <a:pt x="495" y="62"/>
                  </a:lnTo>
                  <a:lnTo>
                    <a:pt x="502" y="59"/>
                  </a:lnTo>
                  <a:lnTo>
                    <a:pt x="512" y="59"/>
                  </a:lnTo>
                  <a:lnTo>
                    <a:pt x="517" y="55"/>
                  </a:lnTo>
                  <a:lnTo>
                    <a:pt x="523" y="55"/>
                  </a:lnTo>
                  <a:lnTo>
                    <a:pt x="525" y="55"/>
                  </a:lnTo>
                  <a:lnTo>
                    <a:pt x="529" y="55"/>
                  </a:lnTo>
                  <a:lnTo>
                    <a:pt x="529" y="55"/>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70" name="Freeform 62"/>
            <p:cNvSpPr>
              <a:spLocks/>
            </p:cNvSpPr>
            <p:nvPr/>
          </p:nvSpPr>
          <p:spPr bwMode="auto">
            <a:xfrm>
              <a:off x="1348" y="3296"/>
              <a:ext cx="408" cy="265"/>
            </a:xfrm>
            <a:custGeom>
              <a:avLst/>
              <a:gdLst>
                <a:gd name="T0" fmla="*/ 198 w 816"/>
                <a:gd name="T1" fmla="*/ 247 h 528"/>
                <a:gd name="T2" fmla="*/ 230 w 816"/>
                <a:gd name="T3" fmla="*/ 213 h 528"/>
                <a:gd name="T4" fmla="*/ 282 w 816"/>
                <a:gd name="T5" fmla="*/ 155 h 528"/>
                <a:gd name="T6" fmla="*/ 339 w 816"/>
                <a:gd name="T7" fmla="*/ 85 h 528"/>
                <a:gd name="T8" fmla="*/ 399 w 816"/>
                <a:gd name="T9" fmla="*/ 21 h 528"/>
                <a:gd name="T10" fmla="*/ 445 w 816"/>
                <a:gd name="T11" fmla="*/ 5 h 528"/>
                <a:gd name="T12" fmla="*/ 430 w 816"/>
                <a:gd name="T13" fmla="*/ 47 h 528"/>
                <a:gd name="T14" fmla="*/ 375 w 816"/>
                <a:gd name="T15" fmla="*/ 116 h 528"/>
                <a:gd name="T16" fmla="*/ 335 w 816"/>
                <a:gd name="T17" fmla="*/ 186 h 528"/>
                <a:gd name="T18" fmla="*/ 312 w 816"/>
                <a:gd name="T19" fmla="*/ 241 h 528"/>
                <a:gd name="T20" fmla="*/ 299 w 816"/>
                <a:gd name="T21" fmla="*/ 277 h 528"/>
                <a:gd name="T22" fmla="*/ 274 w 816"/>
                <a:gd name="T23" fmla="*/ 328 h 528"/>
                <a:gd name="T24" fmla="*/ 240 w 816"/>
                <a:gd name="T25" fmla="*/ 304 h 528"/>
                <a:gd name="T26" fmla="*/ 188 w 816"/>
                <a:gd name="T27" fmla="*/ 296 h 528"/>
                <a:gd name="T28" fmla="*/ 192 w 816"/>
                <a:gd name="T29" fmla="*/ 332 h 528"/>
                <a:gd name="T30" fmla="*/ 242 w 816"/>
                <a:gd name="T31" fmla="*/ 355 h 528"/>
                <a:gd name="T32" fmla="*/ 264 w 816"/>
                <a:gd name="T33" fmla="*/ 365 h 528"/>
                <a:gd name="T34" fmla="*/ 306 w 816"/>
                <a:gd name="T35" fmla="*/ 338 h 528"/>
                <a:gd name="T36" fmla="*/ 350 w 816"/>
                <a:gd name="T37" fmla="*/ 313 h 528"/>
                <a:gd name="T38" fmla="*/ 396 w 816"/>
                <a:gd name="T39" fmla="*/ 283 h 528"/>
                <a:gd name="T40" fmla="*/ 417 w 816"/>
                <a:gd name="T41" fmla="*/ 228 h 528"/>
                <a:gd name="T42" fmla="*/ 430 w 816"/>
                <a:gd name="T43" fmla="*/ 171 h 528"/>
                <a:gd name="T44" fmla="*/ 437 w 816"/>
                <a:gd name="T45" fmla="*/ 163 h 528"/>
                <a:gd name="T46" fmla="*/ 437 w 816"/>
                <a:gd name="T47" fmla="*/ 211 h 528"/>
                <a:gd name="T48" fmla="*/ 455 w 816"/>
                <a:gd name="T49" fmla="*/ 224 h 528"/>
                <a:gd name="T50" fmla="*/ 481 w 816"/>
                <a:gd name="T51" fmla="*/ 173 h 528"/>
                <a:gd name="T52" fmla="*/ 514 w 816"/>
                <a:gd name="T53" fmla="*/ 135 h 528"/>
                <a:gd name="T54" fmla="*/ 542 w 816"/>
                <a:gd name="T55" fmla="*/ 167 h 528"/>
                <a:gd name="T56" fmla="*/ 544 w 816"/>
                <a:gd name="T57" fmla="*/ 232 h 528"/>
                <a:gd name="T58" fmla="*/ 519 w 816"/>
                <a:gd name="T59" fmla="*/ 308 h 528"/>
                <a:gd name="T60" fmla="*/ 483 w 816"/>
                <a:gd name="T61" fmla="*/ 374 h 528"/>
                <a:gd name="T62" fmla="*/ 474 w 816"/>
                <a:gd name="T63" fmla="*/ 416 h 528"/>
                <a:gd name="T64" fmla="*/ 521 w 816"/>
                <a:gd name="T65" fmla="*/ 420 h 528"/>
                <a:gd name="T66" fmla="*/ 567 w 816"/>
                <a:gd name="T67" fmla="*/ 414 h 528"/>
                <a:gd name="T68" fmla="*/ 523 w 816"/>
                <a:gd name="T69" fmla="*/ 462 h 528"/>
                <a:gd name="T70" fmla="*/ 536 w 816"/>
                <a:gd name="T71" fmla="*/ 471 h 528"/>
                <a:gd name="T72" fmla="*/ 601 w 816"/>
                <a:gd name="T73" fmla="*/ 452 h 528"/>
                <a:gd name="T74" fmla="*/ 681 w 816"/>
                <a:gd name="T75" fmla="*/ 444 h 528"/>
                <a:gd name="T76" fmla="*/ 751 w 816"/>
                <a:gd name="T77" fmla="*/ 462 h 528"/>
                <a:gd name="T78" fmla="*/ 803 w 816"/>
                <a:gd name="T79" fmla="*/ 494 h 528"/>
                <a:gd name="T80" fmla="*/ 795 w 816"/>
                <a:gd name="T81" fmla="*/ 500 h 528"/>
                <a:gd name="T82" fmla="*/ 717 w 816"/>
                <a:gd name="T83" fmla="*/ 488 h 528"/>
                <a:gd name="T84" fmla="*/ 630 w 816"/>
                <a:gd name="T85" fmla="*/ 492 h 528"/>
                <a:gd name="T86" fmla="*/ 555 w 816"/>
                <a:gd name="T87" fmla="*/ 507 h 528"/>
                <a:gd name="T88" fmla="*/ 510 w 816"/>
                <a:gd name="T89" fmla="*/ 522 h 528"/>
                <a:gd name="T90" fmla="*/ 479 w 816"/>
                <a:gd name="T91" fmla="*/ 511 h 528"/>
                <a:gd name="T92" fmla="*/ 439 w 816"/>
                <a:gd name="T93" fmla="*/ 460 h 528"/>
                <a:gd name="T94" fmla="*/ 436 w 816"/>
                <a:gd name="T95" fmla="*/ 406 h 528"/>
                <a:gd name="T96" fmla="*/ 424 w 816"/>
                <a:gd name="T97" fmla="*/ 351 h 528"/>
                <a:gd name="T98" fmla="*/ 401 w 816"/>
                <a:gd name="T99" fmla="*/ 315 h 528"/>
                <a:gd name="T100" fmla="*/ 350 w 816"/>
                <a:gd name="T101" fmla="*/ 359 h 528"/>
                <a:gd name="T102" fmla="*/ 302 w 816"/>
                <a:gd name="T103" fmla="*/ 387 h 528"/>
                <a:gd name="T104" fmla="*/ 253 w 816"/>
                <a:gd name="T105" fmla="*/ 406 h 528"/>
                <a:gd name="T106" fmla="*/ 215 w 816"/>
                <a:gd name="T107" fmla="*/ 405 h 528"/>
                <a:gd name="T108" fmla="*/ 162 w 816"/>
                <a:gd name="T109" fmla="*/ 386 h 528"/>
                <a:gd name="T110" fmla="*/ 105 w 816"/>
                <a:gd name="T111" fmla="*/ 365 h 528"/>
                <a:gd name="T112" fmla="*/ 51 w 816"/>
                <a:gd name="T113" fmla="*/ 332 h 528"/>
                <a:gd name="T114" fmla="*/ 0 w 816"/>
                <a:gd name="T115" fmla="*/ 262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6" h="528">
                  <a:moveTo>
                    <a:pt x="0" y="262"/>
                  </a:moveTo>
                  <a:lnTo>
                    <a:pt x="31" y="262"/>
                  </a:lnTo>
                  <a:lnTo>
                    <a:pt x="38" y="289"/>
                  </a:lnTo>
                  <a:lnTo>
                    <a:pt x="55" y="264"/>
                  </a:lnTo>
                  <a:lnTo>
                    <a:pt x="34" y="243"/>
                  </a:lnTo>
                  <a:lnTo>
                    <a:pt x="198" y="247"/>
                  </a:lnTo>
                  <a:lnTo>
                    <a:pt x="200" y="243"/>
                  </a:lnTo>
                  <a:lnTo>
                    <a:pt x="207" y="237"/>
                  </a:lnTo>
                  <a:lnTo>
                    <a:pt x="211" y="230"/>
                  </a:lnTo>
                  <a:lnTo>
                    <a:pt x="215" y="226"/>
                  </a:lnTo>
                  <a:lnTo>
                    <a:pt x="223" y="218"/>
                  </a:lnTo>
                  <a:lnTo>
                    <a:pt x="230" y="213"/>
                  </a:lnTo>
                  <a:lnTo>
                    <a:pt x="236" y="203"/>
                  </a:lnTo>
                  <a:lnTo>
                    <a:pt x="244" y="195"/>
                  </a:lnTo>
                  <a:lnTo>
                    <a:pt x="253" y="186"/>
                  </a:lnTo>
                  <a:lnTo>
                    <a:pt x="263" y="176"/>
                  </a:lnTo>
                  <a:lnTo>
                    <a:pt x="270" y="167"/>
                  </a:lnTo>
                  <a:lnTo>
                    <a:pt x="282" y="155"/>
                  </a:lnTo>
                  <a:lnTo>
                    <a:pt x="291" y="146"/>
                  </a:lnTo>
                  <a:lnTo>
                    <a:pt x="301" y="135"/>
                  </a:lnTo>
                  <a:lnTo>
                    <a:pt x="308" y="123"/>
                  </a:lnTo>
                  <a:lnTo>
                    <a:pt x="320" y="112"/>
                  </a:lnTo>
                  <a:lnTo>
                    <a:pt x="329" y="98"/>
                  </a:lnTo>
                  <a:lnTo>
                    <a:pt x="339" y="85"/>
                  </a:lnTo>
                  <a:lnTo>
                    <a:pt x="350" y="74"/>
                  </a:lnTo>
                  <a:lnTo>
                    <a:pt x="359" y="60"/>
                  </a:lnTo>
                  <a:lnTo>
                    <a:pt x="371" y="49"/>
                  </a:lnTo>
                  <a:lnTo>
                    <a:pt x="380" y="40"/>
                  </a:lnTo>
                  <a:lnTo>
                    <a:pt x="390" y="28"/>
                  </a:lnTo>
                  <a:lnTo>
                    <a:pt x="399" y="21"/>
                  </a:lnTo>
                  <a:lnTo>
                    <a:pt x="409" y="11"/>
                  </a:lnTo>
                  <a:lnTo>
                    <a:pt x="418" y="5"/>
                  </a:lnTo>
                  <a:lnTo>
                    <a:pt x="426" y="2"/>
                  </a:lnTo>
                  <a:lnTo>
                    <a:pt x="434" y="0"/>
                  </a:lnTo>
                  <a:lnTo>
                    <a:pt x="439" y="0"/>
                  </a:lnTo>
                  <a:lnTo>
                    <a:pt x="445" y="5"/>
                  </a:lnTo>
                  <a:lnTo>
                    <a:pt x="447" y="9"/>
                  </a:lnTo>
                  <a:lnTo>
                    <a:pt x="449" y="15"/>
                  </a:lnTo>
                  <a:lnTo>
                    <a:pt x="445" y="21"/>
                  </a:lnTo>
                  <a:lnTo>
                    <a:pt x="443" y="28"/>
                  </a:lnTo>
                  <a:lnTo>
                    <a:pt x="437" y="36"/>
                  </a:lnTo>
                  <a:lnTo>
                    <a:pt x="430" y="47"/>
                  </a:lnTo>
                  <a:lnTo>
                    <a:pt x="422" y="57"/>
                  </a:lnTo>
                  <a:lnTo>
                    <a:pt x="415" y="70"/>
                  </a:lnTo>
                  <a:lnTo>
                    <a:pt x="403" y="79"/>
                  </a:lnTo>
                  <a:lnTo>
                    <a:pt x="394" y="91"/>
                  </a:lnTo>
                  <a:lnTo>
                    <a:pt x="382" y="102"/>
                  </a:lnTo>
                  <a:lnTo>
                    <a:pt x="375" y="116"/>
                  </a:lnTo>
                  <a:lnTo>
                    <a:pt x="365" y="129"/>
                  </a:lnTo>
                  <a:lnTo>
                    <a:pt x="358" y="140"/>
                  </a:lnTo>
                  <a:lnTo>
                    <a:pt x="350" y="154"/>
                  </a:lnTo>
                  <a:lnTo>
                    <a:pt x="344" y="167"/>
                  </a:lnTo>
                  <a:lnTo>
                    <a:pt x="339" y="176"/>
                  </a:lnTo>
                  <a:lnTo>
                    <a:pt x="335" y="186"/>
                  </a:lnTo>
                  <a:lnTo>
                    <a:pt x="329" y="195"/>
                  </a:lnTo>
                  <a:lnTo>
                    <a:pt x="325" y="205"/>
                  </a:lnTo>
                  <a:lnTo>
                    <a:pt x="321" y="214"/>
                  </a:lnTo>
                  <a:lnTo>
                    <a:pt x="318" y="224"/>
                  </a:lnTo>
                  <a:lnTo>
                    <a:pt x="314" y="232"/>
                  </a:lnTo>
                  <a:lnTo>
                    <a:pt x="312" y="241"/>
                  </a:lnTo>
                  <a:lnTo>
                    <a:pt x="308" y="247"/>
                  </a:lnTo>
                  <a:lnTo>
                    <a:pt x="304" y="254"/>
                  </a:lnTo>
                  <a:lnTo>
                    <a:pt x="302" y="258"/>
                  </a:lnTo>
                  <a:lnTo>
                    <a:pt x="301" y="266"/>
                  </a:lnTo>
                  <a:lnTo>
                    <a:pt x="297" y="273"/>
                  </a:lnTo>
                  <a:lnTo>
                    <a:pt x="299" y="277"/>
                  </a:lnTo>
                  <a:lnTo>
                    <a:pt x="295" y="283"/>
                  </a:lnTo>
                  <a:lnTo>
                    <a:pt x="293" y="292"/>
                  </a:lnTo>
                  <a:lnTo>
                    <a:pt x="289" y="304"/>
                  </a:lnTo>
                  <a:lnTo>
                    <a:pt x="285" y="315"/>
                  </a:lnTo>
                  <a:lnTo>
                    <a:pt x="278" y="323"/>
                  </a:lnTo>
                  <a:lnTo>
                    <a:pt x="274" y="328"/>
                  </a:lnTo>
                  <a:lnTo>
                    <a:pt x="266" y="328"/>
                  </a:lnTo>
                  <a:lnTo>
                    <a:pt x="263" y="323"/>
                  </a:lnTo>
                  <a:lnTo>
                    <a:pt x="257" y="315"/>
                  </a:lnTo>
                  <a:lnTo>
                    <a:pt x="253" y="309"/>
                  </a:lnTo>
                  <a:lnTo>
                    <a:pt x="245" y="306"/>
                  </a:lnTo>
                  <a:lnTo>
                    <a:pt x="240" y="304"/>
                  </a:lnTo>
                  <a:lnTo>
                    <a:pt x="230" y="300"/>
                  </a:lnTo>
                  <a:lnTo>
                    <a:pt x="223" y="298"/>
                  </a:lnTo>
                  <a:lnTo>
                    <a:pt x="213" y="296"/>
                  </a:lnTo>
                  <a:lnTo>
                    <a:pt x="205" y="296"/>
                  </a:lnTo>
                  <a:lnTo>
                    <a:pt x="196" y="296"/>
                  </a:lnTo>
                  <a:lnTo>
                    <a:pt x="188" y="296"/>
                  </a:lnTo>
                  <a:lnTo>
                    <a:pt x="181" y="296"/>
                  </a:lnTo>
                  <a:lnTo>
                    <a:pt x="177" y="300"/>
                  </a:lnTo>
                  <a:lnTo>
                    <a:pt x="169" y="304"/>
                  </a:lnTo>
                  <a:lnTo>
                    <a:pt x="171" y="311"/>
                  </a:lnTo>
                  <a:lnTo>
                    <a:pt x="183" y="323"/>
                  </a:lnTo>
                  <a:lnTo>
                    <a:pt x="192" y="332"/>
                  </a:lnTo>
                  <a:lnTo>
                    <a:pt x="196" y="336"/>
                  </a:lnTo>
                  <a:lnTo>
                    <a:pt x="204" y="340"/>
                  </a:lnTo>
                  <a:lnTo>
                    <a:pt x="213" y="344"/>
                  </a:lnTo>
                  <a:lnTo>
                    <a:pt x="224" y="349"/>
                  </a:lnTo>
                  <a:lnTo>
                    <a:pt x="234" y="351"/>
                  </a:lnTo>
                  <a:lnTo>
                    <a:pt x="242" y="355"/>
                  </a:lnTo>
                  <a:lnTo>
                    <a:pt x="245" y="359"/>
                  </a:lnTo>
                  <a:lnTo>
                    <a:pt x="251" y="365"/>
                  </a:lnTo>
                  <a:lnTo>
                    <a:pt x="253" y="368"/>
                  </a:lnTo>
                  <a:lnTo>
                    <a:pt x="253" y="372"/>
                  </a:lnTo>
                  <a:lnTo>
                    <a:pt x="257" y="368"/>
                  </a:lnTo>
                  <a:lnTo>
                    <a:pt x="264" y="365"/>
                  </a:lnTo>
                  <a:lnTo>
                    <a:pt x="268" y="359"/>
                  </a:lnTo>
                  <a:lnTo>
                    <a:pt x="274" y="355"/>
                  </a:lnTo>
                  <a:lnTo>
                    <a:pt x="282" y="351"/>
                  </a:lnTo>
                  <a:lnTo>
                    <a:pt x="291" y="347"/>
                  </a:lnTo>
                  <a:lnTo>
                    <a:pt x="299" y="342"/>
                  </a:lnTo>
                  <a:lnTo>
                    <a:pt x="306" y="338"/>
                  </a:lnTo>
                  <a:lnTo>
                    <a:pt x="314" y="332"/>
                  </a:lnTo>
                  <a:lnTo>
                    <a:pt x="321" y="328"/>
                  </a:lnTo>
                  <a:lnTo>
                    <a:pt x="329" y="323"/>
                  </a:lnTo>
                  <a:lnTo>
                    <a:pt x="337" y="319"/>
                  </a:lnTo>
                  <a:lnTo>
                    <a:pt x="344" y="315"/>
                  </a:lnTo>
                  <a:lnTo>
                    <a:pt x="350" y="313"/>
                  </a:lnTo>
                  <a:lnTo>
                    <a:pt x="361" y="308"/>
                  </a:lnTo>
                  <a:lnTo>
                    <a:pt x="371" y="304"/>
                  </a:lnTo>
                  <a:lnTo>
                    <a:pt x="377" y="300"/>
                  </a:lnTo>
                  <a:lnTo>
                    <a:pt x="384" y="296"/>
                  </a:lnTo>
                  <a:lnTo>
                    <a:pt x="390" y="290"/>
                  </a:lnTo>
                  <a:lnTo>
                    <a:pt x="396" y="283"/>
                  </a:lnTo>
                  <a:lnTo>
                    <a:pt x="399" y="275"/>
                  </a:lnTo>
                  <a:lnTo>
                    <a:pt x="405" y="264"/>
                  </a:lnTo>
                  <a:lnTo>
                    <a:pt x="407" y="254"/>
                  </a:lnTo>
                  <a:lnTo>
                    <a:pt x="409" y="247"/>
                  </a:lnTo>
                  <a:lnTo>
                    <a:pt x="413" y="237"/>
                  </a:lnTo>
                  <a:lnTo>
                    <a:pt x="417" y="228"/>
                  </a:lnTo>
                  <a:lnTo>
                    <a:pt x="417" y="216"/>
                  </a:lnTo>
                  <a:lnTo>
                    <a:pt x="420" y="209"/>
                  </a:lnTo>
                  <a:lnTo>
                    <a:pt x="422" y="197"/>
                  </a:lnTo>
                  <a:lnTo>
                    <a:pt x="426" y="190"/>
                  </a:lnTo>
                  <a:lnTo>
                    <a:pt x="428" y="178"/>
                  </a:lnTo>
                  <a:lnTo>
                    <a:pt x="430" y="171"/>
                  </a:lnTo>
                  <a:lnTo>
                    <a:pt x="430" y="163"/>
                  </a:lnTo>
                  <a:lnTo>
                    <a:pt x="434" y="157"/>
                  </a:lnTo>
                  <a:lnTo>
                    <a:pt x="436" y="150"/>
                  </a:lnTo>
                  <a:lnTo>
                    <a:pt x="439" y="148"/>
                  </a:lnTo>
                  <a:lnTo>
                    <a:pt x="437" y="152"/>
                  </a:lnTo>
                  <a:lnTo>
                    <a:pt x="437" y="163"/>
                  </a:lnTo>
                  <a:lnTo>
                    <a:pt x="437" y="169"/>
                  </a:lnTo>
                  <a:lnTo>
                    <a:pt x="437" y="176"/>
                  </a:lnTo>
                  <a:lnTo>
                    <a:pt x="437" y="186"/>
                  </a:lnTo>
                  <a:lnTo>
                    <a:pt x="437" y="195"/>
                  </a:lnTo>
                  <a:lnTo>
                    <a:pt x="437" y="203"/>
                  </a:lnTo>
                  <a:lnTo>
                    <a:pt x="437" y="211"/>
                  </a:lnTo>
                  <a:lnTo>
                    <a:pt x="437" y="218"/>
                  </a:lnTo>
                  <a:lnTo>
                    <a:pt x="437" y="226"/>
                  </a:lnTo>
                  <a:lnTo>
                    <a:pt x="439" y="235"/>
                  </a:lnTo>
                  <a:lnTo>
                    <a:pt x="443" y="239"/>
                  </a:lnTo>
                  <a:lnTo>
                    <a:pt x="447" y="233"/>
                  </a:lnTo>
                  <a:lnTo>
                    <a:pt x="455" y="224"/>
                  </a:lnTo>
                  <a:lnTo>
                    <a:pt x="458" y="216"/>
                  </a:lnTo>
                  <a:lnTo>
                    <a:pt x="462" y="209"/>
                  </a:lnTo>
                  <a:lnTo>
                    <a:pt x="466" y="199"/>
                  </a:lnTo>
                  <a:lnTo>
                    <a:pt x="472" y="192"/>
                  </a:lnTo>
                  <a:lnTo>
                    <a:pt x="475" y="180"/>
                  </a:lnTo>
                  <a:lnTo>
                    <a:pt x="481" y="173"/>
                  </a:lnTo>
                  <a:lnTo>
                    <a:pt x="487" y="163"/>
                  </a:lnTo>
                  <a:lnTo>
                    <a:pt x="493" y="155"/>
                  </a:lnTo>
                  <a:lnTo>
                    <a:pt x="496" y="148"/>
                  </a:lnTo>
                  <a:lnTo>
                    <a:pt x="502" y="140"/>
                  </a:lnTo>
                  <a:lnTo>
                    <a:pt x="506" y="136"/>
                  </a:lnTo>
                  <a:lnTo>
                    <a:pt x="514" y="135"/>
                  </a:lnTo>
                  <a:lnTo>
                    <a:pt x="521" y="133"/>
                  </a:lnTo>
                  <a:lnTo>
                    <a:pt x="529" y="138"/>
                  </a:lnTo>
                  <a:lnTo>
                    <a:pt x="531" y="142"/>
                  </a:lnTo>
                  <a:lnTo>
                    <a:pt x="534" y="150"/>
                  </a:lnTo>
                  <a:lnTo>
                    <a:pt x="538" y="157"/>
                  </a:lnTo>
                  <a:lnTo>
                    <a:pt x="542" y="167"/>
                  </a:lnTo>
                  <a:lnTo>
                    <a:pt x="542" y="174"/>
                  </a:lnTo>
                  <a:lnTo>
                    <a:pt x="544" y="184"/>
                  </a:lnTo>
                  <a:lnTo>
                    <a:pt x="544" y="195"/>
                  </a:lnTo>
                  <a:lnTo>
                    <a:pt x="546" y="209"/>
                  </a:lnTo>
                  <a:lnTo>
                    <a:pt x="544" y="220"/>
                  </a:lnTo>
                  <a:lnTo>
                    <a:pt x="544" y="232"/>
                  </a:lnTo>
                  <a:lnTo>
                    <a:pt x="542" y="245"/>
                  </a:lnTo>
                  <a:lnTo>
                    <a:pt x="540" y="258"/>
                  </a:lnTo>
                  <a:lnTo>
                    <a:pt x="534" y="270"/>
                  </a:lnTo>
                  <a:lnTo>
                    <a:pt x="531" y="283"/>
                  </a:lnTo>
                  <a:lnTo>
                    <a:pt x="525" y="294"/>
                  </a:lnTo>
                  <a:lnTo>
                    <a:pt x="519" y="308"/>
                  </a:lnTo>
                  <a:lnTo>
                    <a:pt x="512" y="319"/>
                  </a:lnTo>
                  <a:lnTo>
                    <a:pt x="506" y="330"/>
                  </a:lnTo>
                  <a:lnTo>
                    <a:pt x="500" y="344"/>
                  </a:lnTo>
                  <a:lnTo>
                    <a:pt x="495" y="355"/>
                  </a:lnTo>
                  <a:lnTo>
                    <a:pt x="487" y="365"/>
                  </a:lnTo>
                  <a:lnTo>
                    <a:pt x="483" y="374"/>
                  </a:lnTo>
                  <a:lnTo>
                    <a:pt x="479" y="382"/>
                  </a:lnTo>
                  <a:lnTo>
                    <a:pt x="475" y="391"/>
                  </a:lnTo>
                  <a:lnTo>
                    <a:pt x="472" y="397"/>
                  </a:lnTo>
                  <a:lnTo>
                    <a:pt x="472" y="406"/>
                  </a:lnTo>
                  <a:lnTo>
                    <a:pt x="472" y="410"/>
                  </a:lnTo>
                  <a:lnTo>
                    <a:pt x="474" y="416"/>
                  </a:lnTo>
                  <a:lnTo>
                    <a:pt x="479" y="420"/>
                  </a:lnTo>
                  <a:lnTo>
                    <a:pt x="491" y="422"/>
                  </a:lnTo>
                  <a:lnTo>
                    <a:pt x="496" y="420"/>
                  </a:lnTo>
                  <a:lnTo>
                    <a:pt x="504" y="420"/>
                  </a:lnTo>
                  <a:lnTo>
                    <a:pt x="514" y="420"/>
                  </a:lnTo>
                  <a:lnTo>
                    <a:pt x="521" y="420"/>
                  </a:lnTo>
                  <a:lnTo>
                    <a:pt x="527" y="416"/>
                  </a:lnTo>
                  <a:lnTo>
                    <a:pt x="534" y="414"/>
                  </a:lnTo>
                  <a:lnTo>
                    <a:pt x="542" y="412"/>
                  </a:lnTo>
                  <a:lnTo>
                    <a:pt x="550" y="412"/>
                  </a:lnTo>
                  <a:lnTo>
                    <a:pt x="559" y="410"/>
                  </a:lnTo>
                  <a:lnTo>
                    <a:pt x="567" y="414"/>
                  </a:lnTo>
                  <a:lnTo>
                    <a:pt x="565" y="416"/>
                  </a:lnTo>
                  <a:lnTo>
                    <a:pt x="559" y="424"/>
                  </a:lnTo>
                  <a:lnTo>
                    <a:pt x="552" y="431"/>
                  </a:lnTo>
                  <a:lnTo>
                    <a:pt x="542" y="444"/>
                  </a:lnTo>
                  <a:lnTo>
                    <a:pt x="531" y="452"/>
                  </a:lnTo>
                  <a:lnTo>
                    <a:pt x="523" y="462"/>
                  </a:lnTo>
                  <a:lnTo>
                    <a:pt x="517" y="469"/>
                  </a:lnTo>
                  <a:lnTo>
                    <a:pt x="517" y="473"/>
                  </a:lnTo>
                  <a:lnTo>
                    <a:pt x="519" y="473"/>
                  </a:lnTo>
                  <a:lnTo>
                    <a:pt x="523" y="473"/>
                  </a:lnTo>
                  <a:lnTo>
                    <a:pt x="529" y="473"/>
                  </a:lnTo>
                  <a:lnTo>
                    <a:pt x="536" y="471"/>
                  </a:lnTo>
                  <a:lnTo>
                    <a:pt x="544" y="469"/>
                  </a:lnTo>
                  <a:lnTo>
                    <a:pt x="555" y="465"/>
                  </a:lnTo>
                  <a:lnTo>
                    <a:pt x="565" y="463"/>
                  </a:lnTo>
                  <a:lnTo>
                    <a:pt x="578" y="462"/>
                  </a:lnTo>
                  <a:lnTo>
                    <a:pt x="590" y="456"/>
                  </a:lnTo>
                  <a:lnTo>
                    <a:pt x="601" y="452"/>
                  </a:lnTo>
                  <a:lnTo>
                    <a:pt x="614" y="450"/>
                  </a:lnTo>
                  <a:lnTo>
                    <a:pt x="630" y="448"/>
                  </a:lnTo>
                  <a:lnTo>
                    <a:pt x="641" y="444"/>
                  </a:lnTo>
                  <a:lnTo>
                    <a:pt x="654" y="444"/>
                  </a:lnTo>
                  <a:lnTo>
                    <a:pt x="668" y="444"/>
                  </a:lnTo>
                  <a:lnTo>
                    <a:pt x="681" y="444"/>
                  </a:lnTo>
                  <a:lnTo>
                    <a:pt x="692" y="444"/>
                  </a:lnTo>
                  <a:lnTo>
                    <a:pt x="704" y="446"/>
                  </a:lnTo>
                  <a:lnTo>
                    <a:pt x="715" y="448"/>
                  </a:lnTo>
                  <a:lnTo>
                    <a:pt x="728" y="452"/>
                  </a:lnTo>
                  <a:lnTo>
                    <a:pt x="740" y="456"/>
                  </a:lnTo>
                  <a:lnTo>
                    <a:pt x="751" y="462"/>
                  </a:lnTo>
                  <a:lnTo>
                    <a:pt x="761" y="467"/>
                  </a:lnTo>
                  <a:lnTo>
                    <a:pt x="772" y="473"/>
                  </a:lnTo>
                  <a:lnTo>
                    <a:pt x="780" y="477"/>
                  </a:lnTo>
                  <a:lnTo>
                    <a:pt x="789" y="482"/>
                  </a:lnTo>
                  <a:lnTo>
                    <a:pt x="795" y="488"/>
                  </a:lnTo>
                  <a:lnTo>
                    <a:pt x="803" y="494"/>
                  </a:lnTo>
                  <a:lnTo>
                    <a:pt x="812" y="500"/>
                  </a:lnTo>
                  <a:lnTo>
                    <a:pt x="816" y="503"/>
                  </a:lnTo>
                  <a:lnTo>
                    <a:pt x="814" y="501"/>
                  </a:lnTo>
                  <a:lnTo>
                    <a:pt x="810" y="500"/>
                  </a:lnTo>
                  <a:lnTo>
                    <a:pt x="803" y="500"/>
                  </a:lnTo>
                  <a:lnTo>
                    <a:pt x="795" y="500"/>
                  </a:lnTo>
                  <a:lnTo>
                    <a:pt x="785" y="496"/>
                  </a:lnTo>
                  <a:lnTo>
                    <a:pt x="774" y="494"/>
                  </a:lnTo>
                  <a:lnTo>
                    <a:pt x="761" y="492"/>
                  </a:lnTo>
                  <a:lnTo>
                    <a:pt x="747" y="492"/>
                  </a:lnTo>
                  <a:lnTo>
                    <a:pt x="732" y="490"/>
                  </a:lnTo>
                  <a:lnTo>
                    <a:pt x="717" y="488"/>
                  </a:lnTo>
                  <a:lnTo>
                    <a:pt x="702" y="488"/>
                  </a:lnTo>
                  <a:lnTo>
                    <a:pt x="687" y="488"/>
                  </a:lnTo>
                  <a:lnTo>
                    <a:pt x="671" y="486"/>
                  </a:lnTo>
                  <a:lnTo>
                    <a:pt x="656" y="488"/>
                  </a:lnTo>
                  <a:lnTo>
                    <a:pt x="641" y="488"/>
                  </a:lnTo>
                  <a:lnTo>
                    <a:pt x="630" y="492"/>
                  </a:lnTo>
                  <a:lnTo>
                    <a:pt x="614" y="494"/>
                  </a:lnTo>
                  <a:lnTo>
                    <a:pt x="601" y="496"/>
                  </a:lnTo>
                  <a:lnTo>
                    <a:pt x="590" y="500"/>
                  </a:lnTo>
                  <a:lnTo>
                    <a:pt x="578" y="503"/>
                  </a:lnTo>
                  <a:lnTo>
                    <a:pt x="567" y="505"/>
                  </a:lnTo>
                  <a:lnTo>
                    <a:pt x="555" y="507"/>
                  </a:lnTo>
                  <a:lnTo>
                    <a:pt x="546" y="511"/>
                  </a:lnTo>
                  <a:lnTo>
                    <a:pt x="538" y="515"/>
                  </a:lnTo>
                  <a:lnTo>
                    <a:pt x="529" y="515"/>
                  </a:lnTo>
                  <a:lnTo>
                    <a:pt x="521" y="519"/>
                  </a:lnTo>
                  <a:lnTo>
                    <a:pt x="514" y="520"/>
                  </a:lnTo>
                  <a:lnTo>
                    <a:pt x="510" y="522"/>
                  </a:lnTo>
                  <a:lnTo>
                    <a:pt x="500" y="524"/>
                  </a:lnTo>
                  <a:lnTo>
                    <a:pt x="500" y="528"/>
                  </a:lnTo>
                  <a:lnTo>
                    <a:pt x="496" y="524"/>
                  </a:lnTo>
                  <a:lnTo>
                    <a:pt x="493" y="522"/>
                  </a:lnTo>
                  <a:lnTo>
                    <a:pt x="487" y="517"/>
                  </a:lnTo>
                  <a:lnTo>
                    <a:pt x="479" y="511"/>
                  </a:lnTo>
                  <a:lnTo>
                    <a:pt x="472" y="501"/>
                  </a:lnTo>
                  <a:lnTo>
                    <a:pt x="462" y="494"/>
                  </a:lnTo>
                  <a:lnTo>
                    <a:pt x="455" y="484"/>
                  </a:lnTo>
                  <a:lnTo>
                    <a:pt x="449" y="477"/>
                  </a:lnTo>
                  <a:lnTo>
                    <a:pt x="441" y="467"/>
                  </a:lnTo>
                  <a:lnTo>
                    <a:pt x="439" y="460"/>
                  </a:lnTo>
                  <a:lnTo>
                    <a:pt x="436" y="450"/>
                  </a:lnTo>
                  <a:lnTo>
                    <a:pt x="436" y="443"/>
                  </a:lnTo>
                  <a:lnTo>
                    <a:pt x="436" y="433"/>
                  </a:lnTo>
                  <a:lnTo>
                    <a:pt x="436" y="424"/>
                  </a:lnTo>
                  <a:lnTo>
                    <a:pt x="436" y="414"/>
                  </a:lnTo>
                  <a:lnTo>
                    <a:pt x="436" y="406"/>
                  </a:lnTo>
                  <a:lnTo>
                    <a:pt x="434" y="397"/>
                  </a:lnTo>
                  <a:lnTo>
                    <a:pt x="432" y="387"/>
                  </a:lnTo>
                  <a:lnTo>
                    <a:pt x="430" y="376"/>
                  </a:lnTo>
                  <a:lnTo>
                    <a:pt x="430" y="368"/>
                  </a:lnTo>
                  <a:lnTo>
                    <a:pt x="426" y="359"/>
                  </a:lnTo>
                  <a:lnTo>
                    <a:pt x="424" y="351"/>
                  </a:lnTo>
                  <a:lnTo>
                    <a:pt x="420" y="344"/>
                  </a:lnTo>
                  <a:lnTo>
                    <a:pt x="420" y="338"/>
                  </a:lnTo>
                  <a:lnTo>
                    <a:pt x="413" y="327"/>
                  </a:lnTo>
                  <a:lnTo>
                    <a:pt x="409" y="319"/>
                  </a:lnTo>
                  <a:lnTo>
                    <a:pt x="403" y="315"/>
                  </a:lnTo>
                  <a:lnTo>
                    <a:pt x="401" y="315"/>
                  </a:lnTo>
                  <a:lnTo>
                    <a:pt x="398" y="321"/>
                  </a:lnTo>
                  <a:lnTo>
                    <a:pt x="390" y="327"/>
                  </a:lnTo>
                  <a:lnTo>
                    <a:pt x="382" y="336"/>
                  </a:lnTo>
                  <a:lnTo>
                    <a:pt x="369" y="346"/>
                  </a:lnTo>
                  <a:lnTo>
                    <a:pt x="358" y="355"/>
                  </a:lnTo>
                  <a:lnTo>
                    <a:pt x="350" y="359"/>
                  </a:lnTo>
                  <a:lnTo>
                    <a:pt x="342" y="365"/>
                  </a:lnTo>
                  <a:lnTo>
                    <a:pt x="335" y="370"/>
                  </a:lnTo>
                  <a:lnTo>
                    <a:pt x="329" y="376"/>
                  </a:lnTo>
                  <a:lnTo>
                    <a:pt x="320" y="380"/>
                  </a:lnTo>
                  <a:lnTo>
                    <a:pt x="312" y="384"/>
                  </a:lnTo>
                  <a:lnTo>
                    <a:pt x="302" y="387"/>
                  </a:lnTo>
                  <a:lnTo>
                    <a:pt x="295" y="391"/>
                  </a:lnTo>
                  <a:lnTo>
                    <a:pt x="287" y="393"/>
                  </a:lnTo>
                  <a:lnTo>
                    <a:pt x="278" y="397"/>
                  </a:lnTo>
                  <a:lnTo>
                    <a:pt x="272" y="399"/>
                  </a:lnTo>
                  <a:lnTo>
                    <a:pt x="264" y="403"/>
                  </a:lnTo>
                  <a:lnTo>
                    <a:pt x="253" y="406"/>
                  </a:lnTo>
                  <a:lnTo>
                    <a:pt x="244" y="410"/>
                  </a:lnTo>
                  <a:lnTo>
                    <a:pt x="238" y="410"/>
                  </a:lnTo>
                  <a:lnTo>
                    <a:pt x="236" y="412"/>
                  </a:lnTo>
                  <a:lnTo>
                    <a:pt x="232" y="410"/>
                  </a:lnTo>
                  <a:lnTo>
                    <a:pt x="223" y="406"/>
                  </a:lnTo>
                  <a:lnTo>
                    <a:pt x="215" y="405"/>
                  </a:lnTo>
                  <a:lnTo>
                    <a:pt x="209" y="403"/>
                  </a:lnTo>
                  <a:lnTo>
                    <a:pt x="200" y="399"/>
                  </a:lnTo>
                  <a:lnTo>
                    <a:pt x="192" y="397"/>
                  </a:lnTo>
                  <a:lnTo>
                    <a:pt x="183" y="393"/>
                  </a:lnTo>
                  <a:lnTo>
                    <a:pt x="173" y="389"/>
                  </a:lnTo>
                  <a:lnTo>
                    <a:pt x="162" y="386"/>
                  </a:lnTo>
                  <a:lnTo>
                    <a:pt x="152" y="384"/>
                  </a:lnTo>
                  <a:lnTo>
                    <a:pt x="141" y="380"/>
                  </a:lnTo>
                  <a:lnTo>
                    <a:pt x="131" y="376"/>
                  </a:lnTo>
                  <a:lnTo>
                    <a:pt x="122" y="372"/>
                  </a:lnTo>
                  <a:lnTo>
                    <a:pt x="114" y="368"/>
                  </a:lnTo>
                  <a:lnTo>
                    <a:pt x="105" y="365"/>
                  </a:lnTo>
                  <a:lnTo>
                    <a:pt x="97" y="359"/>
                  </a:lnTo>
                  <a:lnTo>
                    <a:pt x="89" y="355"/>
                  </a:lnTo>
                  <a:lnTo>
                    <a:pt x="82" y="351"/>
                  </a:lnTo>
                  <a:lnTo>
                    <a:pt x="69" y="344"/>
                  </a:lnTo>
                  <a:lnTo>
                    <a:pt x="61" y="338"/>
                  </a:lnTo>
                  <a:lnTo>
                    <a:pt x="51" y="332"/>
                  </a:lnTo>
                  <a:lnTo>
                    <a:pt x="48" y="330"/>
                  </a:lnTo>
                  <a:lnTo>
                    <a:pt x="44" y="327"/>
                  </a:lnTo>
                  <a:lnTo>
                    <a:pt x="31" y="328"/>
                  </a:lnTo>
                  <a:lnTo>
                    <a:pt x="0" y="313"/>
                  </a:lnTo>
                  <a:lnTo>
                    <a:pt x="0" y="262"/>
                  </a:lnTo>
                  <a:lnTo>
                    <a:pt x="0" y="26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71" name="Freeform 63"/>
            <p:cNvSpPr>
              <a:spLocks/>
            </p:cNvSpPr>
            <p:nvPr/>
          </p:nvSpPr>
          <p:spPr bwMode="auto">
            <a:xfrm>
              <a:off x="1784" y="3370"/>
              <a:ext cx="44" cy="152"/>
            </a:xfrm>
            <a:custGeom>
              <a:avLst/>
              <a:gdLst>
                <a:gd name="T0" fmla="*/ 0 w 87"/>
                <a:gd name="T1" fmla="*/ 180 h 302"/>
                <a:gd name="T2" fmla="*/ 2 w 87"/>
                <a:gd name="T3" fmla="*/ 173 h 302"/>
                <a:gd name="T4" fmla="*/ 8 w 87"/>
                <a:gd name="T5" fmla="*/ 156 h 302"/>
                <a:gd name="T6" fmla="*/ 9 w 87"/>
                <a:gd name="T7" fmla="*/ 137 h 302"/>
                <a:gd name="T8" fmla="*/ 13 w 87"/>
                <a:gd name="T9" fmla="*/ 123 h 302"/>
                <a:gd name="T10" fmla="*/ 15 w 87"/>
                <a:gd name="T11" fmla="*/ 106 h 302"/>
                <a:gd name="T12" fmla="*/ 17 w 87"/>
                <a:gd name="T13" fmla="*/ 85 h 302"/>
                <a:gd name="T14" fmla="*/ 17 w 87"/>
                <a:gd name="T15" fmla="*/ 66 h 302"/>
                <a:gd name="T16" fmla="*/ 19 w 87"/>
                <a:gd name="T17" fmla="*/ 47 h 302"/>
                <a:gd name="T18" fmla="*/ 21 w 87"/>
                <a:gd name="T19" fmla="*/ 30 h 302"/>
                <a:gd name="T20" fmla="*/ 21 w 87"/>
                <a:gd name="T21" fmla="*/ 15 h 302"/>
                <a:gd name="T22" fmla="*/ 21 w 87"/>
                <a:gd name="T23" fmla="*/ 2 h 302"/>
                <a:gd name="T24" fmla="*/ 23 w 87"/>
                <a:gd name="T25" fmla="*/ 2 h 302"/>
                <a:gd name="T26" fmla="*/ 27 w 87"/>
                <a:gd name="T27" fmla="*/ 15 h 302"/>
                <a:gd name="T28" fmla="*/ 30 w 87"/>
                <a:gd name="T29" fmla="*/ 30 h 302"/>
                <a:gd name="T30" fmla="*/ 36 w 87"/>
                <a:gd name="T31" fmla="*/ 47 h 302"/>
                <a:gd name="T32" fmla="*/ 42 w 87"/>
                <a:gd name="T33" fmla="*/ 66 h 302"/>
                <a:gd name="T34" fmla="*/ 47 w 87"/>
                <a:gd name="T35" fmla="*/ 85 h 302"/>
                <a:gd name="T36" fmla="*/ 55 w 87"/>
                <a:gd name="T37" fmla="*/ 104 h 302"/>
                <a:gd name="T38" fmla="*/ 61 w 87"/>
                <a:gd name="T39" fmla="*/ 120 h 302"/>
                <a:gd name="T40" fmla="*/ 66 w 87"/>
                <a:gd name="T41" fmla="*/ 133 h 302"/>
                <a:gd name="T42" fmla="*/ 74 w 87"/>
                <a:gd name="T43" fmla="*/ 148 h 302"/>
                <a:gd name="T44" fmla="*/ 82 w 87"/>
                <a:gd name="T45" fmla="*/ 165 h 302"/>
                <a:gd name="T46" fmla="*/ 85 w 87"/>
                <a:gd name="T47" fmla="*/ 175 h 302"/>
                <a:gd name="T48" fmla="*/ 85 w 87"/>
                <a:gd name="T49" fmla="*/ 184 h 302"/>
                <a:gd name="T50" fmla="*/ 76 w 87"/>
                <a:gd name="T51" fmla="*/ 196 h 302"/>
                <a:gd name="T52" fmla="*/ 72 w 87"/>
                <a:gd name="T53" fmla="*/ 211 h 302"/>
                <a:gd name="T54" fmla="*/ 68 w 87"/>
                <a:gd name="T55" fmla="*/ 232 h 302"/>
                <a:gd name="T56" fmla="*/ 68 w 87"/>
                <a:gd name="T57" fmla="*/ 258 h 302"/>
                <a:gd name="T58" fmla="*/ 68 w 87"/>
                <a:gd name="T59" fmla="*/ 283 h 302"/>
                <a:gd name="T60" fmla="*/ 68 w 87"/>
                <a:gd name="T61" fmla="*/ 300 h 302"/>
                <a:gd name="T62" fmla="*/ 0 w 87"/>
                <a:gd name="T63" fmla="*/ 18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302">
                  <a:moveTo>
                    <a:pt x="0" y="182"/>
                  </a:moveTo>
                  <a:lnTo>
                    <a:pt x="0" y="180"/>
                  </a:lnTo>
                  <a:lnTo>
                    <a:pt x="2" y="179"/>
                  </a:lnTo>
                  <a:lnTo>
                    <a:pt x="2" y="173"/>
                  </a:lnTo>
                  <a:lnTo>
                    <a:pt x="6" y="165"/>
                  </a:lnTo>
                  <a:lnTo>
                    <a:pt x="8" y="156"/>
                  </a:lnTo>
                  <a:lnTo>
                    <a:pt x="9" y="144"/>
                  </a:lnTo>
                  <a:lnTo>
                    <a:pt x="9" y="137"/>
                  </a:lnTo>
                  <a:lnTo>
                    <a:pt x="13" y="131"/>
                  </a:lnTo>
                  <a:lnTo>
                    <a:pt x="13" y="123"/>
                  </a:lnTo>
                  <a:lnTo>
                    <a:pt x="15" y="116"/>
                  </a:lnTo>
                  <a:lnTo>
                    <a:pt x="15" y="106"/>
                  </a:lnTo>
                  <a:lnTo>
                    <a:pt x="17" y="97"/>
                  </a:lnTo>
                  <a:lnTo>
                    <a:pt x="17" y="85"/>
                  </a:lnTo>
                  <a:lnTo>
                    <a:pt x="17" y="78"/>
                  </a:lnTo>
                  <a:lnTo>
                    <a:pt x="17" y="66"/>
                  </a:lnTo>
                  <a:lnTo>
                    <a:pt x="19" y="57"/>
                  </a:lnTo>
                  <a:lnTo>
                    <a:pt x="19" y="47"/>
                  </a:lnTo>
                  <a:lnTo>
                    <a:pt x="21" y="40"/>
                  </a:lnTo>
                  <a:lnTo>
                    <a:pt x="21" y="30"/>
                  </a:lnTo>
                  <a:lnTo>
                    <a:pt x="21" y="23"/>
                  </a:lnTo>
                  <a:lnTo>
                    <a:pt x="21" y="15"/>
                  </a:lnTo>
                  <a:lnTo>
                    <a:pt x="21" y="9"/>
                  </a:lnTo>
                  <a:lnTo>
                    <a:pt x="21" y="2"/>
                  </a:lnTo>
                  <a:lnTo>
                    <a:pt x="23" y="0"/>
                  </a:lnTo>
                  <a:lnTo>
                    <a:pt x="23" y="2"/>
                  </a:lnTo>
                  <a:lnTo>
                    <a:pt x="25" y="9"/>
                  </a:lnTo>
                  <a:lnTo>
                    <a:pt x="27" y="15"/>
                  </a:lnTo>
                  <a:lnTo>
                    <a:pt x="28" y="23"/>
                  </a:lnTo>
                  <a:lnTo>
                    <a:pt x="30" y="30"/>
                  </a:lnTo>
                  <a:lnTo>
                    <a:pt x="34" y="40"/>
                  </a:lnTo>
                  <a:lnTo>
                    <a:pt x="36" y="47"/>
                  </a:lnTo>
                  <a:lnTo>
                    <a:pt x="38" y="59"/>
                  </a:lnTo>
                  <a:lnTo>
                    <a:pt x="42" y="66"/>
                  </a:lnTo>
                  <a:lnTo>
                    <a:pt x="46" y="78"/>
                  </a:lnTo>
                  <a:lnTo>
                    <a:pt x="47" y="85"/>
                  </a:lnTo>
                  <a:lnTo>
                    <a:pt x="51" y="95"/>
                  </a:lnTo>
                  <a:lnTo>
                    <a:pt x="55" y="104"/>
                  </a:lnTo>
                  <a:lnTo>
                    <a:pt x="59" y="114"/>
                  </a:lnTo>
                  <a:lnTo>
                    <a:pt x="61" y="120"/>
                  </a:lnTo>
                  <a:lnTo>
                    <a:pt x="65" y="127"/>
                  </a:lnTo>
                  <a:lnTo>
                    <a:pt x="66" y="133"/>
                  </a:lnTo>
                  <a:lnTo>
                    <a:pt x="70" y="141"/>
                  </a:lnTo>
                  <a:lnTo>
                    <a:pt x="74" y="148"/>
                  </a:lnTo>
                  <a:lnTo>
                    <a:pt x="80" y="158"/>
                  </a:lnTo>
                  <a:lnTo>
                    <a:pt x="82" y="165"/>
                  </a:lnTo>
                  <a:lnTo>
                    <a:pt x="85" y="169"/>
                  </a:lnTo>
                  <a:lnTo>
                    <a:pt x="85" y="175"/>
                  </a:lnTo>
                  <a:lnTo>
                    <a:pt x="87" y="179"/>
                  </a:lnTo>
                  <a:lnTo>
                    <a:pt x="85" y="184"/>
                  </a:lnTo>
                  <a:lnTo>
                    <a:pt x="80" y="192"/>
                  </a:lnTo>
                  <a:lnTo>
                    <a:pt x="76" y="196"/>
                  </a:lnTo>
                  <a:lnTo>
                    <a:pt x="74" y="203"/>
                  </a:lnTo>
                  <a:lnTo>
                    <a:pt x="72" y="211"/>
                  </a:lnTo>
                  <a:lnTo>
                    <a:pt x="72" y="220"/>
                  </a:lnTo>
                  <a:lnTo>
                    <a:pt x="68" y="232"/>
                  </a:lnTo>
                  <a:lnTo>
                    <a:pt x="68" y="245"/>
                  </a:lnTo>
                  <a:lnTo>
                    <a:pt x="68" y="258"/>
                  </a:lnTo>
                  <a:lnTo>
                    <a:pt x="68" y="272"/>
                  </a:lnTo>
                  <a:lnTo>
                    <a:pt x="68" y="283"/>
                  </a:lnTo>
                  <a:lnTo>
                    <a:pt x="68" y="293"/>
                  </a:lnTo>
                  <a:lnTo>
                    <a:pt x="68" y="300"/>
                  </a:lnTo>
                  <a:lnTo>
                    <a:pt x="68" y="302"/>
                  </a:lnTo>
                  <a:lnTo>
                    <a:pt x="0" y="182"/>
                  </a:lnTo>
                  <a:lnTo>
                    <a:pt x="0" y="18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72" name="Freeform 64"/>
            <p:cNvSpPr>
              <a:spLocks/>
            </p:cNvSpPr>
            <p:nvPr/>
          </p:nvSpPr>
          <p:spPr bwMode="auto">
            <a:xfrm>
              <a:off x="1612" y="3244"/>
              <a:ext cx="71" cy="22"/>
            </a:xfrm>
            <a:custGeom>
              <a:avLst/>
              <a:gdLst>
                <a:gd name="T0" fmla="*/ 0 w 140"/>
                <a:gd name="T1" fmla="*/ 44 h 44"/>
                <a:gd name="T2" fmla="*/ 0 w 140"/>
                <a:gd name="T3" fmla="*/ 40 h 44"/>
                <a:gd name="T4" fmla="*/ 4 w 140"/>
                <a:gd name="T5" fmla="*/ 38 h 44"/>
                <a:gd name="T6" fmla="*/ 9 w 140"/>
                <a:gd name="T7" fmla="*/ 30 h 44"/>
                <a:gd name="T8" fmla="*/ 17 w 140"/>
                <a:gd name="T9" fmla="*/ 27 h 44"/>
                <a:gd name="T10" fmla="*/ 24 w 140"/>
                <a:gd name="T11" fmla="*/ 19 h 44"/>
                <a:gd name="T12" fmla="*/ 34 w 140"/>
                <a:gd name="T13" fmla="*/ 13 h 44"/>
                <a:gd name="T14" fmla="*/ 47 w 140"/>
                <a:gd name="T15" fmla="*/ 8 h 44"/>
                <a:gd name="T16" fmla="*/ 59 w 140"/>
                <a:gd name="T17" fmla="*/ 6 h 44"/>
                <a:gd name="T18" fmla="*/ 68 w 140"/>
                <a:gd name="T19" fmla="*/ 2 h 44"/>
                <a:gd name="T20" fmla="*/ 80 w 140"/>
                <a:gd name="T21" fmla="*/ 0 h 44"/>
                <a:gd name="T22" fmla="*/ 89 w 140"/>
                <a:gd name="T23" fmla="*/ 0 h 44"/>
                <a:gd name="T24" fmla="*/ 99 w 140"/>
                <a:gd name="T25" fmla="*/ 2 h 44"/>
                <a:gd name="T26" fmla="*/ 106 w 140"/>
                <a:gd name="T27" fmla="*/ 2 h 44"/>
                <a:gd name="T28" fmla="*/ 112 w 140"/>
                <a:gd name="T29" fmla="*/ 4 h 44"/>
                <a:gd name="T30" fmla="*/ 116 w 140"/>
                <a:gd name="T31" fmla="*/ 6 h 44"/>
                <a:gd name="T32" fmla="*/ 118 w 140"/>
                <a:gd name="T33" fmla="*/ 6 h 44"/>
                <a:gd name="T34" fmla="*/ 140 w 140"/>
                <a:gd name="T35" fmla="*/ 27 h 44"/>
                <a:gd name="T36" fmla="*/ 139 w 140"/>
                <a:gd name="T37" fmla="*/ 27 h 44"/>
                <a:gd name="T38" fmla="*/ 135 w 140"/>
                <a:gd name="T39" fmla="*/ 27 h 44"/>
                <a:gd name="T40" fmla="*/ 129 w 140"/>
                <a:gd name="T41" fmla="*/ 27 h 44"/>
                <a:gd name="T42" fmla="*/ 123 w 140"/>
                <a:gd name="T43" fmla="*/ 27 h 44"/>
                <a:gd name="T44" fmla="*/ 112 w 140"/>
                <a:gd name="T45" fmla="*/ 27 h 44"/>
                <a:gd name="T46" fmla="*/ 102 w 140"/>
                <a:gd name="T47" fmla="*/ 27 h 44"/>
                <a:gd name="T48" fmla="*/ 89 w 140"/>
                <a:gd name="T49" fmla="*/ 27 h 44"/>
                <a:gd name="T50" fmla="*/ 78 w 140"/>
                <a:gd name="T51" fmla="*/ 27 h 44"/>
                <a:gd name="T52" fmla="*/ 70 w 140"/>
                <a:gd name="T53" fmla="*/ 27 h 44"/>
                <a:gd name="T54" fmla="*/ 64 w 140"/>
                <a:gd name="T55" fmla="*/ 27 h 44"/>
                <a:gd name="T56" fmla="*/ 55 w 140"/>
                <a:gd name="T57" fmla="*/ 29 h 44"/>
                <a:gd name="T58" fmla="*/ 49 w 140"/>
                <a:gd name="T59" fmla="*/ 30 h 44"/>
                <a:gd name="T60" fmla="*/ 36 w 140"/>
                <a:gd name="T61" fmla="*/ 32 h 44"/>
                <a:gd name="T62" fmla="*/ 24 w 140"/>
                <a:gd name="T63" fmla="*/ 36 h 44"/>
                <a:gd name="T64" fmla="*/ 13 w 140"/>
                <a:gd name="T65" fmla="*/ 38 h 44"/>
                <a:gd name="T66" fmla="*/ 5 w 140"/>
                <a:gd name="T67" fmla="*/ 40 h 44"/>
                <a:gd name="T68" fmla="*/ 2 w 140"/>
                <a:gd name="T69" fmla="*/ 42 h 44"/>
                <a:gd name="T70" fmla="*/ 0 w 140"/>
                <a:gd name="T71" fmla="*/ 44 h 44"/>
                <a:gd name="T72" fmla="*/ 0 w 140"/>
                <a:gd name="T7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44">
                  <a:moveTo>
                    <a:pt x="0" y="44"/>
                  </a:moveTo>
                  <a:lnTo>
                    <a:pt x="0" y="40"/>
                  </a:lnTo>
                  <a:lnTo>
                    <a:pt x="4" y="38"/>
                  </a:lnTo>
                  <a:lnTo>
                    <a:pt x="9" y="30"/>
                  </a:lnTo>
                  <a:lnTo>
                    <a:pt x="17" y="27"/>
                  </a:lnTo>
                  <a:lnTo>
                    <a:pt x="24" y="19"/>
                  </a:lnTo>
                  <a:lnTo>
                    <a:pt x="34" y="13"/>
                  </a:lnTo>
                  <a:lnTo>
                    <a:pt x="47" y="8"/>
                  </a:lnTo>
                  <a:lnTo>
                    <a:pt x="59" y="6"/>
                  </a:lnTo>
                  <a:lnTo>
                    <a:pt x="68" y="2"/>
                  </a:lnTo>
                  <a:lnTo>
                    <a:pt x="80" y="0"/>
                  </a:lnTo>
                  <a:lnTo>
                    <a:pt x="89" y="0"/>
                  </a:lnTo>
                  <a:lnTo>
                    <a:pt x="99" y="2"/>
                  </a:lnTo>
                  <a:lnTo>
                    <a:pt x="106" y="2"/>
                  </a:lnTo>
                  <a:lnTo>
                    <a:pt x="112" y="4"/>
                  </a:lnTo>
                  <a:lnTo>
                    <a:pt x="116" y="6"/>
                  </a:lnTo>
                  <a:lnTo>
                    <a:pt x="118" y="6"/>
                  </a:lnTo>
                  <a:lnTo>
                    <a:pt x="140" y="27"/>
                  </a:lnTo>
                  <a:lnTo>
                    <a:pt x="139" y="27"/>
                  </a:lnTo>
                  <a:lnTo>
                    <a:pt x="135" y="27"/>
                  </a:lnTo>
                  <a:lnTo>
                    <a:pt x="129" y="27"/>
                  </a:lnTo>
                  <a:lnTo>
                    <a:pt x="123" y="27"/>
                  </a:lnTo>
                  <a:lnTo>
                    <a:pt x="112" y="27"/>
                  </a:lnTo>
                  <a:lnTo>
                    <a:pt x="102" y="27"/>
                  </a:lnTo>
                  <a:lnTo>
                    <a:pt x="89" y="27"/>
                  </a:lnTo>
                  <a:lnTo>
                    <a:pt x="78" y="27"/>
                  </a:lnTo>
                  <a:lnTo>
                    <a:pt x="70" y="27"/>
                  </a:lnTo>
                  <a:lnTo>
                    <a:pt x="64" y="27"/>
                  </a:lnTo>
                  <a:lnTo>
                    <a:pt x="55" y="29"/>
                  </a:lnTo>
                  <a:lnTo>
                    <a:pt x="49" y="30"/>
                  </a:lnTo>
                  <a:lnTo>
                    <a:pt x="36" y="32"/>
                  </a:lnTo>
                  <a:lnTo>
                    <a:pt x="24" y="36"/>
                  </a:lnTo>
                  <a:lnTo>
                    <a:pt x="13" y="38"/>
                  </a:lnTo>
                  <a:lnTo>
                    <a:pt x="5" y="40"/>
                  </a:lnTo>
                  <a:lnTo>
                    <a:pt x="2" y="42"/>
                  </a:lnTo>
                  <a:lnTo>
                    <a:pt x="0" y="44"/>
                  </a:lnTo>
                  <a:lnTo>
                    <a:pt x="0" y="44"/>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73" name="Freeform 65"/>
            <p:cNvSpPr>
              <a:spLocks/>
            </p:cNvSpPr>
            <p:nvPr/>
          </p:nvSpPr>
          <p:spPr bwMode="auto">
            <a:xfrm>
              <a:off x="541" y="3446"/>
              <a:ext cx="335" cy="473"/>
            </a:xfrm>
            <a:custGeom>
              <a:avLst/>
              <a:gdLst>
                <a:gd name="T0" fmla="*/ 118 w 671"/>
                <a:gd name="T1" fmla="*/ 2 h 945"/>
                <a:gd name="T2" fmla="*/ 112 w 671"/>
                <a:gd name="T3" fmla="*/ 19 h 945"/>
                <a:gd name="T4" fmla="*/ 106 w 671"/>
                <a:gd name="T5" fmla="*/ 38 h 945"/>
                <a:gd name="T6" fmla="*/ 101 w 671"/>
                <a:gd name="T7" fmla="*/ 65 h 945"/>
                <a:gd name="T8" fmla="*/ 93 w 671"/>
                <a:gd name="T9" fmla="*/ 91 h 945"/>
                <a:gd name="T10" fmla="*/ 87 w 671"/>
                <a:gd name="T11" fmla="*/ 124 h 945"/>
                <a:gd name="T12" fmla="*/ 83 w 671"/>
                <a:gd name="T13" fmla="*/ 156 h 945"/>
                <a:gd name="T14" fmla="*/ 80 w 671"/>
                <a:gd name="T15" fmla="*/ 194 h 945"/>
                <a:gd name="T16" fmla="*/ 80 w 671"/>
                <a:gd name="T17" fmla="*/ 232 h 945"/>
                <a:gd name="T18" fmla="*/ 80 w 671"/>
                <a:gd name="T19" fmla="*/ 270 h 945"/>
                <a:gd name="T20" fmla="*/ 82 w 671"/>
                <a:gd name="T21" fmla="*/ 310 h 945"/>
                <a:gd name="T22" fmla="*/ 83 w 671"/>
                <a:gd name="T23" fmla="*/ 350 h 945"/>
                <a:gd name="T24" fmla="*/ 83 w 671"/>
                <a:gd name="T25" fmla="*/ 386 h 945"/>
                <a:gd name="T26" fmla="*/ 82 w 671"/>
                <a:gd name="T27" fmla="*/ 422 h 945"/>
                <a:gd name="T28" fmla="*/ 80 w 671"/>
                <a:gd name="T29" fmla="*/ 456 h 945"/>
                <a:gd name="T30" fmla="*/ 76 w 671"/>
                <a:gd name="T31" fmla="*/ 487 h 945"/>
                <a:gd name="T32" fmla="*/ 70 w 671"/>
                <a:gd name="T33" fmla="*/ 515 h 945"/>
                <a:gd name="T34" fmla="*/ 62 w 671"/>
                <a:gd name="T35" fmla="*/ 540 h 945"/>
                <a:gd name="T36" fmla="*/ 55 w 671"/>
                <a:gd name="T37" fmla="*/ 565 h 945"/>
                <a:gd name="T38" fmla="*/ 45 w 671"/>
                <a:gd name="T39" fmla="*/ 591 h 945"/>
                <a:gd name="T40" fmla="*/ 38 w 671"/>
                <a:gd name="T41" fmla="*/ 616 h 945"/>
                <a:gd name="T42" fmla="*/ 28 w 671"/>
                <a:gd name="T43" fmla="*/ 644 h 945"/>
                <a:gd name="T44" fmla="*/ 21 w 671"/>
                <a:gd name="T45" fmla="*/ 675 h 945"/>
                <a:gd name="T46" fmla="*/ 15 w 671"/>
                <a:gd name="T47" fmla="*/ 709 h 945"/>
                <a:gd name="T48" fmla="*/ 7 w 671"/>
                <a:gd name="T49" fmla="*/ 749 h 945"/>
                <a:gd name="T50" fmla="*/ 4 w 671"/>
                <a:gd name="T51" fmla="*/ 787 h 945"/>
                <a:gd name="T52" fmla="*/ 2 w 671"/>
                <a:gd name="T53" fmla="*/ 825 h 945"/>
                <a:gd name="T54" fmla="*/ 0 w 671"/>
                <a:gd name="T55" fmla="*/ 859 h 945"/>
                <a:gd name="T56" fmla="*/ 0 w 671"/>
                <a:gd name="T57" fmla="*/ 890 h 945"/>
                <a:gd name="T58" fmla="*/ 0 w 671"/>
                <a:gd name="T59" fmla="*/ 911 h 945"/>
                <a:gd name="T60" fmla="*/ 0 w 671"/>
                <a:gd name="T61" fmla="*/ 922 h 945"/>
                <a:gd name="T62" fmla="*/ 118 w 671"/>
                <a:gd name="T63" fmla="*/ 920 h 945"/>
                <a:gd name="T64" fmla="*/ 431 w 671"/>
                <a:gd name="T65" fmla="*/ 633 h 945"/>
                <a:gd name="T66" fmla="*/ 671 w 671"/>
                <a:gd name="T67" fmla="*/ 918 h 945"/>
                <a:gd name="T68" fmla="*/ 641 w 671"/>
                <a:gd name="T69" fmla="*/ 506 h 945"/>
                <a:gd name="T70" fmla="*/ 633 w 671"/>
                <a:gd name="T71" fmla="*/ 492 h 945"/>
                <a:gd name="T72" fmla="*/ 625 w 671"/>
                <a:gd name="T73" fmla="*/ 471 h 945"/>
                <a:gd name="T74" fmla="*/ 612 w 671"/>
                <a:gd name="T75" fmla="*/ 441 h 945"/>
                <a:gd name="T76" fmla="*/ 597 w 671"/>
                <a:gd name="T77" fmla="*/ 405 h 945"/>
                <a:gd name="T78" fmla="*/ 580 w 671"/>
                <a:gd name="T79" fmla="*/ 365 h 945"/>
                <a:gd name="T80" fmla="*/ 563 w 671"/>
                <a:gd name="T81" fmla="*/ 325 h 945"/>
                <a:gd name="T82" fmla="*/ 547 w 671"/>
                <a:gd name="T83" fmla="*/ 283 h 945"/>
                <a:gd name="T84" fmla="*/ 530 w 671"/>
                <a:gd name="T85" fmla="*/ 243 h 945"/>
                <a:gd name="T86" fmla="*/ 515 w 671"/>
                <a:gd name="T87" fmla="*/ 207 h 945"/>
                <a:gd name="T88" fmla="*/ 504 w 671"/>
                <a:gd name="T89" fmla="*/ 175 h 945"/>
                <a:gd name="T90" fmla="*/ 492 w 671"/>
                <a:gd name="T91" fmla="*/ 148 h 945"/>
                <a:gd name="T92" fmla="*/ 483 w 671"/>
                <a:gd name="T93" fmla="*/ 124 h 945"/>
                <a:gd name="T94" fmla="*/ 477 w 671"/>
                <a:gd name="T95" fmla="*/ 106 h 945"/>
                <a:gd name="T96" fmla="*/ 471 w 671"/>
                <a:gd name="T97" fmla="*/ 91 h 945"/>
                <a:gd name="T98" fmla="*/ 426 w 671"/>
                <a:gd name="T99" fmla="*/ 34 h 945"/>
                <a:gd name="T100" fmla="*/ 120 w 671"/>
                <a:gd name="T101"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1" h="945">
                  <a:moveTo>
                    <a:pt x="120" y="0"/>
                  </a:moveTo>
                  <a:lnTo>
                    <a:pt x="118" y="2"/>
                  </a:lnTo>
                  <a:lnTo>
                    <a:pt x="114" y="13"/>
                  </a:lnTo>
                  <a:lnTo>
                    <a:pt x="112" y="19"/>
                  </a:lnTo>
                  <a:lnTo>
                    <a:pt x="108" y="28"/>
                  </a:lnTo>
                  <a:lnTo>
                    <a:pt x="106" y="38"/>
                  </a:lnTo>
                  <a:lnTo>
                    <a:pt x="104" y="51"/>
                  </a:lnTo>
                  <a:lnTo>
                    <a:pt x="101" y="65"/>
                  </a:lnTo>
                  <a:lnTo>
                    <a:pt x="97" y="76"/>
                  </a:lnTo>
                  <a:lnTo>
                    <a:pt x="93" y="91"/>
                  </a:lnTo>
                  <a:lnTo>
                    <a:pt x="91" y="106"/>
                  </a:lnTo>
                  <a:lnTo>
                    <a:pt x="87" y="124"/>
                  </a:lnTo>
                  <a:lnTo>
                    <a:pt x="85" y="139"/>
                  </a:lnTo>
                  <a:lnTo>
                    <a:pt x="83" y="156"/>
                  </a:lnTo>
                  <a:lnTo>
                    <a:pt x="83" y="177"/>
                  </a:lnTo>
                  <a:lnTo>
                    <a:pt x="80" y="194"/>
                  </a:lnTo>
                  <a:lnTo>
                    <a:pt x="80" y="213"/>
                  </a:lnTo>
                  <a:lnTo>
                    <a:pt x="80" y="232"/>
                  </a:lnTo>
                  <a:lnTo>
                    <a:pt x="80" y="251"/>
                  </a:lnTo>
                  <a:lnTo>
                    <a:pt x="80" y="270"/>
                  </a:lnTo>
                  <a:lnTo>
                    <a:pt x="80" y="291"/>
                  </a:lnTo>
                  <a:lnTo>
                    <a:pt x="82" y="310"/>
                  </a:lnTo>
                  <a:lnTo>
                    <a:pt x="83" y="331"/>
                  </a:lnTo>
                  <a:lnTo>
                    <a:pt x="83" y="350"/>
                  </a:lnTo>
                  <a:lnTo>
                    <a:pt x="83" y="367"/>
                  </a:lnTo>
                  <a:lnTo>
                    <a:pt x="83" y="386"/>
                  </a:lnTo>
                  <a:lnTo>
                    <a:pt x="83" y="405"/>
                  </a:lnTo>
                  <a:lnTo>
                    <a:pt x="82" y="422"/>
                  </a:lnTo>
                  <a:lnTo>
                    <a:pt x="82" y="439"/>
                  </a:lnTo>
                  <a:lnTo>
                    <a:pt x="80" y="456"/>
                  </a:lnTo>
                  <a:lnTo>
                    <a:pt x="80" y="473"/>
                  </a:lnTo>
                  <a:lnTo>
                    <a:pt x="76" y="487"/>
                  </a:lnTo>
                  <a:lnTo>
                    <a:pt x="74" y="502"/>
                  </a:lnTo>
                  <a:lnTo>
                    <a:pt x="70" y="515"/>
                  </a:lnTo>
                  <a:lnTo>
                    <a:pt x="66" y="527"/>
                  </a:lnTo>
                  <a:lnTo>
                    <a:pt x="62" y="540"/>
                  </a:lnTo>
                  <a:lnTo>
                    <a:pt x="59" y="553"/>
                  </a:lnTo>
                  <a:lnTo>
                    <a:pt x="55" y="565"/>
                  </a:lnTo>
                  <a:lnTo>
                    <a:pt x="51" y="578"/>
                  </a:lnTo>
                  <a:lnTo>
                    <a:pt x="45" y="591"/>
                  </a:lnTo>
                  <a:lnTo>
                    <a:pt x="42" y="603"/>
                  </a:lnTo>
                  <a:lnTo>
                    <a:pt x="38" y="616"/>
                  </a:lnTo>
                  <a:lnTo>
                    <a:pt x="34" y="629"/>
                  </a:lnTo>
                  <a:lnTo>
                    <a:pt x="28" y="644"/>
                  </a:lnTo>
                  <a:lnTo>
                    <a:pt x="24" y="658"/>
                  </a:lnTo>
                  <a:lnTo>
                    <a:pt x="21" y="675"/>
                  </a:lnTo>
                  <a:lnTo>
                    <a:pt x="19" y="692"/>
                  </a:lnTo>
                  <a:lnTo>
                    <a:pt x="15" y="709"/>
                  </a:lnTo>
                  <a:lnTo>
                    <a:pt x="11" y="730"/>
                  </a:lnTo>
                  <a:lnTo>
                    <a:pt x="7" y="749"/>
                  </a:lnTo>
                  <a:lnTo>
                    <a:pt x="7" y="768"/>
                  </a:lnTo>
                  <a:lnTo>
                    <a:pt x="4" y="787"/>
                  </a:lnTo>
                  <a:lnTo>
                    <a:pt x="4" y="806"/>
                  </a:lnTo>
                  <a:lnTo>
                    <a:pt x="2" y="825"/>
                  </a:lnTo>
                  <a:lnTo>
                    <a:pt x="2" y="844"/>
                  </a:lnTo>
                  <a:lnTo>
                    <a:pt x="0" y="859"/>
                  </a:lnTo>
                  <a:lnTo>
                    <a:pt x="0" y="876"/>
                  </a:lnTo>
                  <a:lnTo>
                    <a:pt x="0" y="890"/>
                  </a:lnTo>
                  <a:lnTo>
                    <a:pt x="0" y="903"/>
                  </a:lnTo>
                  <a:lnTo>
                    <a:pt x="0" y="911"/>
                  </a:lnTo>
                  <a:lnTo>
                    <a:pt x="0" y="918"/>
                  </a:lnTo>
                  <a:lnTo>
                    <a:pt x="0" y="922"/>
                  </a:lnTo>
                  <a:lnTo>
                    <a:pt x="0" y="926"/>
                  </a:lnTo>
                  <a:lnTo>
                    <a:pt x="118" y="920"/>
                  </a:lnTo>
                  <a:lnTo>
                    <a:pt x="312" y="464"/>
                  </a:lnTo>
                  <a:lnTo>
                    <a:pt x="431" y="633"/>
                  </a:lnTo>
                  <a:lnTo>
                    <a:pt x="507" y="945"/>
                  </a:lnTo>
                  <a:lnTo>
                    <a:pt x="671" y="918"/>
                  </a:lnTo>
                  <a:lnTo>
                    <a:pt x="642" y="509"/>
                  </a:lnTo>
                  <a:lnTo>
                    <a:pt x="641" y="506"/>
                  </a:lnTo>
                  <a:lnTo>
                    <a:pt x="637" y="502"/>
                  </a:lnTo>
                  <a:lnTo>
                    <a:pt x="633" y="492"/>
                  </a:lnTo>
                  <a:lnTo>
                    <a:pt x="631" y="485"/>
                  </a:lnTo>
                  <a:lnTo>
                    <a:pt x="625" y="471"/>
                  </a:lnTo>
                  <a:lnTo>
                    <a:pt x="620" y="458"/>
                  </a:lnTo>
                  <a:lnTo>
                    <a:pt x="612" y="441"/>
                  </a:lnTo>
                  <a:lnTo>
                    <a:pt x="606" y="426"/>
                  </a:lnTo>
                  <a:lnTo>
                    <a:pt x="597" y="405"/>
                  </a:lnTo>
                  <a:lnTo>
                    <a:pt x="589" y="386"/>
                  </a:lnTo>
                  <a:lnTo>
                    <a:pt x="580" y="365"/>
                  </a:lnTo>
                  <a:lnTo>
                    <a:pt x="572" y="346"/>
                  </a:lnTo>
                  <a:lnTo>
                    <a:pt x="563" y="325"/>
                  </a:lnTo>
                  <a:lnTo>
                    <a:pt x="555" y="304"/>
                  </a:lnTo>
                  <a:lnTo>
                    <a:pt x="547" y="283"/>
                  </a:lnTo>
                  <a:lnTo>
                    <a:pt x="540" y="264"/>
                  </a:lnTo>
                  <a:lnTo>
                    <a:pt x="530" y="243"/>
                  </a:lnTo>
                  <a:lnTo>
                    <a:pt x="523" y="224"/>
                  </a:lnTo>
                  <a:lnTo>
                    <a:pt x="515" y="207"/>
                  </a:lnTo>
                  <a:lnTo>
                    <a:pt x="509" y="190"/>
                  </a:lnTo>
                  <a:lnTo>
                    <a:pt x="504" y="175"/>
                  </a:lnTo>
                  <a:lnTo>
                    <a:pt x="498" y="162"/>
                  </a:lnTo>
                  <a:lnTo>
                    <a:pt x="492" y="148"/>
                  </a:lnTo>
                  <a:lnTo>
                    <a:pt x="488" y="135"/>
                  </a:lnTo>
                  <a:lnTo>
                    <a:pt x="483" y="124"/>
                  </a:lnTo>
                  <a:lnTo>
                    <a:pt x="479" y="114"/>
                  </a:lnTo>
                  <a:lnTo>
                    <a:pt x="477" y="106"/>
                  </a:lnTo>
                  <a:lnTo>
                    <a:pt x="475" y="101"/>
                  </a:lnTo>
                  <a:lnTo>
                    <a:pt x="471" y="91"/>
                  </a:lnTo>
                  <a:lnTo>
                    <a:pt x="471" y="89"/>
                  </a:lnTo>
                  <a:lnTo>
                    <a:pt x="426" y="34"/>
                  </a:lnTo>
                  <a:lnTo>
                    <a:pt x="120" y="0"/>
                  </a:lnTo>
                  <a:lnTo>
                    <a:pt x="12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74" name="Freeform 66"/>
            <p:cNvSpPr>
              <a:spLocks/>
            </p:cNvSpPr>
            <p:nvPr/>
          </p:nvSpPr>
          <p:spPr bwMode="auto">
            <a:xfrm>
              <a:off x="603" y="2897"/>
              <a:ext cx="53" cy="99"/>
            </a:xfrm>
            <a:custGeom>
              <a:avLst/>
              <a:gdLst>
                <a:gd name="T0" fmla="*/ 57 w 107"/>
                <a:gd name="T1" fmla="*/ 0 h 198"/>
                <a:gd name="T2" fmla="*/ 63 w 107"/>
                <a:gd name="T3" fmla="*/ 57 h 198"/>
                <a:gd name="T4" fmla="*/ 76 w 107"/>
                <a:gd name="T5" fmla="*/ 80 h 198"/>
                <a:gd name="T6" fmla="*/ 95 w 107"/>
                <a:gd name="T7" fmla="*/ 46 h 198"/>
                <a:gd name="T8" fmla="*/ 105 w 107"/>
                <a:gd name="T9" fmla="*/ 59 h 198"/>
                <a:gd name="T10" fmla="*/ 103 w 107"/>
                <a:gd name="T11" fmla="*/ 74 h 198"/>
                <a:gd name="T12" fmla="*/ 107 w 107"/>
                <a:gd name="T13" fmla="*/ 112 h 198"/>
                <a:gd name="T14" fmla="*/ 82 w 107"/>
                <a:gd name="T15" fmla="*/ 198 h 198"/>
                <a:gd name="T16" fmla="*/ 36 w 107"/>
                <a:gd name="T17" fmla="*/ 194 h 198"/>
                <a:gd name="T18" fmla="*/ 0 w 107"/>
                <a:gd name="T19" fmla="*/ 105 h 198"/>
                <a:gd name="T20" fmla="*/ 36 w 107"/>
                <a:gd name="T21" fmla="*/ 38 h 198"/>
                <a:gd name="T22" fmla="*/ 38 w 107"/>
                <a:gd name="T23" fmla="*/ 17 h 198"/>
                <a:gd name="T24" fmla="*/ 57 w 107"/>
                <a:gd name="T25" fmla="*/ 0 h 198"/>
                <a:gd name="T26" fmla="*/ 57 w 107"/>
                <a:gd name="T2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98">
                  <a:moveTo>
                    <a:pt x="57" y="0"/>
                  </a:moveTo>
                  <a:lnTo>
                    <a:pt x="63" y="57"/>
                  </a:lnTo>
                  <a:lnTo>
                    <a:pt x="76" y="80"/>
                  </a:lnTo>
                  <a:lnTo>
                    <a:pt x="95" y="46"/>
                  </a:lnTo>
                  <a:lnTo>
                    <a:pt x="105" y="59"/>
                  </a:lnTo>
                  <a:lnTo>
                    <a:pt x="103" y="74"/>
                  </a:lnTo>
                  <a:lnTo>
                    <a:pt x="107" y="112"/>
                  </a:lnTo>
                  <a:lnTo>
                    <a:pt x="82" y="198"/>
                  </a:lnTo>
                  <a:lnTo>
                    <a:pt x="36" y="194"/>
                  </a:lnTo>
                  <a:lnTo>
                    <a:pt x="0" y="105"/>
                  </a:lnTo>
                  <a:lnTo>
                    <a:pt x="36" y="38"/>
                  </a:lnTo>
                  <a:lnTo>
                    <a:pt x="38" y="17"/>
                  </a:lnTo>
                  <a:lnTo>
                    <a:pt x="57" y="0"/>
                  </a:lnTo>
                  <a:lnTo>
                    <a:pt x="57"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75" name="Freeform 67"/>
            <p:cNvSpPr>
              <a:spLocks/>
            </p:cNvSpPr>
            <p:nvPr/>
          </p:nvSpPr>
          <p:spPr bwMode="auto">
            <a:xfrm>
              <a:off x="574" y="2978"/>
              <a:ext cx="404" cy="526"/>
            </a:xfrm>
            <a:custGeom>
              <a:avLst/>
              <a:gdLst>
                <a:gd name="T0" fmla="*/ 236 w 808"/>
                <a:gd name="T1" fmla="*/ 469 h 1051"/>
                <a:gd name="T2" fmla="*/ 289 w 808"/>
                <a:gd name="T3" fmla="*/ 523 h 1051"/>
                <a:gd name="T4" fmla="*/ 316 w 808"/>
                <a:gd name="T5" fmla="*/ 523 h 1051"/>
                <a:gd name="T6" fmla="*/ 348 w 808"/>
                <a:gd name="T7" fmla="*/ 523 h 1051"/>
                <a:gd name="T8" fmla="*/ 386 w 808"/>
                <a:gd name="T9" fmla="*/ 523 h 1051"/>
                <a:gd name="T10" fmla="*/ 426 w 808"/>
                <a:gd name="T11" fmla="*/ 523 h 1051"/>
                <a:gd name="T12" fmla="*/ 459 w 808"/>
                <a:gd name="T13" fmla="*/ 523 h 1051"/>
                <a:gd name="T14" fmla="*/ 485 w 808"/>
                <a:gd name="T15" fmla="*/ 523 h 1051"/>
                <a:gd name="T16" fmla="*/ 512 w 808"/>
                <a:gd name="T17" fmla="*/ 523 h 1051"/>
                <a:gd name="T18" fmla="*/ 529 w 808"/>
                <a:gd name="T19" fmla="*/ 523 h 1051"/>
                <a:gd name="T20" fmla="*/ 537 w 808"/>
                <a:gd name="T21" fmla="*/ 521 h 1051"/>
                <a:gd name="T22" fmla="*/ 563 w 808"/>
                <a:gd name="T23" fmla="*/ 515 h 1051"/>
                <a:gd name="T24" fmla="*/ 597 w 808"/>
                <a:gd name="T25" fmla="*/ 509 h 1051"/>
                <a:gd name="T26" fmla="*/ 639 w 808"/>
                <a:gd name="T27" fmla="*/ 504 h 1051"/>
                <a:gd name="T28" fmla="*/ 681 w 808"/>
                <a:gd name="T29" fmla="*/ 496 h 1051"/>
                <a:gd name="T30" fmla="*/ 719 w 808"/>
                <a:gd name="T31" fmla="*/ 490 h 1051"/>
                <a:gd name="T32" fmla="*/ 751 w 808"/>
                <a:gd name="T33" fmla="*/ 486 h 1051"/>
                <a:gd name="T34" fmla="*/ 778 w 808"/>
                <a:gd name="T35" fmla="*/ 485 h 1051"/>
                <a:gd name="T36" fmla="*/ 807 w 808"/>
                <a:gd name="T37" fmla="*/ 483 h 1051"/>
                <a:gd name="T38" fmla="*/ 793 w 808"/>
                <a:gd name="T39" fmla="*/ 587 h 1051"/>
                <a:gd name="T40" fmla="*/ 774 w 808"/>
                <a:gd name="T41" fmla="*/ 595 h 1051"/>
                <a:gd name="T42" fmla="*/ 748 w 808"/>
                <a:gd name="T43" fmla="*/ 606 h 1051"/>
                <a:gd name="T44" fmla="*/ 710 w 808"/>
                <a:gd name="T45" fmla="*/ 627 h 1051"/>
                <a:gd name="T46" fmla="*/ 660 w 808"/>
                <a:gd name="T47" fmla="*/ 656 h 1051"/>
                <a:gd name="T48" fmla="*/ 601 w 808"/>
                <a:gd name="T49" fmla="*/ 696 h 1051"/>
                <a:gd name="T50" fmla="*/ 531 w 808"/>
                <a:gd name="T51" fmla="*/ 743 h 1051"/>
                <a:gd name="T52" fmla="*/ 468 w 808"/>
                <a:gd name="T53" fmla="*/ 791 h 1051"/>
                <a:gd name="T54" fmla="*/ 411 w 808"/>
                <a:gd name="T55" fmla="*/ 829 h 1051"/>
                <a:gd name="T56" fmla="*/ 379 w 808"/>
                <a:gd name="T57" fmla="*/ 853 h 1051"/>
                <a:gd name="T58" fmla="*/ 388 w 808"/>
                <a:gd name="T59" fmla="*/ 965 h 1051"/>
                <a:gd name="T60" fmla="*/ 369 w 808"/>
                <a:gd name="T61" fmla="*/ 983 h 1051"/>
                <a:gd name="T62" fmla="*/ 348 w 808"/>
                <a:gd name="T63" fmla="*/ 1005 h 1051"/>
                <a:gd name="T64" fmla="*/ 316 w 808"/>
                <a:gd name="T65" fmla="*/ 1026 h 1051"/>
                <a:gd name="T66" fmla="*/ 276 w 808"/>
                <a:gd name="T67" fmla="*/ 1043 h 1051"/>
                <a:gd name="T68" fmla="*/ 230 w 808"/>
                <a:gd name="T69" fmla="*/ 1049 h 1051"/>
                <a:gd name="T70" fmla="*/ 183 w 808"/>
                <a:gd name="T71" fmla="*/ 1042 h 1051"/>
                <a:gd name="T72" fmla="*/ 135 w 808"/>
                <a:gd name="T73" fmla="*/ 1024 h 1051"/>
                <a:gd name="T74" fmla="*/ 97 w 808"/>
                <a:gd name="T75" fmla="*/ 1005 h 1051"/>
                <a:gd name="T76" fmla="*/ 69 w 808"/>
                <a:gd name="T77" fmla="*/ 988 h 1051"/>
                <a:gd name="T78" fmla="*/ 59 w 808"/>
                <a:gd name="T79" fmla="*/ 981 h 1051"/>
                <a:gd name="T80" fmla="*/ 52 w 808"/>
                <a:gd name="T81" fmla="*/ 967 h 1051"/>
                <a:gd name="T82" fmla="*/ 38 w 808"/>
                <a:gd name="T83" fmla="*/ 935 h 1051"/>
                <a:gd name="T84" fmla="*/ 25 w 808"/>
                <a:gd name="T85" fmla="*/ 891 h 1051"/>
                <a:gd name="T86" fmla="*/ 12 w 808"/>
                <a:gd name="T87" fmla="*/ 836 h 1051"/>
                <a:gd name="T88" fmla="*/ 4 w 808"/>
                <a:gd name="T89" fmla="*/ 775 h 1051"/>
                <a:gd name="T90" fmla="*/ 0 w 808"/>
                <a:gd name="T91" fmla="*/ 707 h 1051"/>
                <a:gd name="T92" fmla="*/ 2 w 808"/>
                <a:gd name="T93" fmla="*/ 639 h 1051"/>
                <a:gd name="T94" fmla="*/ 6 w 808"/>
                <a:gd name="T95" fmla="*/ 578 h 1051"/>
                <a:gd name="T96" fmla="*/ 14 w 808"/>
                <a:gd name="T97" fmla="*/ 534 h 1051"/>
                <a:gd name="T98" fmla="*/ 16 w 808"/>
                <a:gd name="T99" fmla="*/ 509 h 1051"/>
                <a:gd name="T100" fmla="*/ 16 w 808"/>
                <a:gd name="T101" fmla="*/ 500 h 1051"/>
                <a:gd name="T102" fmla="*/ 14 w 808"/>
                <a:gd name="T103" fmla="*/ 466 h 1051"/>
                <a:gd name="T104" fmla="*/ 14 w 808"/>
                <a:gd name="T105" fmla="*/ 408 h 1051"/>
                <a:gd name="T106" fmla="*/ 14 w 808"/>
                <a:gd name="T107" fmla="*/ 338 h 1051"/>
                <a:gd name="T108" fmla="*/ 19 w 808"/>
                <a:gd name="T109" fmla="*/ 264 h 1051"/>
                <a:gd name="T110" fmla="*/ 25 w 808"/>
                <a:gd name="T111" fmla="*/ 192 h 1051"/>
                <a:gd name="T112" fmla="*/ 38 w 808"/>
                <a:gd name="T113" fmla="*/ 133 h 1051"/>
                <a:gd name="T114" fmla="*/ 52 w 808"/>
                <a:gd name="T115" fmla="*/ 82 h 1051"/>
                <a:gd name="T116" fmla="*/ 67 w 808"/>
                <a:gd name="T117" fmla="*/ 44 h 1051"/>
                <a:gd name="T118" fmla="*/ 80 w 808"/>
                <a:gd name="T119" fmla="*/ 15 h 1051"/>
                <a:gd name="T120" fmla="*/ 143 w 808"/>
                <a:gd name="T12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051">
                  <a:moveTo>
                    <a:pt x="143" y="0"/>
                  </a:moveTo>
                  <a:lnTo>
                    <a:pt x="173" y="150"/>
                  </a:lnTo>
                  <a:lnTo>
                    <a:pt x="236" y="469"/>
                  </a:lnTo>
                  <a:lnTo>
                    <a:pt x="276" y="523"/>
                  </a:lnTo>
                  <a:lnTo>
                    <a:pt x="278" y="523"/>
                  </a:lnTo>
                  <a:lnTo>
                    <a:pt x="289" y="523"/>
                  </a:lnTo>
                  <a:lnTo>
                    <a:pt x="295" y="523"/>
                  </a:lnTo>
                  <a:lnTo>
                    <a:pt x="305" y="523"/>
                  </a:lnTo>
                  <a:lnTo>
                    <a:pt x="316" y="523"/>
                  </a:lnTo>
                  <a:lnTo>
                    <a:pt x="327" y="523"/>
                  </a:lnTo>
                  <a:lnTo>
                    <a:pt x="337" y="523"/>
                  </a:lnTo>
                  <a:lnTo>
                    <a:pt x="348" y="523"/>
                  </a:lnTo>
                  <a:lnTo>
                    <a:pt x="362" y="523"/>
                  </a:lnTo>
                  <a:lnTo>
                    <a:pt x="375" y="523"/>
                  </a:lnTo>
                  <a:lnTo>
                    <a:pt x="386" y="523"/>
                  </a:lnTo>
                  <a:lnTo>
                    <a:pt x="400" y="523"/>
                  </a:lnTo>
                  <a:lnTo>
                    <a:pt x="413" y="523"/>
                  </a:lnTo>
                  <a:lnTo>
                    <a:pt x="426" y="523"/>
                  </a:lnTo>
                  <a:lnTo>
                    <a:pt x="438" y="523"/>
                  </a:lnTo>
                  <a:lnTo>
                    <a:pt x="447" y="523"/>
                  </a:lnTo>
                  <a:lnTo>
                    <a:pt x="459" y="523"/>
                  </a:lnTo>
                  <a:lnTo>
                    <a:pt x="468" y="523"/>
                  </a:lnTo>
                  <a:lnTo>
                    <a:pt x="476" y="523"/>
                  </a:lnTo>
                  <a:lnTo>
                    <a:pt x="485" y="523"/>
                  </a:lnTo>
                  <a:lnTo>
                    <a:pt x="493" y="523"/>
                  </a:lnTo>
                  <a:lnTo>
                    <a:pt x="500" y="523"/>
                  </a:lnTo>
                  <a:lnTo>
                    <a:pt x="512" y="523"/>
                  </a:lnTo>
                  <a:lnTo>
                    <a:pt x="521" y="523"/>
                  </a:lnTo>
                  <a:lnTo>
                    <a:pt x="525" y="523"/>
                  </a:lnTo>
                  <a:lnTo>
                    <a:pt x="529" y="523"/>
                  </a:lnTo>
                  <a:lnTo>
                    <a:pt x="529" y="521"/>
                  </a:lnTo>
                  <a:lnTo>
                    <a:pt x="533" y="521"/>
                  </a:lnTo>
                  <a:lnTo>
                    <a:pt x="537" y="521"/>
                  </a:lnTo>
                  <a:lnTo>
                    <a:pt x="544" y="519"/>
                  </a:lnTo>
                  <a:lnTo>
                    <a:pt x="552" y="517"/>
                  </a:lnTo>
                  <a:lnTo>
                    <a:pt x="563" y="515"/>
                  </a:lnTo>
                  <a:lnTo>
                    <a:pt x="573" y="513"/>
                  </a:lnTo>
                  <a:lnTo>
                    <a:pt x="586" y="513"/>
                  </a:lnTo>
                  <a:lnTo>
                    <a:pt x="597" y="509"/>
                  </a:lnTo>
                  <a:lnTo>
                    <a:pt x="611" y="507"/>
                  </a:lnTo>
                  <a:lnTo>
                    <a:pt x="624" y="504"/>
                  </a:lnTo>
                  <a:lnTo>
                    <a:pt x="639" y="504"/>
                  </a:lnTo>
                  <a:lnTo>
                    <a:pt x="653" y="500"/>
                  </a:lnTo>
                  <a:lnTo>
                    <a:pt x="668" y="498"/>
                  </a:lnTo>
                  <a:lnTo>
                    <a:pt x="681" y="496"/>
                  </a:lnTo>
                  <a:lnTo>
                    <a:pt x="696" y="494"/>
                  </a:lnTo>
                  <a:lnTo>
                    <a:pt x="708" y="490"/>
                  </a:lnTo>
                  <a:lnTo>
                    <a:pt x="719" y="490"/>
                  </a:lnTo>
                  <a:lnTo>
                    <a:pt x="730" y="486"/>
                  </a:lnTo>
                  <a:lnTo>
                    <a:pt x="742" y="486"/>
                  </a:lnTo>
                  <a:lnTo>
                    <a:pt x="751" y="486"/>
                  </a:lnTo>
                  <a:lnTo>
                    <a:pt x="761" y="485"/>
                  </a:lnTo>
                  <a:lnTo>
                    <a:pt x="769" y="485"/>
                  </a:lnTo>
                  <a:lnTo>
                    <a:pt x="778" y="485"/>
                  </a:lnTo>
                  <a:lnTo>
                    <a:pt x="789" y="483"/>
                  </a:lnTo>
                  <a:lnTo>
                    <a:pt x="799" y="483"/>
                  </a:lnTo>
                  <a:lnTo>
                    <a:pt x="807" y="483"/>
                  </a:lnTo>
                  <a:lnTo>
                    <a:pt x="808" y="483"/>
                  </a:lnTo>
                  <a:lnTo>
                    <a:pt x="797" y="587"/>
                  </a:lnTo>
                  <a:lnTo>
                    <a:pt x="793" y="587"/>
                  </a:lnTo>
                  <a:lnTo>
                    <a:pt x="788" y="591"/>
                  </a:lnTo>
                  <a:lnTo>
                    <a:pt x="782" y="591"/>
                  </a:lnTo>
                  <a:lnTo>
                    <a:pt x="774" y="595"/>
                  </a:lnTo>
                  <a:lnTo>
                    <a:pt x="767" y="597"/>
                  </a:lnTo>
                  <a:lnTo>
                    <a:pt x="759" y="602"/>
                  </a:lnTo>
                  <a:lnTo>
                    <a:pt x="748" y="606"/>
                  </a:lnTo>
                  <a:lnTo>
                    <a:pt x="736" y="612"/>
                  </a:lnTo>
                  <a:lnTo>
                    <a:pt x="723" y="618"/>
                  </a:lnTo>
                  <a:lnTo>
                    <a:pt x="710" y="627"/>
                  </a:lnTo>
                  <a:lnTo>
                    <a:pt x="694" y="635"/>
                  </a:lnTo>
                  <a:lnTo>
                    <a:pt x="679" y="644"/>
                  </a:lnTo>
                  <a:lnTo>
                    <a:pt x="660" y="656"/>
                  </a:lnTo>
                  <a:lnTo>
                    <a:pt x="643" y="669"/>
                  </a:lnTo>
                  <a:lnTo>
                    <a:pt x="622" y="680"/>
                  </a:lnTo>
                  <a:lnTo>
                    <a:pt x="601" y="696"/>
                  </a:lnTo>
                  <a:lnTo>
                    <a:pt x="576" y="711"/>
                  </a:lnTo>
                  <a:lnTo>
                    <a:pt x="556" y="728"/>
                  </a:lnTo>
                  <a:lnTo>
                    <a:pt x="531" y="743"/>
                  </a:lnTo>
                  <a:lnTo>
                    <a:pt x="508" y="758"/>
                  </a:lnTo>
                  <a:lnTo>
                    <a:pt x="487" y="773"/>
                  </a:lnTo>
                  <a:lnTo>
                    <a:pt x="468" y="791"/>
                  </a:lnTo>
                  <a:lnTo>
                    <a:pt x="447" y="804"/>
                  </a:lnTo>
                  <a:lnTo>
                    <a:pt x="428" y="815"/>
                  </a:lnTo>
                  <a:lnTo>
                    <a:pt x="411" y="829"/>
                  </a:lnTo>
                  <a:lnTo>
                    <a:pt x="400" y="840"/>
                  </a:lnTo>
                  <a:lnTo>
                    <a:pt x="386" y="848"/>
                  </a:lnTo>
                  <a:lnTo>
                    <a:pt x="379" y="853"/>
                  </a:lnTo>
                  <a:lnTo>
                    <a:pt x="373" y="857"/>
                  </a:lnTo>
                  <a:lnTo>
                    <a:pt x="373" y="861"/>
                  </a:lnTo>
                  <a:lnTo>
                    <a:pt x="388" y="965"/>
                  </a:lnTo>
                  <a:lnTo>
                    <a:pt x="384" y="967"/>
                  </a:lnTo>
                  <a:lnTo>
                    <a:pt x="377" y="977"/>
                  </a:lnTo>
                  <a:lnTo>
                    <a:pt x="369" y="983"/>
                  </a:lnTo>
                  <a:lnTo>
                    <a:pt x="363" y="990"/>
                  </a:lnTo>
                  <a:lnTo>
                    <a:pt x="356" y="998"/>
                  </a:lnTo>
                  <a:lnTo>
                    <a:pt x="348" y="1005"/>
                  </a:lnTo>
                  <a:lnTo>
                    <a:pt x="337" y="1013"/>
                  </a:lnTo>
                  <a:lnTo>
                    <a:pt x="327" y="1021"/>
                  </a:lnTo>
                  <a:lnTo>
                    <a:pt x="316" y="1026"/>
                  </a:lnTo>
                  <a:lnTo>
                    <a:pt x="303" y="1034"/>
                  </a:lnTo>
                  <a:lnTo>
                    <a:pt x="289" y="1040"/>
                  </a:lnTo>
                  <a:lnTo>
                    <a:pt x="276" y="1043"/>
                  </a:lnTo>
                  <a:lnTo>
                    <a:pt x="261" y="1047"/>
                  </a:lnTo>
                  <a:lnTo>
                    <a:pt x="247" y="1051"/>
                  </a:lnTo>
                  <a:lnTo>
                    <a:pt x="230" y="1049"/>
                  </a:lnTo>
                  <a:lnTo>
                    <a:pt x="215" y="1047"/>
                  </a:lnTo>
                  <a:lnTo>
                    <a:pt x="198" y="1043"/>
                  </a:lnTo>
                  <a:lnTo>
                    <a:pt x="183" y="1042"/>
                  </a:lnTo>
                  <a:lnTo>
                    <a:pt x="168" y="1036"/>
                  </a:lnTo>
                  <a:lnTo>
                    <a:pt x="152" y="1030"/>
                  </a:lnTo>
                  <a:lnTo>
                    <a:pt x="135" y="1024"/>
                  </a:lnTo>
                  <a:lnTo>
                    <a:pt x="122" y="1019"/>
                  </a:lnTo>
                  <a:lnTo>
                    <a:pt x="109" y="1011"/>
                  </a:lnTo>
                  <a:lnTo>
                    <a:pt x="97" y="1005"/>
                  </a:lnTo>
                  <a:lnTo>
                    <a:pt x="84" y="998"/>
                  </a:lnTo>
                  <a:lnTo>
                    <a:pt x="76" y="994"/>
                  </a:lnTo>
                  <a:lnTo>
                    <a:pt x="69" y="988"/>
                  </a:lnTo>
                  <a:lnTo>
                    <a:pt x="63" y="986"/>
                  </a:lnTo>
                  <a:lnTo>
                    <a:pt x="59" y="984"/>
                  </a:lnTo>
                  <a:lnTo>
                    <a:pt x="59" y="981"/>
                  </a:lnTo>
                  <a:lnTo>
                    <a:pt x="57" y="979"/>
                  </a:lnTo>
                  <a:lnTo>
                    <a:pt x="55" y="973"/>
                  </a:lnTo>
                  <a:lnTo>
                    <a:pt x="52" y="967"/>
                  </a:lnTo>
                  <a:lnTo>
                    <a:pt x="46" y="958"/>
                  </a:lnTo>
                  <a:lnTo>
                    <a:pt x="42" y="948"/>
                  </a:lnTo>
                  <a:lnTo>
                    <a:pt x="38" y="935"/>
                  </a:lnTo>
                  <a:lnTo>
                    <a:pt x="35" y="924"/>
                  </a:lnTo>
                  <a:lnTo>
                    <a:pt x="29" y="908"/>
                  </a:lnTo>
                  <a:lnTo>
                    <a:pt x="25" y="891"/>
                  </a:lnTo>
                  <a:lnTo>
                    <a:pt x="19" y="874"/>
                  </a:lnTo>
                  <a:lnTo>
                    <a:pt x="16" y="857"/>
                  </a:lnTo>
                  <a:lnTo>
                    <a:pt x="12" y="836"/>
                  </a:lnTo>
                  <a:lnTo>
                    <a:pt x="8" y="817"/>
                  </a:lnTo>
                  <a:lnTo>
                    <a:pt x="4" y="796"/>
                  </a:lnTo>
                  <a:lnTo>
                    <a:pt x="4" y="775"/>
                  </a:lnTo>
                  <a:lnTo>
                    <a:pt x="0" y="753"/>
                  </a:lnTo>
                  <a:lnTo>
                    <a:pt x="0" y="730"/>
                  </a:lnTo>
                  <a:lnTo>
                    <a:pt x="0" y="707"/>
                  </a:lnTo>
                  <a:lnTo>
                    <a:pt x="0" y="684"/>
                  </a:lnTo>
                  <a:lnTo>
                    <a:pt x="0" y="659"/>
                  </a:lnTo>
                  <a:lnTo>
                    <a:pt x="2" y="639"/>
                  </a:lnTo>
                  <a:lnTo>
                    <a:pt x="4" y="618"/>
                  </a:lnTo>
                  <a:lnTo>
                    <a:pt x="6" y="597"/>
                  </a:lnTo>
                  <a:lnTo>
                    <a:pt x="6" y="578"/>
                  </a:lnTo>
                  <a:lnTo>
                    <a:pt x="10" y="561"/>
                  </a:lnTo>
                  <a:lnTo>
                    <a:pt x="10" y="545"/>
                  </a:lnTo>
                  <a:lnTo>
                    <a:pt x="14" y="534"/>
                  </a:lnTo>
                  <a:lnTo>
                    <a:pt x="14" y="523"/>
                  </a:lnTo>
                  <a:lnTo>
                    <a:pt x="14" y="515"/>
                  </a:lnTo>
                  <a:lnTo>
                    <a:pt x="16" y="509"/>
                  </a:lnTo>
                  <a:lnTo>
                    <a:pt x="17" y="509"/>
                  </a:lnTo>
                  <a:lnTo>
                    <a:pt x="16" y="507"/>
                  </a:lnTo>
                  <a:lnTo>
                    <a:pt x="16" y="500"/>
                  </a:lnTo>
                  <a:lnTo>
                    <a:pt x="16" y="490"/>
                  </a:lnTo>
                  <a:lnTo>
                    <a:pt x="16" y="481"/>
                  </a:lnTo>
                  <a:lnTo>
                    <a:pt x="14" y="466"/>
                  </a:lnTo>
                  <a:lnTo>
                    <a:pt x="14" y="448"/>
                  </a:lnTo>
                  <a:lnTo>
                    <a:pt x="14" y="428"/>
                  </a:lnTo>
                  <a:lnTo>
                    <a:pt x="14" y="408"/>
                  </a:lnTo>
                  <a:lnTo>
                    <a:pt x="14" y="386"/>
                  </a:lnTo>
                  <a:lnTo>
                    <a:pt x="14" y="363"/>
                  </a:lnTo>
                  <a:lnTo>
                    <a:pt x="14" y="338"/>
                  </a:lnTo>
                  <a:lnTo>
                    <a:pt x="16" y="313"/>
                  </a:lnTo>
                  <a:lnTo>
                    <a:pt x="17" y="287"/>
                  </a:lnTo>
                  <a:lnTo>
                    <a:pt x="19" y="264"/>
                  </a:lnTo>
                  <a:lnTo>
                    <a:pt x="21" y="239"/>
                  </a:lnTo>
                  <a:lnTo>
                    <a:pt x="25" y="216"/>
                  </a:lnTo>
                  <a:lnTo>
                    <a:pt x="25" y="192"/>
                  </a:lnTo>
                  <a:lnTo>
                    <a:pt x="29" y="171"/>
                  </a:lnTo>
                  <a:lnTo>
                    <a:pt x="35" y="150"/>
                  </a:lnTo>
                  <a:lnTo>
                    <a:pt x="38" y="133"/>
                  </a:lnTo>
                  <a:lnTo>
                    <a:pt x="42" y="112"/>
                  </a:lnTo>
                  <a:lnTo>
                    <a:pt x="48" y="97"/>
                  </a:lnTo>
                  <a:lnTo>
                    <a:pt x="52" y="82"/>
                  </a:lnTo>
                  <a:lnTo>
                    <a:pt x="59" y="68"/>
                  </a:lnTo>
                  <a:lnTo>
                    <a:pt x="63" y="55"/>
                  </a:lnTo>
                  <a:lnTo>
                    <a:pt x="67" y="44"/>
                  </a:lnTo>
                  <a:lnTo>
                    <a:pt x="71" y="34"/>
                  </a:lnTo>
                  <a:lnTo>
                    <a:pt x="74" y="26"/>
                  </a:lnTo>
                  <a:lnTo>
                    <a:pt x="80" y="15"/>
                  </a:lnTo>
                  <a:lnTo>
                    <a:pt x="82" y="13"/>
                  </a:lnTo>
                  <a:lnTo>
                    <a:pt x="143" y="0"/>
                  </a:lnTo>
                  <a:lnTo>
                    <a:pt x="143"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76" name="Freeform 68"/>
            <p:cNvSpPr>
              <a:spLocks/>
            </p:cNvSpPr>
            <p:nvPr/>
          </p:nvSpPr>
          <p:spPr bwMode="auto">
            <a:xfrm>
              <a:off x="716" y="3247"/>
              <a:ext cx="257" cy="255"/>
            </a:xfrm>
            <a:custGeom>
              <a:avLst/>
              <a:gdLst>
                <a:gd name="T0" fmla="*/ 465 w 513"/>
                <a:gd name="T1" fmla="*/ 62 h 509"/>
                <a:gd name="T2" fmla="*/ 418 w 513"/>
                <a:gd name="T3" fmla="*/ 49 h 509"/>
                <a:gd name="T4" fmla="*/ 405 w 513"/>
                <a:gd name="T5" fmla="*/ 59 h 509"/>
                <a:gd name="T6" fmla="*/ 389 w 513"/>
                <a:gd name="T7" fmla="*/ 66 h 509"/>
                <a:gd name="T8" fmla="*/ 370 w 513"/>
                <a:gd name="T9" fmla="*/ 80 h 509"/>
                <a:gd name="T10" fmla="*/ 344 w 513"/>
                <a:gd name="T11" fmla="*/ 91 h 509"/>
                <a:gd name="T12" fmla="*/ 315 w 513"/>
                <a:gd name="T13" fmla="*/ 106 h 509"/>
                <a:gd name="T14" fmla="*/ 281 w 513"/>
                <a:gd name="T15" fmla="*/ 121 h 509"/>
                <a:gd name="T16" fmla="*/ 245 w 513"/>
                <a:gd name="T17" fmla="*/ 137 h 509"/>
                <a:gd name="T18" fmla="*/ 203 w 513"/>
                <a:gd name="T19" fmla="*/ 150 h 509"/>
                <a:gd name="T20" fmla="*/ 161 w 513"/>
                <a:gd name="T21" fmla="*/ 163 h 509"/>
                <a:gd name="T22" fmla="*/ 119 w 513"/>
                <a:gd name="T23" fmla="*/ 177 h 509"/>
                <a:gd name="T24" fmla="*/ 81 w 513"/>
                <a:gd name="T25" fmla="*/ 188 h 509"/>
                <a:gd name="T26" fmla="*/ 49 w 513"/>
                <a:gd name="T27" fmla="*/ 196 h 509"/>
                <a:gd name="T28" fmla="*/ 22 w 513"/>
                <a:gd name="T29" fmla="*/ 201 h 509"/>
                <a:gd name="T30" fmla="*/ 5 w 513"/>
                <a:gd name="T31" fmla="*/ 205 h 509"/>
                <a:gd name="T32" fmla="*/ 0 w 513"/>
                <a:gd name="T33" fmla="*/ 209 h 509"/>
                <a:gd name="T34" fmla="*/ 95 w 513"/>
                <a:gd name="T35" fmla="*/ 243 h 509"/>
                <a:gd name="T36" fmla="*/ 53 w 513"/>
                <a:gd name="T37" fmla="*/ 325 h 509"/>
                <a:gd name="T38" fmla="*/ 57 w 513"/>
                <a:gd name="T39" fmla="*/ 338 h 509"/>
                <a:gd name="T40" fmla="*/ 59 w 513"/>
                <a:gd name="T41" fmla="*/ 355 h 509"/>
                <a:gd name="T42" fmla="*/ 60 w 513"/>
                <a:gd name="T43" fmla="*/ 376 h 509"/>
                <a:gd name="T44" fmla="*/ 60 w 513"/>
                <a:gd name="T45" fmla="*/ 391 h 509"/>
                <a:gd name="T46" fmla="*/ 59 w 513"/>
                <a:gd name="T47" fmla="*/ 408 h 509"/>
                <a:gd name="T48" fmla="*/ 53 w 513"/>
                <a:gd name="T49" fmla="*/ 426 h 509"/>
                <a:gd name="T50" fmla="*/ 45 w 513"/>
                <a:gd name="T51" fmla="*/ 446 h 509"/>
                <a:gd name="T52" fmla="*/ 32 w 513"/>
                <a:gd name="T53" fmla="*/ 465 h 509"/>
                <a:gd name="T54" fmla="*/ 19 w 513"/>
                <a:gd name="T55" fmla="*/ 486 h 509"/>
                <a:gd name="T56" fmla="*/ 7 w 513"/>
                <a:gd name="T57" fmla="*/ 502 h 509"/>
                <a:gd name="T58" fmla="*/ 3 w 513"/>
                <a:gd name="T59" fmla="*/ 509 h 509"/>
                <a:gd name="T60" fmla="*/ 9 w 513"/>
                <a:gd name="T61" fmla="*/ 505 h 509"/>
                <a:gd name="T62" fmla="*/ 26 w 513"/>
                <a:gd name="T63" fmla="*/ 496 h 509"/>
                <a:gd name="T64" fmla="*/ 47 w 513"/>
                <a:gd name="T65" fmla="*/ 485 h 509"/>
                <a:gd name="T66" fmla="*/ 68 w 513"/>
                <a:gd name="T67" fmla="*/ 471 h 509"/>
                <a:gd name="T68" fmla="*/ 83 w 513"/>
                <a:gd name="T69" fmla="*/ 454 h 509"/>
                <a:gd name="T70" fmla="*/ 95 w 513"/>
                <a:gd name="T71" fmla="*/ 441 h 509"/>
                <a:gd name="T72" fmla="*/ 104 w 513"/>
                <a:gd name="T73" fmla="*/ 427 h 509"/>
                <a:gd name="T74" fmla="*/ 114 w 513"/>
                <a:gd name="T75" fmla="*/ 329 h 509"/>
                <a:gd name="T76" fmla="*/ 129 w 513"/>
                <a:gd name="T77" fmla="*/ 315 h 509"/>
                <a:gd name="T78" fmla="*/ 146 w 513"/>
                <a:gd name="T79" fmla="*/ 304 h 509"/>
                <a:gd name="T80" fmla="*/ 167 w 513"/>
                <a:gd name="T81" fmla="*/ 291 h 509"/>
                <a:gd name="T82" fmla="*/ 192 w 513"/>
                <a:gd name="T83" fmla="*/ 273 h 509"/>
                <a:gd name="T84" fmla="*/ 214 w 513"/>
                <a:gd name="T85" fmla="*/ 258 h 509"/>
                <a:gd name="T86" fmla="*/ 237 w 513"/>
                <a:gd name="T87" fmla="*/ 243 h 509"/>
                <a:gd name="T88" fmla="*/ 258 w 513"/>
                <a:gd name="T89" fmla="*/ 228 h 509"/>
                <a:gd name="T90" fmla="*/ 279 w 513"/>
                <a:gd name="T91" fmla="*/ 213 h 509"/>
                <a:gd name="T92" fmla="*/ 296 w 513"/>
                <a:gd name="T93" fmla="*/ 197 h 509"/>
                <a:gd name="T94" fmla="*/ 313 w 513"/>
                <a:gd name="T95" fmla="*/ 186 h 509"/>
                <a:gd name="T96" fmla="*/ 330 w 513"/>
                <a:gd name="T97" fmla="*/ 173 h 509"/>
                <a:gd name="T98" fmla="*/ 346 w 513"/>
                <a:gd name="T99" fmla="*/ 159 h 509"/>
                <a:gd name="T100" fmla="*/ 363 w 513"/>
                <a:gd name="T101" fmla="*/ 148 h 509"/>
                <a:gd name="T102" fmla="*/ 382 w 513"/>
                <a:gd name="T103" fmla="*/ 135 h 509"/>
                <a:gd name="T104" fmla="*/ 401 w 513"/>
                <a:gd name="T105" fmla="*/ 121 h 509"/>
                <a:gd name="T106" fmla="*/ 422 w 513"/>
                <a:gd name="T107" fmla="*/ 108 h 509"/>
                <a:gd name="T108" fmla="*/ 441 w 513"/>
                <a:gd name="T109" fmla="*/ 93 h 509"/>
                <a:gd name="T110" fmla="*/ 460 w 513"/>
                <a:gd name="T111" fmla="*/ 82 h 509"/>
                <a:gd name="T112" fmla="*/ 479 w 513"/>
                <a:gd name="T113" fmla="*/ 70 h 509"/>
                <a:gd name="T114" fmla="*/ 494 w 513"/>
                <a:gd name="T115" fmla="*/ 61 h 509"/>
                <a:gd name="T116" fmla="*/ 509 w 513"/>
                <a:gd name="T117" fmla="*/ 51 h 509"/>
                <a:gd name="T118" fmla="*/ 513 w 513"/>
                <a:gd name="T119" fmla="*/ 4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509">
                  <a:moveTo>
                    <a:pt x="513" y="49"/>
                  </a:moveTo>
                  <a:lnTo>
                    <a:pt x="465" y="62"/>
                  </a:lnTo>
                  <a:lnTo>
                    <a:pt x="437" y="0"/>
                  </a:lnTo>
                  <a:lnTo>
                    <a:pt x="418" y="49"/>
                  </a:lnTo>
                  <a:lnTo>
                    <a:pt x="414" y="51"/>
                  </a:lnTo>
                  <a:lnTo>
                    <a:pt x="405" y="59"/>
                  </a:lnTo>
                  <a:lnTo>
                    <a:pt x="397" y="62"/>
                  </a:lnTo>
                  <a:lnTo>
                    <a:pt x="389" y="66"/>
                  </a:lnTo>
                  <a:lnTo>
                    <a:pt x="380" y="72"/>
                  </a:lnTo>
                  <a:lnTo>
                    <a:pt x="370" y="80"/>
                  </a:lnTo>
                  <a:lnTo>
                    <a:pt x="357" y="83"/>
                  </a:lnTo>
                  <a:lnTo>
                    <a:pt x="344" y="91"/>
                  </a:lnTo>
                  <a:lnTo>
                    <a:pt x="329" y="99"/>
                  </a:lnTo>
                  <a:lnTo>
                    <a:pt x="315" y="106"/>
                  </a:lnTo>
                  <a:lnTo>
                    <a:pt x="298" y="114"/>
                  </a:lnTo>
                  <a:lnTo>
                    <a:pt x="281" y="121"/>
                  </a:lnTo>
                  <a:lnTo>
                    <a:pt x="262" y="129"/>
                  </a:lnTo>
                  <a:lnTo>
                    <a:pt x="245" y="137"/>
                  </a:lnTo>
                  <a:lnTo>
                    <a:pt x="224" y="142"/>
                  </a:lnTo>
                  <a:lnTo>
                    <a:pt x="203" y="150"/>
                  </a:lnTo>
                  <a:lnTo>
                    <a:pt x="182" y="156"/>
                  </a:lnTo>
                  <a:lnTo>
                    <a:pt x="161" y="163"/>
                  </a:lnTo>
                  <a:lnTo>
                    <a:pt x="140" y="169"/>
                  </a:lnTo>
                  <a:lnTo>
                    <a:pt x="119" y="177"/>
                  </a:lnTo>
                  <a:lnTo>
                    <a:pt x="98" y="180"/>
                  </a:lnTo>
                  <a:lnTo>
                    <a:pt x="81" y="188"/>
                  </a:lnTo>
                  <a:lnTo>
                    <a:pt x="62" y="192"/>
                  </a:lnTo>
                  <a:lnTo>
                    <a:pt x="49" y="196"/>
                  </a:lnTo>
                  <a:lnTo>
                    <a:pt x="32" y="197"/>
                  </a:lnTo>
                  <a:lnTo>
                    <a:pt x="22" y="201"/>
                  </a:lnTo>
                  <a:lnTo>
                    <a:pt x="11" y="203"/>
                  </a:lnTo>
                  <a:lnTo>
                    <a:pt x="5" y="205"/>
                  </a:lnTo>
                  <a:lnTo>
                    <a:pt x="0" y="207"/>
                  </a:lnTo>
                  <a:lnTo>
                    <a:pt x="0" y="209"/>
                  </a:lnTo>
                  <a:lnTo>
                    <a:pt x="11" y="249"/>
                  </a:lnTo>
                  <a:lnTo>
                    <a:pt x="95" y="243"/>
                  </a:lnTo>
                  <a:lnTo>
                    <a:pt x="53" y="319"/>
                  </a:lnTo>
                  <a:lnTo>
                    <a:pt x="53" y="325"/>
                  </a:lnTo>
                  <a:lnTo>
                    <a:pt x="55" y="331"/>
                  </a:lnTo>
                  <a:lnTo>
                    <a:pt x="57" y="338"/>
                  </a:lnTo>
                  <a:lnTo>
                    <a:pt x="57" y="346"/>
                  </a:lnTo>
                  <a:lnTo>
                    <a:pt x="59" y="355"/>
                  </a:lnTo>
                  <a:lnTo>
                    <a:pt x="60" y="367"/>
                  </a:lnTo>
                  <a:lnTo>
                    <a:pt x="60" y="376"/>
                  </a:lnTo>
                  <a:lnTo>
                    <a:pt x="60" y="384"/>
                  </a:lnTo>
                  <a:lnTo>
                    <a:pt x="60" y="391"/>
                  </a:lnTo>
                  <a:lnTo>
                    <a:pt x="59" y="399"/>
                  </a:lnTo>
                  <a:lnTo>
                    <a:pt x="59" y="408"/>
                  </a:lnTo>
                  <a:lnTo>
                    <a:pt x="57" y="416"/>
                  </a:lnTo>
                  <a:lnTo>
                    <a:pt x="53" y="426"/>
                  </a:lnTo>
                  <a:lnTo>
                    <a:pt x="49" y="433"/>
                  </a:lnTo>
                  <a:lnTo>
                    <a:pt x="45" y="446"/>
                  </a:lnTo>
                  <a:lnTo>
                    <a:pt x="40" y="454"/>
                  </a:lnTo>
                  <a:lnTo>
                    <a:pt x="32" y="465"/>
                  </a:lnTo>
                  <a:lnTo>
                    <a:pt x="26" y="475"/>
                  </a:lnTo>
                  <a:lnTo>
                    <a:pt x="19" y="486"/>
                  </a:lnTo>
                  <a:lnTo>
                    <a:pt x="11" y="494"/>
                  </a:lnTo>
                  <a:lnTo>
                    <a:pt x="7" y="502"/>
                  </a:lnTo>
                  <a:lnTo>
                    <a:pt x="3" y="505"/>
                  </a:lnTo>
                  <a:lnTo>
                    <a:pt x="3" y="509"/>
                  </a:lnTo>
                  <a:lnTo>
                    <a:pt x="3" y="507"/>
                  </a:lnTo>
                  <a:lnTo>
                    <a:pt x="9" y="505"/>
                  </a:lnTo>
                  <a:lnTo>
                    <a:pt x="15" y="502"/>
                  </a:lnTo>
                  <a:lnTo>
                    <a:pt x="26" y="496"/>
                  </a:lnTo>
                  <a:lnTo>
                    <a:pt x="36" y="490"/>
                  </a:lnTo>
                  <a:lnTo>
                    <a:pt x="47" y="485"/>
                  </a:lnTo>
                  <a:lnTo>
                    <a:pt x="57" y="477"/>
                  </a:lnTo>
                  <a:lnTo>
                    <a:pt x="68" y="471"/>
                  </a:lnTo>
                  <a:lnTo>
                    <a:pt x="76" y="462"/>
                  </a:lnTo>
                  <a:lnTo>
                    <a:pt x="83" y="454"/>
                  </a:lnTo>
                  <a:lnTo>
                    <a:pt x="89" y="446"/>
                  </a:lnTo>
                  <a:lnTo>
                    <a:pt x="95" y="441"/>
                  </a:lnTo>
                  <a:lnTo>
                    <a:pt x="102" y="429"/>
                  </a:lnTo>
                  <a:lnTo>
                    <a:pt x="104" y="427"/>
                  </a:lnTo>
                  <a:lnTo>
                    <a:pt x="112" y="332"/>
                  </a:lnTo>
                  <a:lnTo>
                    <a:pt x="114" y="329"/>
                  </a:lnTo>
                  <a:lnTo>
                    <a:pt x="123" y="321"/>
                  </a:lnTo>
                  <a:lnTo>
                    <a:pt x="129" y="315"/>
                  </a:lnTo>
                  <a:lnTo>
                    <a:pt x="138" y="312"/>
                  </a:lnTo>
                  <a:lnTo>
                    <a:pt x="146" y="304"/>
                  </a:lnTo>
                  <a:lnTo>
                    <a:pt x="157" y="298"/>
                  </a:lnTo>
                  <a:lnTo>
                    <a:pt x="167" y="291"/>
                  </a:lnTo>
                  <a:lnTo>
                    <a:pt x="178" y="281"/>
                  </a:lnTo>
                  <a:lnTo>
                    <a:pt x="192" y="273"/>
                  </a:lnTo>
                  <a:lnTo>
                    <a:pt x="203" y="266"/>
                  </a:lnTo>
                  <a:lnTo>
                    <a:pt x="214" y="258"/>
                  </a:lnTo>
                  <a:lnTo>
                    <a:pt x="226" y="251"/>
                  </a:lnTo>
                  <a:lnTo>
                    <a:pt x="237" y="243"/>
                  </a:lnTo>
                  <a:lnTo>
                    <a:pt x="249" y="235"/>
                  </a:lnTo>
                  <a:lnTo>
                    <a:pt x="258" y="228"/>
                  </a:lnTo>
                  <a:lnTo>
                    <a:pt x="270" y="218"/>
                  </a:lnTo>
                  <a:lnTo>
                    <a:pt x="279" y="213"/>
                  </a:lnTo>
                  <a:lnTo>
                    <a:pt x="287" y="205"/>
                  </a:lnTo>
                  <a:lnTo>
                    <a:pt x="296" y="197"/>
                  </a:lnTo>
                  <a:lnTo>
                    <a:pt x="304" y="194"/>
                  </a:lnTo>
                  <a:lnTo>
                    <a:pt x="313" y="186"/>
                  </a:lnTo>
                  <a:lnTo>
                    <a:pt x="323" y="180"/>
                  </a:lnTo>
                  <a:lnTo>
                    <a:pt x="330" y="173"/>
                  </a:lnTo>
                  <a:lnTo>
                    <a:pt x="338" y="169"/>
                  </a:lnTo>
                  <a:lnTo>
                    <a:pt x="346" y="159"/>
                  </a:lnTo>
                  <a:lnTo>
                    <a:pt x="355" y="156"/>
                  </a:lnTo>
                  <a:lnTo>
                    <a:pt x="363" y="148"/>
                  </a:lnTo>
                  <a:lnTo>
                    <a:pt x="372" y="142"/>
                  </a:lnTo>
                  <a:lnTo>
                    <a:pt x="382" y="135"/>
                  </a:lnTo>
                  <a:lnTo>
                    <a:pt x="393" y="131"/>
                  </a:lnTo>
                  <a:lnTo>
                    <a:pt x="401" y="121"/>
                  </a:lnTo>
                  <a:lnTo>
                    <a:pt x="410" y="116"/>
                  </a:lnTo>
                  <a:lnTo>
                    <a:pt x="422" y="108"/>
                  </a:lnTo>
                  <a:lnTo>
                    <a:pt x="431" y="101"/>
                  </a:lnTo>
                  <a:lnTo>
                    <a:pt x="441" y="93"/>
                  </a:lnTo>
                  <a:lnTo>
                    <a:pt x="450" y="89"/>
                  </a:lnTo>
                  <a:lnTo>
                    <a:pt x="460" y="82"/>
                  </a:lnTo>
                  <a:lnTo>
                    <a:pt x="471" y="76"/>
                  </a:lnTo>
                  <a:lnTo>
                    <a:pt x="479" y="70"/>
                  </a:lnTo>
                  <a:lnTo>
                    <a:pt x="486" y="64"/>
                  </a:lnTo>
                  <a:lnTo>
                    <a:pt x="494" y="61"/>
                  </a:lnTo>
                  <a:lnTo>
                    <a:pt x="500" y="57"/>
                  </a:lnTo>
                  <a:lnTo>
                    <a:pt x="509" y="51"/>
                  </a:lnTo>
                  <a:lnTo>
                    <a:pt x="513" y="49"/>
                  </a:lnTo>
                  <a:lnTo>
                    <a:pt x="513" y="49"/>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77" name="Freeform 69"/>
            <p:cNvSpPr>
              <a:spLocks/>
            </p:cNvSpPr>
            <p:nvPr/>
          </p:nvSpPr>
          <p:spPr bwMode="auto">
            <a:xfrm>
              <a:off x="606" y="3005"/>
              <a:ext cx="55" cy="208"/>
            </a:xfrm>
            <a:custGeom>
              <a:avLst/>
              <a:gdLst>
                <a:gd name="T0" fmla="*/ 89 w 110"/>
                <a:gd name="T1" fmla="*/ 0 h 416"/>
                <a:gd name="T2" fmla="*/ 19 w 110"/>
                <a:gd name="T3" fmla="*/ 13 h 416"/>
                <a:gd name="T4" fmla="*/ 51 w 110"/>
                <a:gd name="T5" fmla="*/ 36 h 416"/>
                <a:gd name="T6" fmla="*/ 51 w 110"/>
                <a:gd name="T7" fmla="*/ 42 h 416"/>
                <a:gd name="T8" fmla="*/ 51 w 110"/>
                <a:gd name="T9" fmla="*/ 48 h 416"/>
                <a:gd name="T10" fmla="*/ 55 w 110"/>
                <a:gd name="T11" fmla="*/ 55 h 416"/>
                <a:gd name="T12" fmla="*/ 55 w 110"/>
                <a:gd name="T13" fmla="*/ 65 h 416"/>
                <a:gd name="T14" fmla="*/ 55 w 110"/>
                <a:gd name="T15" fmla="*/ 78 h 416"/>
                <a:gd name="T16" fmla="*/ 53 w 110"/>
                <a:gd name="T17" fmla="*/ 84 h 416"/>
                <a:gd name="T18" fmla="*/ 53 w 110"/>
                <a:gd name="T19" fmla="*/ 89 h 416"/>
                <a:gd name="T20" fmla="*/ 51 w 110"/>
                <a:gd name="T21" fmla="*/ 97 h 416"/>
                <a:gd name="T22" fmla="*/ 51 w 110"/>
                <a:gd name="T23" fmla="*/ 105 h 416"/>
                <a:gd name="T24" fmla="*/ 48 w 110"/>
                <a:gd name="T25" fmla="*/ 112 h 416"/>
                <a:gd name="T26" fmla="*/ 44 w 110"/>
                <a:gd name="T27" fmla="*/ 120 h 416"/>
                <a:gd name="T28" fmla="*/ 40 w 110"/>
                <a:gd name="T29" fmla="*/ 127 h 416"/>
                <a:gd name="T30" fmla="*/ 38 w 110"/>
                <a:gd name="T31" fmla="*/ 135 h 416"/>
                <a:gd name="T32" fmla="*/ 34 w 110"/>
                <a:gd name="T33" fmla="*/ 144 h 416"/>
                <a:gd name="T34" fmla="*/ 30 w 110"/>
                <a:gd name="T35" fmla="*/ 152 h 416"/>
                <a:gd name="T36" fmla="*/ 27 w 110"/>
                <a:gd name="T37" fmla="*/ 160 h 416"/>
                <a:gd name="T38" fmla="*/ 21 w 110"/>
                <a:gd name="T39" fmla="*/ 167 h 416"/>
                <a:gd name="T40" fmla="*/ 17 w 110"/>
                <a:gd name="T41" fmla="*/ 173 h 416"/>
                <a:gd name="T42" fmla="*/ 13 w 110"/>
                <a:gd name="T43" fmla="*/ 181 h 416"/>
                <a:gd name="T44" fmla="*/ 10 w 110"/>
                <a:gd name="T45" fmla="*/ 190 h 416"/>
                <a:gd name="T46" fmla="*/ 10 w 110"/>
                <a:gd name="T47" fmla="*/ 198 h 416"/>
                <a:gd name="T48" fmla="*/ 4 w 110"/>
                <a:gd name="T49" fmla="*/ 211 h 416"/>
                <a:gd name="T50" fmla="*/ 4 w 110"/>
                <a:gd name="T51" fmla="*/ 224 h 416"/>
                <a:gd name="T52" fmla="*/ 4 w 110"/>
                <a:gd name="T53" fmla="*/ 236 h 416"/>
                <a:gd name="T54" fmla="*/ 10 w 110"/>
                <a:gd name="T55" fmla="*/ 245 h 416"/>
                <a:gd name="T56" fmla="*/ 13 w 110"/>
                <a:gd name="T57" fmla="*/ 257 h 416"/>
                <a:gd name="T58" fmla="*/ 21 w 110"/>
                <a:gd name="T59" fmla="*/ 266 h 416"/>
                <a:gd name="T60" fmla="*/ 27 w 110"/>
                <a:gd name="T61" fmla="*/ 276 h 416"/>
                <a:gd name="T62" fmla="*/ 34 w 110"/>
                <a:gd name="T63" fmla="*/ 287 h 416"/>
                <a:gd name="T64" fmla="*/ 38 w 110"/>
                <a:gd name="T65" fmla="*/ 295 h 416"/>
                <a:gd name="T66" fmla="*/ 38 w 110"/>
                <a:gd name="T67" fmla="*/ 308 h 416"/>
                <a:gd name="T68" fmla="*/ 36 w 110"/>
                <a:gd name="T69" fmla="*/ 317 h 416"/>
                <a:gd name="T70" fmla="*/ 32 w 110"/>
                <a:gd name="T71" fmla="*/ 329 h 416"/>
                <a:gd name="T72" fmla="*/ 27 w 110"/>
                <a:gd name="T73" fmla="*/ 338 h 416"/>
                <a:gd name="T74" fmla="*/ 19 w 110"/>
                <a:gd name="T75" fmla="*/ 350 h 416"/>
                <a:gd name="T76" fmla="*/ 11 w 110"/>
                <a:gd name="T77" fmla="*/ 357 h 416"/>
                <a:gd name="T78" fmla="*/ 6 w 110"/>
                <a:gd name="T79" fmla="*/ 367 h 416"/>
                <a:gd name="T80" fmla="*/ 0 w 110"/>
                <a:gd name="T81" fmla="*/ 371 h 416"/>
                <a:gd name="T82" fmla="*/ 0 w 110"/>
                <a:gd name="T83" fmla="*/ 375 h 416"/>
                <a:gd name="T84" fmla="*/ 10 w 110"/>
                <a:gd name="T85" fmla="*/ 416 h 416"/>
                <a:gd name="T86" fmla="*/ 46 w 110"/>
                <a:gd name="T87" fmla="*/ 352 h 416"/>
                <a:gd name="T88" fmla="*/ 97 w 110"/>
                <a:gd name="T89" fmla="*/ 361 h 416"/>
                <a:gd name="T90" fmla="*/ 105 w 110"/>
                <a:gd name="T91" fmla="*/ 219 h 416"/>
                <a:gd name="T92" fmla="*/ 110 w 110"/>
                <a:gd name="T93" fmla="*/ 97 h 416"/>
                <a:gd name="T94" fmla="*/ 89 w 110"/>
                <a:gd name="T95" fmla="*/ 0 h 416"/>
                <a:gd name="T96" fmla="*/ 89 w 110"/>
                <a:gd name="T9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416">
                  <a:moveTo>
                    <a:pt x="89" y="0"/>
                  </a:moveTo>
                  <a:lnTo>
                    <a:pt x="19" y="13"/>
                  </a:lnTo>
                  <a:lnTo>
                    <a:pt x="51" y="36"/>
                  </a:lnTo>
                  <a:lnTo>
                    <a:pt x="51" y="42"/>
                  </a:lnTo>
                  <a:lnTo>
                    <a:pt x="51" y="48"/>
                  </a:lnTo>
                  <a:lnTo>
                    <a:pt x="55" y="55"/>
                  </a:lnTo>
                  <a:lnTo>
                    <a:pt x="55" y="65"/>
                  </a:lnTo>
                  <a:lnTo>
                    <a:pt x="55" y="78"/>
                  </a:lnTo>
                  <a:lnTo>
                    <a:pt x="53" y="84"/>
                  </a:lnTo>
                  <a:lnTo>
                    <a:pt x="53" y="89"/>
                  </a:lnTo>
                  <a:lnTo>
                    <a:pt x="51" y="97"/>
                  </a:lnTo>
                  <a:lnTo>
                    <a:pt x="51" y="105"/>
                  </a:lnTo>
                  <a:lnTo>
                    <a:pt x="48" y="112"/>
                  </a:lnTo>
                  <a:lnTo>
                    <a:pt x="44" y="120"/>
                  </a:lnTo>
                  <a:lnTo>
                    <a:pt x="40" y="127"/>
                  </a:lnTo>
                  <a:lnTo>
                    <a:pt x="38" y="135"/>
                  </a:lnTo>
                  <a:lnTo>
                    <a:pt x="34" y="144"/>
                  </a:lnTo>
                  <a:lnTo>
                    <a:pt x="30" y="152"/>
                  </a:lnTo>
                  <a:lnTo>
                    <a:pt x="27" y="160"/>
                  </a:lnTo>
                  <a:lnTo>
                    <a:pt x="21" y="167"/>
                  </a:lnTo>
                  <a:lnTo>
                    <a:pt x="17" y="173"/>
                  </a:lnTo>
                  <a:lnTo>
                    <a:pt x="13" y="181"/>
                  </a:lnTo>
                  <a:lnTo>
                    <a:pt x="10" y="190"/>
                  </a:lnTo>
                  <a:lnTo>
                    <a:pt x="10" y="198"/>
                  </a:lnTo>
                  <a:lnTo>
                    <a:pt x="4" y="211"/>
                  </a:lnTo>
                  <a:lnTo>
                    <a:pt x="4" y="224"/>
                  </a:lnTo>
                  <a:lnTo>
                    <a:pt x="4" y="236"/>
                  </a:lnTo>
                  <a:lnTo>
                    <a:pt x="10" y="245"/>
                  </a:lnTo>
                  <a:lnTo>
                    <a:pt x="13" y="257"/>
                  </a:lnTo>
                  <a:lnTo>
                    <a:pt x="21" y="266"/>
                  </a:lnTo>
                  <a:lnTo>
                    <a:pt x="27" y="276"/>
                  </a:lnTo>
                  <a:lnTo>
                    <a:pt x="34" y="287"/>
                  </a:lnTo>
                  <a:lnTo>
                    <a:pt x="38" y="295"/>
                  </a:lnTo>
                  <a:lnTo>
                    <a:pt x="38" y="308"/>
                  </a:lnTo>
                  <a:lnTo>
                    <a:pt x="36" y="317"/>
                  </a:lnTo>
                  <a:lnTo>
                    <a:pt x="32" y="329"/>
                  </a:lnTo>
                  <a:lnTo>
                    <a:pt x="27" y="338"/>
                  </a:lnTo>
                  <a:lnTo>
                    <a:pt x="19" y="350"/>
                  </a:lnTo>
                  <a:lnTo>
                    <a:pt x="11" y="357"/>
                  </a:lnTo>
                  <a:lnTo>
                    <a:pt x="6" y="367"/>
                  </a:lnTo>
                  <a:lnTo>
                    <a:pt x="0" y="371"/>
                  </a:lnTo>
                  <a:lnTo>
                    <a:pt x="0" y="375"/>
                  </a:lnTo>
                  <a:lnTo>
                    <a:pt x="10" y="416"/>
                  </a:lnTo>
                  <a:lnTo>
                    <a:pt x="46" y="352"/>
                  </a:lnTo>
                  <a:lnTo>
                    <a:pt x="97" y="361"/>
                  </a:lnTo>
                  <a:lnTo>
                    <a:pt x="105" y="219"/>
                  </a:lnTo>
                  <a:lnTo>
                    <a:pt x="110" y="97"/>
                  </a:lnTo>
                  <a:lnTo>
                    <a:pt x="89" y="0"/>
                  </a:lnTo>
                  <a:lnTo>
                    <a:pt x="89" y="0"/>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78" name="Freeform 70"/>
            <p:cNvSpPr>
              <a:spLocks/>
            </p:cNvSpPr>
            <p:nvPr/>
          </p:nvSpPr>
          <p:spPr bwMode="auto">
            <a:xfrm>
              <a:off x="585" y="3609"/>
              <a:ext cx="218" cy="300"/>
            </a:xfrm>
            <a:custGeom>
              <a:avLst/>
              <a:gdLst>
                <a:gd name="T0" fmla="*/ 48 w 438"/>
                <a:gd name="T1" fmla="*/ 194 h 601"/>
                <a:gd name="T2" fmla="*/ 53 w 438"/>
                <a:gd name="T3" fmla="*/ 207 h 601"/>
                <a:gd name="T4" fmla="*/ 59 w 438"/>
                <a:gd name="T5" fmla="*/ 222 h 601"/>
                <a:gd name="T6" fmla="*/ 69 w 438"/>
                <a:gd name="T7" fmla="*/ 245 h 601"/>
                <a:gd name="T8" fmla="*/ 72 w 438"/>
                <a:gd name="T9" fmla="*/ 272 h 601"/>
                <a:gd name="T10" fmla="*/ 76 w 438"/>
                <a:gd name="T11" fmla="*/ 304 h 601"/>
                <a:gd name="T12" fmla="*/ 76 w 438"/>
                <a:gd name="T13" fmla="*/ 336 h 601"/>
                <a:gd name="T14" fmla="*/ 74 w 438"/>
                <a:gd name="T15" fmla="*/ 376 h 601"/>
                <a:gd name="T16" fmla="*/ 65 w 438"/>
                <a:gd name="T17" fmla="*/ 414 h 601"/>
                <a:gd name="T18" fmla="*/ 55 w 438"/>
                <a:gd name="T19" fmla="*/ 454 h 601"/>
                <a:gd name="T20" fmla="*/ 42 w 438"/>
                <a:gd name="T21" fmla="*/ 490 h 601"/>
                <a:gd name="T22" fmla="*/ 31 w 438"/>
                <a:gd name="T23" fmla="*/ 525 h 601"/>
                <a:gd name="T24" fmla="*/ 17 w 438"/>
                <a:gd name="T25" fmla="*/ 551 h 601"/>
                <a:gd name="T26" fmla="*/ 8 w 438"/>
                <a:gd name="T27" fmla="*/ 576 h 601"/>
                <a:gd name="T28" fmla="*/ 2 w 438"/>
                <a:gd name="T29" fmla="*/ 589 h 601"/>
                <a:gd name="T30" fmla="*/ 0 w 438"/>
                <a:gd name="T31" fmla="*/ 595 h 601"/>
                <a:gd name="T32" fmla="*/ 42 w 438"/>
                <a:gd name="T33" fmla="*/ 593 h 601"/>
                <a:gd name="T34" fmla="*/ 50 w 438"/>
                <a:gd name="T35" fmla="*/ 580 h 601"/>
                <a:gd name="T36" fmla="*/ 61 w 438"/>
                <a:gd name="T37" fmla="*/ 555 h 601"/>
                <a:gd name="T38" fmla="*/ 78 w 438"/>
                <a:gd name="T39" fmla="*/ 523 h 601"/>
                <a:gd name="T40" fmla="*/ 97 w 438"/>
                <a:gd name="T41" fmla="*/ 485 h 601"/>
                <a:gd name="T42" fmla="*/ 120 w 438"/>
                <a:gd name="T43" fmla="*/ 443 h 601"/>
                <a:gd name="T44" fmla="*/ 143 w 438"/>
                <a:gd name="T45" fmla="*/ 399 h 601"/>
                <a:gd name="T46" fmla="*/ 164 w 438"/>
                <a:gd name="T47" fmla="*/ 359 h 601"/>
                <a:gd name="T48" fmla="*/ 183 w 438"/>
                <a:gd name="T49" fmla="*/ 321 h 601"/>
                <a:gd name="T50" fmla="*/ 198 w 438"/>
                <a:gd name="T51" fmla="*/ 291 h 601"/>
                <a:gd name="T52" fmla="*/ 211 w 438"/>
                <a:gd name="T53" fmla="*/ 264 h 601"/>
                <a:gd name="T54" fmla="*/ 223 w 438"/>
                <a:gd name="T55" fmla="*/ 241 h 601"/>
                <a:gd name="T56" fmla="*/ 230 w 438"/>
                <a:gd name="T57" fmla="*/ 224 h 601"/>
                <a:gd name="T58" fmla="*/ 236 w 438"/>
                <a:gd name="T59" fmla="*/ 213 h 601"/>
                <a:gd name="T60" fmla="*/ 244 w 438"/>
                <a:gd name="T61" fmla="*/ 203 h 601"/>
                <a:gd name="T62" fmla="*/ 352 w 438"/>
                <a:gd name="T63" fmla="*/ 367 h 601"/>
                <a:gd name="T64" fmla="*/ 390 w 438"/>
                <a:gd name="T65" fmla="*/ 367 h 601"/>
                <a:gd name="T66" fmla="*/ 358 w 438"/>
                <a:gd name="T67" fmla="*/ 238 h 601"/>
                <a:gd name="T68" fmla="*/ 282 w 438"/>
                <a:gd name="T69" fmla="*/ 124 h 601"/>
                <a:gd name="T70" fmla="*/ 263 w 438"/>
                <a:gd name="T71" fmla="*/ 118 h 601"/>
                <a:gd name="T72" fmla="*/ 244 w 438"/>
                <a:gd name="T73" fmla="*/ 110 h 601"/>
                <a:gd name="T74" fmla="*/ 226 w 438"/>
                <a:gd name="T75" fmla="*/ 103 h 601"/>
                <a:gd name="T76" fmla="*/ 213 w 438"/>
                <a:gd name="T77" fmla="*/ 97 h 601"/>
                <a:gd name="T78" fmla="*/ 198 w 438"/>
                <a:gd name="T79" fmla="*/ 91 h 601"/>
                <a:gd name="T80" fmla="*/ 181 w 438"/>
                <a:gd name="T81" fmla="*/ 78 h 601"/>
                <a:gd name="T82" fmla="*/ 162 w 438"/>
                <a:gd name="T83" fmla="*/ 59 h 601"/>
                <a:gd name="T84" fmla="*/ 149 w 438"/>
                <a:gd name="T85" fmla="*/ 44 h 601"/>
                <a:gd name="T86" fmla="*/ 135 w 438"/>
                <a:gd name="T87" fmla="*/ 30 h 601"/>
                <a:gd name="T88" fmla="*/ 126 w 438"/>
                <a:gd name="T89" fmla="*/ 15 h 601"/>
                <a:gd name="T90" fmla="*/ 116 w 438"/>
                <a:gd name="T91" fmla="*/ 4 h 601"/>
                <a:gd name="T92" fmla="*/ 114 w 438"/>
                <a:gd name="T93"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8" h="601">
                  <a:moveTo>
                    <a:pt x="114" y="0"/>
                  </a:moveTo>
                  <a:lnTo>
                    <a:pt x="48" y="194"/>
                  </a:lnTo>
                  <a:lnTo>
                    <a:pt x="50" y="196"/>
                  </a:lnTo>
                  <a:lnTo>
                    <a:pt x="53" y="207"/>
                  </a:lnTo>
                  <a:lnTo>
                    <a:pt x="55" y="213"/>
                  </a:lnTo>
                  <a:lnTo>
                    <a:pt x="59" y="222"/>
                  </a:lnTo>
                  <a:lnTo>
                    <a:pt x="63" y="232"/>
                  </a:lnTo>
                  <a:lnTo>
                    <a:pt x="69" y="245"/>
                  </a:lnTo>
                  <a:lnTo>
                    <a:pt x="71" y="257"/>
                  </a:lnTo>
                  <a:lnTo>
                    <a:pt x="72" y="272"/>
                  </a:lnTo>
                  <a:lnTo>
                    <a:pt x="74" y="287"/>
                  </a:lnTo>
                  <a:lnTo>
                    <a:pt x="76" y="304"/>
                  </a:lnTo>
                  <a:lnTo>
                    <a:pt x="76" y="319"/>
                  </a:lnTo>
                  <a:lnTo>
                    <a:pt x="76" y="336"/>
                  </a:lnTo>
                  <a:lnTo>
                    <a:pt x="76" y="357"/>
                  </a:lnTo>
                  <a:lnTo>
                    <a:pt x="74" y="376"/>
                  </a:lnTo>
                  <a:lnTo>
                    <a:pt x="69" y="395"/>
                  </a:lnTo>
                  <a:lnTo>
                    <a:pt x="65" y="414"/>
                  </a:lnTo>
                  <a:lnTo>
                    <a:pt x="59" y="433"/>
                  </a:lnTo>
                  <a:lnTo>
                    <a:pt x="55" y="454"/>
                  </a:lnTo>
                  <a:lnTo>
                    <a:pt x="48" y="471"/>
                  </a:lnTo>
                  <a:lnTo>
                    <a:pt x="42" y="490"/>
                  </a:lnTo>
                  <a:lnTo>
                    <a:pt x="34" y="508"/>
                  </a:lnTo>
                  <a:lnTo>
                    <a:pt x="31" y="525"/>
                  </a:lnTo>
                  <a:lnTo>
                    <a:pt x="23" y="540"/>
                  </a:lnTo>
                  <a:lnTo>
                    <a:pt x="17" y="551"/>
                  </a:lnTo>
                  <a:lnTo>
                    <a:pt x="14" y="565"/>
                  </a:lnTo>
                  <a:lnTo>
                    <a:pt x="8" y="576"/>
                  </a:lnTo>
                  <a:lnTo>
                    <a:pt x="4" y="582"/>
                  </a:lnTo>
                  <a:lnTo>
                    <a:pt x="2" y="589"/>
                  </a:lnTo>
                  <a:lnTo>
                    <a:pt x="0" y="593"/>
                  </a:lnTo>
                  <a:lnTo>
                    <a:pt x="0" y="595"/>
                  </a:lnTo>
                  <a:lnTo>
                    <a:pt x="42" y="595"/>
                  </a:lnTo>
                  <a:lnTo>
                    <a:pt x="42" y="593"/>
                  </a:lnTo>
                  <a:lnTo>
                    <a:pt x="46" y="587"/>
                  </a:lnTo>
                  <a:lnTo>
                    <a:pt x="50" y="580"/>
                  </a:lnTo>
                  <a:lnTo>
                    <a:pt x="55" y="568"/>
                  </a:lnTo>
                  <a:lnTo>
                    <a:pt x="61" y="555"/>
                  </a:lnTo>
                  <a:lnTo>
                    <a:pt x="71" y="540"/>
                  </a:lnTo>
                  <a:lnTo>
                    <a:pt x="78" y="523"/>
                  </a:lnTo>
                  <a:lnTo>
                    <a:pt x="90" y="506"/>
                  </a:lnTo>
                  <a:lnTo>
                    <a:pt x="97" y="485"/>
                  </a:lnTo>
                  <a:lnTo>
                    <a:pt x="111" y="464"/>
                  </a:lnTo>
                  <a:lnTo>
                    <a:pt x="120" y="443"/>
                  </a:lnTo>
                  <a:lnTo>
                    <a:pt x="131" y="420"/>
                  </a:lnTo>
                  <a:lnTo>
                    <a:pt x="143" y="399"/>
                  </a:lnTo>
                  <a:lnTo>
                    <a:pt x="152" y="380"/>
                  </a:lnTo>
                  <a:lnTo>
                    <a:pt x="164" y="359"/>
                  </a:lnTo>
                  <a:lnTo>
                    <a:pt x="175" y="340"/>
                  </a:lnTo>
                  <a:lnTo>
                    <a:pt x="183" y="321"/>
                  </a:lnTo>
                  <a:lnTo>
                    <a:pt x="190" y="306"/>
                  </a:lnTo>
                  <a:lnTo>
                    <a:pt x="198" y="291"/>
                  </a:lnTo>
                  <a:lnTo>
                    <a:pt x="206" y="278"/>
                  </a:lnTo>
                  <a:lnTo>
                    <a:pt x="211" y="264"/>
                  </a:lnTo>
                  <a:lnTo>
                    <a:pt x="217" y="253"/>
                  </a:lnTo>
                  <a:lnTo>
                    <a:pt x="223" y="241"/>
                  </a:lnTo>
                  <a:lnTo>
                    <a:pt x="226" y="234"/>
                  </a:lnTo>
                  <a:lnTo>
                    <a:pt x="230" y="224"/>
                  </a:lnTo>
                  <a:lnTo>
                    <a:pt x="234" y="219"/>
                  </a:lnTo>
                  <a:lnTo>
                    <a:pt x="236" y="213"/>
                  </a:lnTo>
                  <a:lnTo>
                    <a:pt x="240" y="209"/>
                  </a:lnTo>
                  <a:lnTo>
                    <a:pt x="244" y="203"/>
                  </a:lnTo>
                  <a:lnTo>
                    <a:pt x="244" y="202"/>
                  </a:lnTo>
                  <a:lnTo>
                    <a:pt x="352" y="367"/>
                  </a:lnTo>
                  <a:lnTo>
                    <a:pt x="420" y="601"/>
                  </a:lnTo>
                  <a:lnTo>
                    <a:pt x="390" y="367"/>
                  </a:lnTo>
                  <a:lnTo>
                    <a:pt x="438" y="285"/>
                  </a:lnTo>
                  <a:lnTo>
                    <a:pt x="358" y="238"/>
                  </a:lnTo>
                  <a:lnTo>
                    <a:pt x="285" y="127"/>
                  </a:lnTo>
                  <a:lnTo>
                    <a:pt x="282" y="124"/>
                  </a:lnTo>
                  <a:lnTo>
                    <a:pt x="274" y="122"/>
                  </a:lnTo>
                  <a:lnTo>
                    <a:pt x="263" y="118"/>
                  </a:lnTo>
                  <a:lnTo>
                    <a:pt x="251" y="114"/>
                  </a:lnTo>
                  <a:lnTo>
                    <a:pt x="244" y="110"/>
                  </a:lnTo>
                  <a:lnTo>
                    <a:pt x="236" y="106"/>
                  </a:lnTo>
                  <a:lnTo>
                    <a:pt x="226" y="103"/>
                  </a:lnTo>
                  <a:lnTo>
                    <a:pt x="221" y="101"/>
                  </a:lnTo>
                  <a:lnTo>
                    <a:pt x="213" y="97"/>
                  </a:lnTo>
                  <a:lnTo>
                    <a:pt x="206" y="93"/>
                  </a:lnTo>
                  <a:lnTo>
                    <a:pt x="198" y="91"/>
                  </a:lnTo>
                  <a:lnTo>
                    <a:pt x="194" y="87"/>
                  </a:lnTo>
                  <a:lnTo>
                    <a:pt x="181" y="78"/>
                  </a:lnTo>
                  <a:lnTo>
                    <a:pt x="169" y="67"/>
                  </a:lnTo>
                  <a:lnTo>
                    <a:pt x="162" y="59"/>
                  </a:lnTo>
                  <a:lnTo>
                    <a:pt x="156" y="51"/>
                  </a:lnTo>
                  <a:lnTo>
                    <a:pt x="149" y="44"/>
                  </a:lnTo>
                  <a:lnTo>
                    <a:pt x="143" y="38"/>
                  </a:lnTo>
                  <a:lnTo>
                    <a:pt x="135" y="30"/>
                  </a:lnTo>
                  <a:lnTo>
                    <a:pt x="131" y="21"/>
                  </a:lnTo>
                  <a:lnTo>
                    <a:pt x="126" y="15"/>
                  </a:lnTo>
                  <a:lnTo>
                    <a:pt x="122" y="11"/>
                  </a:lnTo>
                  <a:lnTo>
                    <a:pt x="116" y="4"/>
                  </a:lnTo>
                  <a:lnTo>
                    <a:pt x="114" y="0"/>
                  </a:lnTo>
                  <a:lnTo>
                    <a:pt x="11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79" name="Freeform 71"/>
            <p:cNvSpPr>
              <a:spLocks/>
            </p:cNvSpPr>
            <p:nvPr/>
          </p:nvSpPr>
          <p:spPr bwMode="auto">
            <a:xfrm>
              <a:off x="639" y="3062"/>
              <a:ext cx="124" cy="168"/>
            </a:xfrm>
            <a:custGeom>
              <a:avLst/>
              <a:gdLst>
                <a:gd name="T0" fmla="*/ 237 w 249"/>
                <a:gd name="T1" fmla="*/ 21 h 337"/>
                <a:gd name="T2" fmla="*/ 245 w 249"/>
                <a:gd name="T3" fmla="*/ 93 h 337"/>
                <a:gd name="T4" fmla="*/ 237 w 249"/>
                <a:gd name="T5" fmla="*/ 101 h 337"/>
                <a:gd name="T6" fmla="*/ 249 w 249"/>
                <a:gd name="T7" fmla="*/ 156 h 337"/>
                <a:gd name="T8" fmla="*/ 232 w 249"/>
                <a:gd name="T9" fmla="*/ 169 h 337"/>
                <a:gd name="T10" fmla="*/ 214 w 249"/>
                <a:gd name="T11" fmla="*/ 240 h 337"/>
                <a:gd name="T12" fmla="*/ 211 w 249"/>
                <a:gd name="T13" fmla="*/ 240 h 337"/>
                <a:gd name="T14" fmla="*/ 205 w 249"/>
                <a:gd name="T15" fmla="*/ 241 h 337"/>
                <a:gd name="T16" fmla="*/ 194 w 249"/>
                <a:gd name="T17" fmla="*/ 243 h 337"/>
                <a:gd name="T18" fmla="*/ 182 w 249"/>
                <a:gd name="T19" fmla="*/ 249 h 337"/>
                <a:gd name="T20" fmla="*/ 169 w 249"/>
                <a:gd name="T21" fmla="*/ 251 h 337"/>
                <a:gd name="T22" fmla="*/ 159 w 249"/>
                <a:gd name="T23" fmla="*/ 255 h 337"/>
                <a:gd name="T24" fmla="*/ 152 w 249"/>
                <a:gd name="T25" fmla="*/ 259 h 337"/>
                <a:gd name="T26" fmla="*/ 148 w 249"/>
                <a:gd name="T27" fmla="*/ 264 h 337"/>
                <a:gd name="T28" fmla="*/ 146 w 249"/>
                <a:gd name="T29" fmla="*/ 270 h 337"/>
                <a:gd name="T30" fmla="*/ 144 w 249"/>
                <a:gd name="T31" fmla="*/ 280 h 337"/>
                <a:gd name="T32" fmla="*/ 138 w 249"/>
                <a:gd name="T33" fmla="*/ 291 h 337"/>
                <a:gd name="T34" fmla="*/ 135 w 249"/>
                <a:gd name="T35" fmla="*/ 304 h 337"/>
                <a:gd name="T36" fmla="*/ 131 w 249"/>
                <a:gd name="T37" fmla="*/ 314 h 337"/>
                <a:gd name="T38" fmla="*/ 127 w 249"/>
                <a:gd name="T39" fmla="*/ 325 h 337"/>
                <a:gd name="T40" fmla="*/ 123 w 249"/>
                <a:gd name="T41" fmla="*/ 333 h 337"/>
                <a:gd name="T42" fmla="*/ 123 w 249"/>
                <a:gd name="T43" fmla="*/ 337 h 337"/>
                <a:gd name="T44" fmla="*/ 0 w 249"/>
                <a:gd name="T45" fmla="*/ 253 h 337"/>
                <a:gd name="T46" fmla="*/ 22 w 249"/>
                <a:gd name="T47" fmla="*/ 146 h 337"/>
                <a:gd name="T48" fmla="*/ 76 w 249"/>
                <a:gd name="T49" fmla="*/ 0 h 337"/>
                <a:gd name="T50" fmla="*/ 237 w 249"/>
                <a:gd name="T51" fmla="*/ 21 h 337"/>
                <a:gd name="T52" fmla="*/ 237 w 249"/>
                <a:gd name="T53" fmla="*/ 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337">
                  <a:moveTo>
                    <a:pt x="237" y="21"/>
                  </a:moveTo>
                  <a:lnTo>
                    <a:pt x="245" y="93"/>
                  </a:lnTo>
                  <a:lnTo>
                    <a:pt x="237" y="101"/>
                  </a:lnTo>
                  <a:lnTo>
                    <a:pt x="249" y="156"/>
                  </a:lnTo>
                  <a:lnTo>
                    <a:pt x="232" y="169"/>
                  </a:lnTo>
                  <a:lnTo>
                    <a:pt x="214" y="240"/>
                  </a:lnTo>
                  <a:lnTo>
                    <a:pt x="211" y="240"/>
                  </a:lnTo>
                  <a:lnTo>
                    <a:pt x="205" y="241"/>
                  </a:lnTo>
                  <a:lnTo>
                    <a:pt x="194" y="243"/>
                  </a:lnTo>
                  <a:lnTo>
                    <a:pt x="182" y="249"/>
                  </a:lnTo>
                  <a:lnTo>
                    <a:pt x="169" y="251"/>
                  </a:lnTo>
                  <a:lnTo>
                    <a:pt x="159" y="255"/>
                  </a:lnTo>
                  <a:lnTo>
                    <a:pt x="152" y="259"/>
                  </a:lnTo>
                  <a:lnTo>
                    <a:pt x="148" y="264"/>
                  </a:lnTo>
                  <a:lnTo>
                    <a:pt x="146" y="270"/>
                  </a:lnTo>
                  <a:lnTo>
                    <a:pt x="144" y="280"/>
                  </a:lnTo>
                  <a:lnTo>
                    <a:pt x="138" y="291"/>
                  </a:lnTo>
                  <a:lnTo>
                    <a:pt x="135" y="304"/>
                  </a:lnTo>
                  <a:lnTo>
                    <a:pt x="131" y="314"/>
                  </a:lnTo>
                  <a:lnTo>
                    <a:pt x="127" y="325"/>
                  </a:lnTo>
                  <a:lnTo>
                    <a:pt x="123" y="333"/>
                  </a:lnTo>
                  <a:lnTo>
                    <a:pt x="123" y="337"/>
                  </a:lnTo>
                  <a:lnTo>
                    <a:pt x="0" y="253"/>
                  </a:lnTo>
                  <a:lnTo>
                    <a:pt x="22" y="146"/>
                  </a:lnTo>
                  <a:lnTo>
                    <a:pt x="76" y="0"/>
                  </a:lnTo>
                  <a:lnTo>
                    <a:pt x="237" y="21"/>
                  </a:lnTo>
                  <a:lnTo>
                    <a:pt x="237" y="21"/>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80" name="Freeform 72"/>
            <p:cNvSpPr>
              <a:spLocks/>
            </p:cNvSpPr>
            <p:nvPr/>
          </p:nvSpPr>
          <p:spPr bwMode="auto">
            <a:xfrm>
              <a:off x="637" y="3216"/>
              <a:ext cx="75" cy="31"/>
            </a:xfrm>
            <a:custGeom>
              <a:avLst/>
              <a:gdLst>
                <a:gd name="T0" fmla="*/ 30 w 150"/>
                <a:gd name="T1" fmla="*/ 0 h 61"/>
                <a:gd name="T2" fmla="*/ 127 w 150"/>
                <a:gd name="T3" fmla="*/ 27 h 61"/>
                <a:gd name="T4" fmla="*/ 150 w 150"/>
                <a:gd name="T5" fmla="*/ 46 h 61"/>
                <a:gd name="T6" fmla="*/ 146 w 150"/>
                <a:gd name="T7" fmla="*/ 46 h 61"/>
                <a:gd name="T8" fmla="*/ 139 w 150"/>
                <a:gd name="T9" fmla="*/ 47 h 61"/>
                <a:gd name="T10" fmla="*/ 129 w 150"/>
                <a:gd name="T11" fmla="*/ 49 h 61"/>
                <a:gd name="T12" fmla="*/ 118 w 150"/>
                <a:gd name="T13" fmla="*/ 53 h 61"/>
                <a:gd name="T14" fmla="*/ 110 w 150"/>
                <a:gd name="T15" fmla="*/ 53 h 61"/>
                <a:gd name="T16" fmla="*/ 101 w 150"/>
                <a:gd name="T17" fmla="*/ 57 h 61"/>
                <a:gd name="T18" fmla="*/ 93 w 150"/>
                <a:gd name="T19" fmla="*/ 57 h 61"/>
                <a:gd name="T20" fmla="*/ 87 w 150"/>
                <a:gd name="T21" fmla="*/ 59 h 61"/>
                <a:gd name="T22" fmla="*/ 80 w 150"/>
                <a:gd name="T23" fmla="*/ 59 h 61"/>
                <a:gd name="T24" fmla="*/ 72 w 150"/>
                <a:gd name="T25" fmla="*/ 59 h 61"/>
                <a:gd name="T26" fmla="*/ 64 w 150"/>
                <a:gd name="T27" fmla="*/ 59 h 61"/>
                <a:gd name="T28" fmla="*/ 59 w 150"/>
                <a:gd name="T29" fmla="*/ 61 h 61"/>
                <a:gd name="T30" fmla="*/ 51 w 150"/>
                <a:gd name="T31" fmla="*/ 57 h 61"/>
                <a:gd name="T32" fmla="*/ 44 w 150"/>
                <a:gd name="T33" fmla="*/ 57 h 61"/>
                <a:gd name="T34" fmla="*/ 38 w 150"/>
                <a:gd name="T35" fmla="*/ 53 h 61"/>
                <a:gd name="T36" fmla="*/ 32 w 150"/>
                <a:gd name="T37" fmla="*/ 53 h 61"/>
                <a:gd name="T38" fmla="*/ 21 w 150"/>
                <a:gd name="T39" fmla="*/ 47 h 61"/>
                <a:gd name="T40" fmla="*/ 15 w 150"/>
                <a:gd name="T41" fmla="*/ 42 h 61"/>
                <a:gd name="T42" fmla="*/ 7 w 150"/>
                <a:gd name="T43" fmla="*/ 36 h 61"/>
                <a:gd name="T44" fmla="*/ 4 w 150"/>
                <a:gd name="T45" fmla="*/ 32 h 61"/>
                <a:gd name="T46" fmla="*/ 0 w 150"/>
                <a:gd name="T47" fmla="*/ 28 h 61"/>
                <a:gd name="T48" fmla="*/ 30 w 150"/>
                <a:gd name="T49" fmla="*/ 0 h 61"/>
                <a:gd name="T50" fmla="*/ 30 w 150"/>
                <a:gd name="T5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61">
                  <a:moveTo>
                    <a:pt x="30" y="0"/>
                  </a:moveTo>
                  <a:lnTo>
                    <a:pt x="127" y="27"/>
                  </a:lnTo>
                  <a:lnTo>
                    <a:pt x="150" y="46"/>
                  </a:lnTo>
                  <a:lnTo>
                    <a:pt x="146" y="46"/>
                  </a:lnTo>
                  <a:lnTo>
                    <a:pt x="139" y="47"/>
                  </a:lnTo>
                  <a:lnTo>
                    <a:pt x="129" y="49"/>
                  </a:lnTo>
                  <a:lnTo>
                    <a:pt x="118" y="53"/>
                  </a:lnTo>
                  <a:lnTo>
                    <a:pt x="110" y="53"/>
                  </a:lnTo>
                  <a:lnTo>
                    <a:pt x="101" y="57"/>
                  </a:lnTo>
                  <a:lnTo>
                    <a:pt x="93" y="57"/>
                  </a:lnTo>
                  <a:lnTo>
                    <a:pt x="87" y="59"/>
                  </a:lnTo>
                  <a:lnTo>
                    <a:pt x="80" y="59"/>
                  </a:lnTo>
                  <a:lnTo>
                    <a:pt x="72" y="59"/>
                  </a:lnTo>
                  <a:lnTo>
                    <a:pt x="64" y="59"/>
                  </a:lnTo>
                  <a:lnTo>
                    <a:pt x="59" y="61"/>
                  </a:lnTo>
                  <a:lnTo>
                    <a:pt x="51" y="57"/>
                  </a:lnTo>
                  <a:lnTo>
                    <a:pt x="44" y="57"/>
                  </a:lnTo>
                  <a:lnTo>
                    <a:pt x="38" y="53"/>
                  </a:lnTo>
                  <a:lnTo>
                    <a:pt x="32" y="53"/>
                  </a:lnTo>
                  <a:lnTo>
                    <a:pt x="21" y="47"/>
                  </a:lnTo>
                  <a:lnTo>
                    <a:pt x="15" y="42"/>
                  </a:lnTo>
                  <a:lnTo>
                    <a:pt x="7" y="36"/>
                  </a:lnTo>
                  <a:lnTo>
                    <a:pt x="4" y="32"/>
                  </a:lnTo>
                  <a:lnTo>
                    <a:pt x="0" y="28"/>
                  </a:lnTo>
                  <a:lnTo>
                    <a:pt x="30" y="0"/>
                  </a:lnTo>
                  <a:lnTo>
                    <a:pt x="30" y="0"/>
                  </a:lnTo>
                  <a:close/>
                </a:path>
              </a:pathLst>
            </a:custGeom>
            <a:solidFill>
              <a:srgbClr val="D9D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81" name="Freeform 73"/>
            <p:cNvSpPr>
              <a:spLocks/>
            </p:cNvSpPr>
            <p:nvPr/>
          </p:nvSpPr>
          <p:spPr bwMode="auto">
            <a:xfrm>
              <a:off x="971" y="3195"/>
              <a:ext cx="94" cy="63"/>
            </a:xfrm>
            <a:custGeom>
              <a:avLst/>
              <a:gdLst>
                <a:gd name="T0" fmla="*/ 0 w 188"/>
                <a:gd name="T1" fmla="*/ 52 h 128"/>
                <a:gd name="T2" fmla="*/ 59 w 188"/>
                <a:gd name="T3" fmla="*/ 19 h 128"/>
                <a:gd name="T4" fmla="*/ 90 w 188"/>
                <a:gd name="T5" fmla="*/ 23 h 128"/>
                <a:gd name="T6" fmla="*/ 188 w 188"/>
                <a:gd name="T7" fmla="*/ 0 h 128"/>
                <a:gd name="T8" fmla="*/ 188 w 188"/>
                <a:gd name="T9" fmla="*/ 17 h 128"/>
                <a:gd name="T10" fmla="*/ 147 w 188"/>
                <a:gd name="T11" fmla="*/ 34 h 128"/>
                <a:gd name="T12" fmla="*/ 154 w 188"/>
                <a:gd name="T13" fmla="*/ 71 h 128"/>
                <a:gd name="T14" fmla="*/ 95 w 188"/>
                <a:gd name="T15" fmla="*/ 126 h 128"/>
                <a:gd name="T16" fmla="*/ 69 w 188"/>
                <a:gd name="T17" fmla="*/ 118 h 128"/>
                <a:gd name="T18" fmla="*/ 46 w 188"/>
                <a:gd name="T19" fmla="*/ 88 h 128"/>
                <a:gd name="T20" fmla="*/ 0 w 188"/>
                <a:gd name="T21" fmla="*/ 128 h 128"/>
                <a:gd name="T22" fmla="*/ 0 w 188"/>
                <a:gd name="T23" fmla="*/ 52 h 128"/>
                <a:gd name="T24" fmla="*/ 0 w 188"/>
                <a:gd name="T25"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28">
                  <a:moveTo>
                    <a:pt x="0" y="52"/>
                  </a:moveTo>
                  <a:lnTo>
                    <a:pt x="59" y="19"/>
                  </a:lnTo>
                  <a:lnTo>
                    <a:pt x="90" y="23"/>
                  </a:lnTo>
                  <a:lnTo>
                    <a:pt x="188" y="0"/>
                  </a:lnTo>
                  <a:lnTo>
                    <a:pt x="188" y="17"/>
                  </a:lnTo>
                  <a:lnTo>
                    <a:pt x="147" y="34"/>
                  </a:lnTo>
                  <a:lnTo>
                    <a:pt x="154" y="71"/>
                  </a:lnTo>
                  <a:lnTo>
                    <a:pt x="95" y="126"/>
                  </a:lnTo>
                  <a:lnTo>
                    <a:pt x="69" y="118"/>
                  </a:lnTo>
                  <a:lnTo>
                    <a:pt x="46" y="88"/>
                  </a:lnTo>
                  <a:lnTo>
                    <a:pt x="0" y="128"/>
                  </a:lnTo>
                  <a:lnTo>
                    <a:pt x="0" y="52"/>
                  </a:lnTo>
                  <a:lnTo>
                    <a:pt x="0" y="5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82" name="Freeform 74"/>
            <p:cNvSpPr>
              <a:spLocks/>
            </p:cNvSpPr>
            <p:nvPr/>
          </p:nvSpPr>
          <p:spPr bwMode="auto">
            <a:xfrm>
              <a:off x="638" y="3032"/>
              <a:ext cx="138" cy="130"/>
            </a:xfrm>
            <a:custGeom>
              <a:avLst/>
              <a:gdLst>
                <a:gd name="T0" fmla="*/ 131 w 275"/>
                <a:gd name="T1" fmla="*/ 154 h 261"/>
                <a:gd name="T2" fmla="*/ 144 w 275"/>
                <a:gd name="T3" fmla="*/ 156 h 261"/>
                <a:gd name="T4" fmla="*/ 161 w 275"/>
                <a:gd name="T5" fmla="*/ 152 h 261"/>
                <a:gd name="T6" fmla="*/ 178 w 275"/>
                <a:gd name="T7" fmla="*/ 148 h 261"/>
                <a:gd name="T8" fmla="*/ 190 w 275"/>
                <a:gd name="T9" fmla="*/ 131 h 261"/>
                <a:gd name="T10" fmla="*/ 197 w 275"/>
                <a:gd name="T11" fmla="*/ 116 h 261"/>
                <a:gd name="T12" fmla="*/ 201 w 275"/>
                <a:gd name="T13" fmla="*/ 103 h 261"/>
                <a:gd name="T14" fmla="*/ 205 w 275"/>
                <a:gd name="T15" fmla="*/ 97 h 261"/>
                <a:gd name="T16" fmla="*/ 220 w 275"/>
                <a:gd name="T17" fmla="*/ 97 h 261"/>
                <a:gd name="T18" fmla="*/ 237 w 275"/>
                <a:gd name="T19" fmla="*/ 93 h 261"/>
                <a:gd name="T20" fmla="*/ 254 w 275"/>
                <a:gd name="T21" fmla="*/ 89 h 261"/>
                <a:gd name="T22" fmla="*/ 262 w 275"/>
                <a:gd name="T23" fmla="*/ 76 h 261"/>
                <a:gd name="T24" fmla="*/ 272 w 275"/>
                <a:gd name="T25" fmla="*/ 61 h 261"/>
                <a:gd name="T26" fmla="*/ 275 w 275"/>
                <a:gd name="T27" fmla="*/ 44 h 261"/>
                <a:gd name="T28" fmla="*/ 272 w 275"/>
                <a:gd name="T29" fmla="*/ 38 h 261"/>
                <a:gd name="T30" fmla="*/ 260 w 275"/>
                <a:gd name="T31" fmla="*/ 29 h 261"/>
                <a:gd name="T32" fmla="*/ 239 w 275"/>
                <a:gd name="T33" fmla="*/ 21 h 261"/>
                <a:gd name="T34" fmla="*/ 224 w 275"/>
                <a:gd name="T35" fmla="*/ 17 h 261"/>
                <a:gd name="T36" fmla="*/ 205 w 275"/>
                <a:gd name="T37" fmla="*/ 13 h 261"/>
                <a:gd name="T38" fmla="*/ 184 w 275"/>
                <a:gd name="T39" fmla="*/ 8 h 261"/>
                <a:gd name="T40" fmla="*/ 165 w 275"/>
                <a:gd name="T41" fmla="*/ 6 h 261"/>
                <a:gd name="T42" fmla="*/ 142 w 275"/>
                <a:gd name="T43" fmla="*/ 2 h 261"/>
                <a:gd name="T44" fmla="*/ 121 w 275"/>
                <a:gd name="T45" fmla="*/ 0 h 261"/>
                <a:gd name="T46" fmla="*/ 102 w 275"/>
                <a:gd name="T47" fmla="*/ 0 h 261"/>
                <a:gd name="T48" fmla="*/ 87 w 275"/>
                <a:gd name="T49" fmla="*/ 0 h 261"/>
                <a:gd name="T50" fmla="*/ 74 w 275"/>
                <a:gd name="T51" fmla="*/ 0 h 261"/>
                <a:gd name="T52" fmla="*/ 62 w 275"/>
                <a:gd name="T53" fmla="*/ 0 h 261"/>
                <a:gd name="T54" fmla="*/ 49 w 275"/>
                <a:gd name="T55" fmla="*/ 4 h 261"/>
                <a:gd name="T56" fmla="*/ 43 w 275"/>
                <a:gd name="T57" fmla="*/ 10 h 261"/>
                <a:gd name="T58" fmla="*/ 30 w 275"/>
                <a:gd name="T59" fmla="*/ 15 h 261"/>
                <a:gd name="T60" fmla="*/ 19 w 275"/>
                <a:gd name="T61" fmla="*/ 23 h 261"/>
                <a:gd name="T62" fmla="*/ 11 w 275"/>
                <a:gd name="T63" fmla="*/ 38 h 261"/>
                <a:gd name="T64" fmla="*/ 5 w 275"/>
                <a:gd name="T65" fmla="*/ 55 h 261"/>
                <a:gd name="T66" fmla="*/ 4 w 275"/>
                <a:gd name="T67" fmla="*/ 80 h 261"/>
                <a:gd name="T68" fmla="*/ 2 w 275"/>
                <a:gd name="T69" fmla="*/ 93 h 261"/>
                <a:gd name="T70" fmla="*/ 2 w 275"/>
                <a:gd name="T71" fmla="*/ 110 h 261"/>
                <a:gd name="T72" fmla="*/ 2 w 275"/>
                <a:gd name="T73" fmla="*/ 126 h 261"/>
                <a:gd name="T74" fmla="*/ 2 w 275"/>
                <a:gd name="T75" fmla="*/ 143 h 261"/>
                <a:gd name="T76" fmla="*/ 0 w 275"/>
                <a:gd name="T77" fmla="*/ 156 h 261"/>
                <a:gd name="T78" fmla="*/ 0 w 275"/>
                <a:gd name="T79" fmla="*/ 173 h 261"/>
                <a:gd name="T80" fmla="*/ 0 w 275"/>
                <a:gd name="T81" fmla="*/ 186 h 261"/>
                <a:gd name="T82" fmla="*/ 2 w 275"/>
                <a:gd name="T83" fmla="*/ 202 h 261"/>
                <a:gd name="T84" fmla="*/ 4 w 275"/>
                <a:gd name="T85" fmla="*/ 226 h 261"/>
                <a:gd name="T86" fmla="*/ 11 w 275"/>
                <a:gd name="T87" fmla="*/ 245 h 261"/>
                <a:gd name="T88" fmla="*/ 28 w 275"/>
                <a:gd name="T89" fmla="*/ 261 h 261"/>
                <a:gd name="T90" fmla="*/ 53 w 275"/>
                <a:gd name="T91" fmla="*/ 249 h 261"/>
                <a:gd name="T92" fmla="*/ 66 w 275"/>
                <a:gd name="T93" fmla="*/ 234 h 261"/>
                <a:gd name="T94" fmla="*/ 80 w 275"/>
                <a:gd name="T95" fmla="*/ 219 h 261"/>
                <a:gd name="T96" fmla="*/ 89 w 275"/>
                <a:gd name="T97" fmla="*/ 205 h 261"/>
                <a:gd name="T98" fmla="*/ 95 w 275"/>
                <a:gd name="T99" fmla="*/ 200 h 261"/>
                <a:gd name="T100" fmla="*/ 91 w 275"/>
                <a:gd name="T101" fmla="*/ 194 h 261"/>
                <a:gd name="T102" fmla="*/ 87 w 275"/>
                <a:gd name="T103" fmla="*/ 181 h 261"/>
                <a:gd name="T104" fmla="*/ 83 w 275"/>
                <a:gd name="T105" fmla="*/ 166 h 261"/>
                <a:gd name="T106" fmla="*/ 83 w 275"/>
                <a:gd name="T107" fmla="*/ 152 h 261"/>
                <a:gd name="T108" fmla="*/ 87 w 275"/>
                <a:gd name="T109" fmla="*/ 139 h 261"/>
                <a:gd name="T110" fmla="*/ 95 w 275"/>
                <a:gd name="T111" fmla="*/ 131 h 261"/>
                <a:gd name="T112" fmla="*/ 110 w 275"/>
                <a:gd name="T113" fmla="*/ 131 h 261"/>
                <a:gd name="T114" fmla="*/ 121 w 275"/>
                <a:gd name="T115" fmla="*/ 143 h 261"/>
                <a:gd name="T116" fmla="*/ 125 w 275"/>
                <a:gd name="T117" fmla="*/ 1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5" h="261">
                  <a:moveTo>
                    <a:pt x="125" y="154"/>
                  </a:moveTo>
                  <a:lnTo>
                    <a:pt x="131" y="154"/>
                  </a:lnTo>
                  <a:lnTo>
                    <a:pt x="137" y="154"/>
                  </a:lnTo>
                  <a:lnTo>
                    <a:pt x="144" y="156"/>
                  </a:lnTo>
                  <a:lnTo>
                    <a:pt x="152" y="154"/>
                  </a:lnTo>
                  <a:lnTo>
                    <a:pt x="161" y="152"/>
                  </a:lnTo>
                  <a:lnTo>
                    <a:pt x="169" y="150"/>
                  </a:lnTo>
                  <a:lnTo>
                    <a:pt x="178" y="148"/>
                  </a:lnTo>
                  <a:lnTo>
                    <a:pt x="184" y="139"/>
                  </a:lnTo>
                  <a:lnTo>
                    <a:pt x="190" y="131"/>
                  </a:lnTo>
                  <a:lnTo>
                    <a:pt x="194" y="124"/>
                  </a:lnTo>
                  <a:lnTo>
                    <a:pt x="197" y="116"/>
                  </a:lnTo>
                  <a:lnTo>
                    <a:pt x="199" y="108"/>
                  </a:lnTo>
                  <a:lnTo>
                    <a:pt x="201" y="103"/>
                  </a:lnTo>
                  <a:lnTo>
                    <a:pt x="203" y="97"/>
                  </a:lnTo>
                  <a:lnTo>
                    <a:pt x="205" y="97"/>
                  </a:lnTo>
                  <a:lnTo>
                    <a:pt x="209" y="97"/>
                  </a:lnTo>
                  <a:lnTo>
                    <a:pt x="220" y="97"/>
                  </a:lnTo>
                  <a:lnTo>
                    <a:pt x="230" y="95"/>
                  </a:lnTo>
                  <a:lnTo>
                    <a:pt x="237" y="93"/>
                  </a:lnTo>
                  <a:lnTo>
                    <a:pt x="245" y="91"/>
                  </a:lnTo>
                  <a:lnTo>
                    <a:pt x="254" y="89"/>
                  </a:lnTo>
                  <a:lnTo>
                    <a:pt x="258" y="82"/>
                  </a:lnTo>
                  <a:lnTo>
                    <a:pt x="262" y="76"/>
                  </a:lnTo>
                  <a:lnTo>
                    <a:pt x="268" y="67"/>
                  </a:lnTo>
                  <a:lnTo>
                    <a:pt x="272" y="61"/>
                  </a:lnTo>
                  <a:lnTo>
                    <a:pt x="275" y="48"/>
                  </a:lnTo>
                  <a:lnTo>
                    <a:pt x="275" y="44"/>
                  </a:lnTo>
                  <a:lnTo>
                    <a:pt x="275" y="42"/>
                  </a:lnTo>
                  <a:lnTo>
                    <a:pt x="272" y="38"/>
                  </a:lnTo>
                  <a:lnTo>
                    <a:pt x="266" y="34"/>
                  </a:lnTo>
                  <a:lnTo>
                    <a:pt x="260" y="29"/>
                  </a:lnTo>
                  <a:lnTo>
                    <a:pt x="251" y="25"/>
                  </a:lnTo>
                  <a:lnTo>
                    <a:pt x="239" y="21"/>
                  </a:lnTo>
                  <a:lnTo>
                    <a:pt x="232" y="17"/>
                  </a:lnTo>
                  <a:lnTo>
                    <a:pt x="224" y="17"/>
                  </a:lnTo>
                  <a:lnTo>
                    <a:pt x="215" y="13"/>
                  </a:lnTo>
                  <a:lnTo>
                    <a:pt x="205" y="13"/>
                  </a:lnTo>
                  <a:lnTo>
                    <a:pt x="196" y="10"/>
                  </a:lnTo>
                  <a:lnTo>
                    <a:pt x="184" y="8"/>
                  </a:lnTo>
                  <a:lnTo>
                    <a:pt x="175" y="6"/>
                  </a:lnTo>
                  <a:lnTo>
                    <a:pt x="165" y="6"/>
                  </a:lnTo>
                  <a:lnTo>
                    <a:pt x="154" y="4"/>
                  </a:lnTo>
                  <a:lnTo>
                    <a:pt x="142" y="2"/>
                  </a:lnTo>
                  <a:lnTo>
                    <a:pt x="133" y="0"/>
                  </a:lnTo>
                  <a:lnTo>
                    <a:pt x="121" y="0"/>
                  </a:lnTo>
                  <a:lnTo>
                    <a:pt x="112" y="0"/>
                  </a:lnTo>
                  <a:lnTo>
                    <a:pt x="102" y="0"/>
                  </a:lnTo>
                  <a:lnTo>
                    <a:pt x="95" y="0"/>
                  </a:lnTo>
                  <a:lnTo>
                    <a:pt x="87" y="0"/>
                  </a:lnTo>
                  <a:lnTo>
                    <a:pt x="80" y="0"/>
                  </a:lnTo>
                  <a:lnTo>
                    <a:pt x="74" y="0"/>
                  </a:lnTo>
                  <a:lnTo>
                    <a:pt x="66" y="0"/>
                  </a:lnTo>
                  <a:lnTo>
                    <a:pt x="62" y="0"/>
                  </a:lnTo>
                  <a:lnTo>
                    <a:pt x="55" y="2"/>
                  </a:lnTo>
                  <a:lnTo>
                    <a:pt x="49" y="4"/>
                  </a:lnTo>
                  <a:lnTo>
                    <a:pt x="45" y="8"/>
                  </a:lnTo>
                  <a:lnTo>
                    <a:pt x="43" y="10"/>
                  </a:lnTo>
                  <a:lnTo>
                    <a:pt x="38" y="10"/>
                  </a:lnTo>
                  <a:lnTo>
                    <a:pt x="30" y="15"/>
                  </a:lnTo>
                  <a:lnTo>
                    <a:pt x="24" y="17"/>
                  </a:lnTo>
                  <a:lnTo>
                    <a:pt x="19" y="23"/>
                  </a:lnTo>
                  <a:lnTo>
                    <a:pt x="15" y="29"/>
                  </a:lnTo>
                  <a:lnTo>
                    <a:pt x="11" y="38"/>
                  </a:lnTo>
                  <a:lnTo>
                    <a:pt x="7" y="44"/>
                  </a:lnTo>
                  <a:lnTo>
                    <a:pt x="5" y="55"/>
                  </a:lnTo>
                  <a:lnTo>
                    <a:pt x="4" y="67"/>
                  </a:lnTo>
                  <a:lnTo>
                    <a:pt x="4" y="80"/>
                  </a:lnTo>
                  <a:lnTo>
                    <a:pt x="2" y="88"/>
                  </a:lnTo>
                  <a:lnTo>
                    <a:pt x="2" y="93"/>
                  </a:lnTo>
                  <a:lnTo>
                    <a:pt x="2" y="101"/>
                  </a:lnTo>
                  <a:lnTo>
                    <a:pt x="2" y="110"/>
                  </a:lnTo>
                  <a:lnTo>
                    <a:pt x="2" y="118"/>
                  </a:lnTo>
                  <a:lnTo>
                    <a:pt x="2" y="126"/>
                  </a:lnTo>
                  <a:lnTo>
                    <a:pt x="2" y="133"/>
                  </a:lnTo>
                  <a:lnTo>
                    <a:pt x="2" y="143"/>
                  </a:lnTo>
                  <a:lnTo>
                    <a:pt x="0" y="148"/>
                  </a:lnTo>
                  <a:lnTo>
                    <a:pt x="0" y="156"/>
                  </a:lnTo>
                  <a:lnTo>
                    <a:pt x="0" y="164"/>
                  </a:lnTo>
                  <a:lnTo>
                    <a:pt x="0" y="173"/>
                  </a:lnTo>
                  <a:lnTo>
                    <a:pt x="0" y="179"/>
                  </a:lnTo>
                  <a:lnTo>
                    <a:pt x="0" y="186"/>
                  </a:lnTo>
                  <a:lnTo>
                    <a:pt x="0" y="194"/>
                  </a:lnTo>
                  <a:lnTo>
                    <a:pt x="2" y="202"/>
                  </a:lnTo>
                  <a:lnTo>
                    <a:pt x="2" y="213"/>
                  </a:lnTo>
                  <a:lnTo>
                    <a:pt x="4" y="226"/>
                  </a:lnTo>
                  <a:lnTo>
                    <a:pt x="7" y="236"/>
                  </a:lnTo>
                  <a:lnTo>
                    <a:pt x="11" y="245"/>
                  </a:lnTo>
                  <a:lnTo>
                    <a:pt x="17" y="257"/>
                  </a:lnTo>
                  <a:lnTo>
                    <a:pt x="28" y="261"/>
                  </a:lnTo>
                  <a:lnTo>
                    <a:pt x="38" y="257"/>
                  </a:lnTo>
                  <a:lnTo>
                    <a:pt x="53" y="249"/>
                  </a:lnTo>
                  <a:lnTo>
                    <a:pt x="59" y="242"/>
                  </a:lnTo>
                  <a:lnTo>
                    <a:pt x="66" y="234"/>
                  </a:lnTo>
                  <a:lnTo>
                    <a:pt x="72" y="226"/>
                  </a:lnTo>
                  <a:lnTo>
                    <a:pt x="80" y="219"/>
                  </a:lnTo>
                  <a:lnTo>
                    <a:pt x="83" y="211"/>
                  </a:lnTo>
                  <a:lnTo>
                    <a:pt x="89" y="205"/>
                  </a:lnTo>
                  <a:lnTo>
                    <a:pt x="91" y="200"/>
                  </a:lnTo>
                  <a:lnTo>
                    <a:pt x="95" y="200"/>
                  </a:lnTo>
                  <a:lnTo>
                    <a:pt x="93" y="198"/>
                  </a:lnTo>
                  <a:lnTo>
                    <a:pt x="91" y="194"/>
                  </a:lnTo>
                  <a:lnTo>
                    <a:pt x="89" y="188"/>
                  </a:lnTo>
                  <a:lnTo>
                    <a:pt x="87" y="181"/>
                  </a:lnTo>
                  <a:lnTo>
                    <a:pt x="85" y="173"/>
                  </a:lnTo>
                  <a:lnTo>
                    <a:pt x="83" y="166"/>
                  </a:lnTo>
                  <a:lnTo>
                    <a:pt x="83" y="158"/>
                  </a:lnTo>
                  <a:lnTo>
                    <a:pt x="83" y="152"/>
                  </a:lnTo>
                  <a:lnTo>
                    <a:pt x="83" y="143"/>
                  </a:lnTo>
                  <a:lnTo>
                    <a:pt x="87" y="139"/>
                  </a:lnTo>
                  <a:lnTo>
                    <a:pt x="91" y="133"/>
                  </a:lnTo>
                  <a:lnTo>
                    <a:pt x="95" y="131"/>
                  </a:lnTo>
                  <a:lnTo>
                    <a:pt x="102" y="128"/>
                  </a:lnTo>
                  <a:lnTo>
                    <a:pt x="110" y="131"/>
                  </a:lnTo>
                  <a:lnTo>
                    <a:pt x="116" y="135"/>
                  </a:lnTo>
                  <a:lnTo>
                    <a:pt x="121" y="143"/>
                  </a:lnTo>
                  <a:lnTo>
                    <a:pt x="123" y="150"/>
                  </a:lnTo>
                  <a:lnTo>
                    <a:pt x="125" y="154"/>
                  </a:lnTo>
                  <a:lnTo>
                    <a:pt x="125" y="15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83" name="Freeform 75"/>
            <p:cNvSpPr>
              <a:spLocks/>
            </p:cNvSpPr>
            <p:nvPr/>
          </p:nvSpPr>
          <p:spPr bwMode="auto">
            <a:xfrm>
              <a:off x="1802" y="3522"/>
              <a:ext cx="20" cy="27"/>
            </a:xfrm>
            <a:custGeom>
              <a:avLst/>
              <a:gdLst>
                <a:gd name="T0" fmla="*/ 10 w 42"/>
                <a:gd name="T1" fmla="*/ 0 h 55"/>
                <a:gd name="T2" fmla="*/ 0 w 42"/>
                <a:gd name="T3" fmla="*/ 29 h 55"/>
                <a:gd name="T4" fmla="*/ 38 w 42"/>
                <a:gd name="T5" fmla="*/ 55 h 55"/>
                <a:gd name="T6" fmla="*/ 42 w 42"/>
                <a:gd name="T7" fmla="*/ 38 h 55"/>
                <a:gd name="T8" fmla="*/ 25 w 42"/>
                <a:gd name="T9" fmla="*/ 13 h 55"/>
                <a:gd name="T10" fmla="*/ 10 w 42"/>
                <a:gd name="T11" fmla="*/ 0 h 55"/>
                <a:gd name="T12" fmla="*/ 10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10" y="0"/>
                  </a:moveTo>
                  <a:lnTo>
                    <a:pt x="0" y="29"/>
                  </a:lnTo>
                  <a:lnTo>
                    <a:pt x="38" y="55"/>
                  </a:lnTo>
                  <a:lnTo>
                    <a:pt x="42" y="38"/>
                  </a:lnTo>
                  <a:lnTo>
                    <a:pt x="25" y="13"/>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84" name="Freeform 76"/>
            <p:cNvSpPr>
              <a:spLocks/>
            </p:cNvSpPr>
            <p:nvPr/>
          </p:nvSpPr>
          <p:spPr bwMode="auto">
            <a:xfrm>
              <a:off x="1818" y="3555"/>
              <a:ext cx="20" cy="27"/>
            </a:xfrm>
            <a:custGeom>
              <a:avLst/>
              <a:gdLst>
                <a:gd name="T0" fmla="*/ 10 w 40"/>
                <a:gd name="T1" fmla="*/ 0 h 55"/>
                <a:gd name="T2" fmla="*/ 0 w 40"/>
                <a:gd name="T3" fmla="*/ 26 h 55"/>
                <a:gd name="T4" fmla="*/ 37 w 40"/>
                <a:gd name="T5" fmla="*/ 55 h 55"/>
                <a:gd name="T6" fmla="*/ 40 w 40"/>
                <a:gd name="T7" fmla="*/ 38 h 55"/>
                <a:gd name="T8" fmla="*/ 25 w 40"/>
                <a:gd name="T9" fmla="*/ 11 h 55"/>
                <a:gd name="T10" fmla="*/ 10 w 40"/>
                <a:gd name="T11" fmla="*/ 0 h 55"/>
                <a:gd name="T12" fmla="*/ 1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10" y="0"/>
                  </a:moveTo>
                  <a:lnTo>
                    <a:pt x="0" y="26"/>
                  </a:lnTo>
                  <a:lnTo>
                    <a:pt x="37" y="55"/>
                  </a:lnTo>
                  <a:lnTo>
                    <a:pt x="40" y="38"/>
                  </a:lnTo>
                  <a:lnTo>
                    <a:pt x="25" y="11"/>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85" name="Freeform 77"/>
            <p:cNvSpPr>
              <a:spLocks/>
            </p:cNvSpPr>
            <p:nvPr/>
          </p:nvSpPr>
          <p:spPr bwMode="auto">
            <a:xfrm>
              <a:off x="1833" y="3588"/>
              <a:ext cx="21" cy="28"/>
            </a:xfrm>
            <a:custGeom>
              <a:avLst/>
              <a:gdLst>
                <a:gd name="T0" fmla="*/ 9 w 42"/>
                <a:gd name="T1" fmla="*/ 0 h 55"/>
                <a:gd name="T2" fmla="*/ 0 w 42"/>
                <a:gd name="T3" fmla="*/ 27 h 55"/>
                <a:gd name="T4" fmla="*/ 38 w 42"/>
                <a:gd name="T5" fmla="*/ 55 h 55"/>
                <a:gd name="T6" fmla="*/ 42 w 42"/>
                <a:gd name="T7" fmla="*/ 38 h 55"/>
                <a:gd name="T8" fmla="*/ 26 w 42"/>
                <a:gd name="T9" fmla="*/ 12 h 55"/>
                <a:gd name="T10" fmla="*/ 9 w 42"/>
                <a:gd name="T11" fmla="*/ 0 h 55"/>
                <a:gd name="T12" fmla="*/ 9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9" y="0"/>
                  </a:moveTo>
                  <a:lnTo>
                    <a:pt x="0" y="27"/>
                  </a:lnTo>
                  <a:lnTo>
                    <a:pt x="38" y="55"/>
                  </a:lnTo>
                  <a:lnTo>
                    <a:pt x="42" y="38"/>
                  </a:lnTo>
                  <a:lnTo>
                    <a:pt x="26" y="12"/>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86" name="Freeform 78"/>
            <p:cNvSpPr>
              <a:spLocks/>
            </p:cNvSpPr>
            <p:nvPr/>
          </p:nvSpPr>
          <p:spPr bwMode="auto">
            <a:xfrm>
              <a:off x="1850" y="3621"/>
              <a:ext cx="19" cy="28"/>
            </a:xfrm>
            <a:custGeom>
              <a:avLst/>
              <a:gdLst>
                <a:gd name="T0" fmla="*/ 10 w 38"/>
                <a:gd name="T1" fmla="*/ 0 h 55"/>
                <a:gd name="T2" fmla="*/ 0 w 38"/>
                <a:gd name="T3" fmla="*/ 28 h 55"/>
                <a:gd name="T4" fmla="*/ 36 w 38"/>
                <a:gd name="T5" fmla="*/ 55 h 55"/>
                <a:gd name="T6" fmla="*/ 38 w 38"/>
                <a:gd name="T7" fmla="*/ 38 h 55"/>
                <a:gd name="T8" fmla="*/ 23 w 38"/>
                <a:gd name="T9" fmla="*/ 13 h 55"/>
                <a:gd name="T10" fmla="*/ 10 w 38"/>
                <a:gd name="T11" fmla="*/ 0 h 55"/>
                <a:gd name="T12" fmla="*/ 10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10" y="0"/>
                  </a:moveTo>
                  <a:lnTo>
                    <a:pt x="0" y="28"/>
                  </a:lnTo>
                  <a:lnTo>
                    <a:pt x="36" y="55"/>
                  </a:lnTo>
                  <a:lnTo>
                    <a:pt x="38" y="38"/>
                  </a:lnTo>
                  <a:lnTo>
                    <a:pt x="23" y="13"/>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87" name="Freeform 79"/>
            <p:cNvSpPr>
              <a:spLocks/>
            </p:cNvSpPr>
            <p:nvPr/>
          </p:nvSpPr>
          <p:spPr bwMode="auto">
            <a:xfrm>
              <a:off x="1866" y="3656"/>
              <a:ext cx="20" cy="26"/>
            </a:xfrm>
            <a:custGeom>
              <a:avLst/>
              <a:gdLst>
                <a:gd name="T0" fmla="*/ 10 w 40"/>
                <a:gd name="T1" fmla="*/ 0 h 53"/>
                <a:gd name="T2" fmla="*/ 0 w 40"/>
                <a:gd name="T3" fmla="*/ 27 h 53"/>
                <a:gd name="T4" fmla="*/ 35 w 40"/>
                <a:gd name="T5" fmla="*/ 53 h 53"/>
                <a:gd name="T6" fmla="*/ 40 w 40"/>
                <a:gd name="T7" fmla="*/ 36 h 53"/>
                <a:gd name="T8" fmla="*/ 21 w 40"/>
                <a:gd name="T9" fmla="*/ 12 h 53"/>
                <a:gd name="T10" fmla="*/ 10 w 40"/>
                <a:gd name="T11" fmla="*/ 0 h 53"/>
                <a:gd name="T12" fmla="*/ 10 w 40"/>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40" h="53">
                  <a:moveTo>
                    <a:pt x="10" y="0"/>
                  </a:moveTo>
                  <a:lnTo>
                    <a:pt x="0" y="27"/>
                  </a:lnTo>
                  <a:lnTo>
                    <a:pt x="35" y="53"/>
                  </a:lnTo>
                  <a:lnTo>
                    <a:pt x="40" y="36"/>
                  </a:lnTo>
                  <a:lnTo>
                    <a:pt x="21" y="12"/>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88" name="Freeform 80"/>
            <p:cNvSpPr>
              <a:spLocks/>
            </p:cNvSpPr>
            <p:nvPr/>
          </p:nvSpPr>
          <p:spPr bwMode="auto">
            <a:xfrm>
              <a:off x="1881" y="3688"/>
              <a:ext cx="20" cy="28"/>
            </a:xfrm>
            <a:custGeom>
              <a:avLst/>
              <a:gdLst>
                <a:gd name="T0" fmla="*/ 9 w 40"/>
                <a:gd name="T1" fmla="*/ 0 h 57"/>
                <a:gd name="T2" fmla="*/ 0 w 40"/>
                <a:gd name="T3" fmla="*/ 28 h 57"/>
                <a:gd name="T4" fmla="*/ 36 w 40"/>
                <a:gd name="T5" fmla="*/ 57 h 57"/>
                <a:gd name="T6" fmla="*/ 40 w 40"/>
                <a:gd name="T7" fmla="*/ 38 h 57"/>
                <a:gd name="T8" fmla="*/ 25 w 40"/>
                <a:gd name="T9" fmla="*/ 13 h 57"/>
                <a:gd name="T10" fmla="*/ 9 w 40"/>
                <a:gd name="T11" fmla="*/ 0 h 57"/>
                <a:gd name="T12" fmla="*/ 9 w 4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0" h="57">
                  <a:moveTo>
                    <a:pt x="9" y="0"/>
                  </a:moveTo>
                  <a:lnTo>
                    <a:pt x="0" y="28"/>
                  </a:lnTo>
                  <a:lnTo>
                    <a:pt x="36" y="57"/>
                  </a:lnTo>
                  <a:lnTo>
                    <a:pt x="40" y="38"/>
                  </a:lnTo>
                  <a:lnTo>
                    <a:pt x="25" y="13"/>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89" name="Freeform 81"/>
            <p:cNvSpPr>
              <a:spLocks/>
            </p:cNvSpPr>
            <p:nvPr/>
          </p:nvSpPr>
          <p:spPr bwMode="auto">
            <a:xfrm>
              <a:off x="1898" y="3721"/>
              <a:ext cx="20" cy="29"/>
            </a:xfrm>
            <a:custGeom>
              <a:avLst/>
              <a:gdLst>
                <a:gd name="T0" fmla="*/ 8 w 40"/>
                <a:gd name="T1" fmla="*/ 0 h 57"/>
                <a:gd name="T2" fmla="*/ 0 w 40"/>
                <a:gd name="T3" fmla="*/ 29 h 57"/>
                <a:gd name="T4" fmla="*/ 34 w 40"/>
                <a:gd name="T5" fmla="*/ 57 h 57"/>
                <a:gd name="T6" fmla="*/ 40 w 40"/>
                <a:gd name="T7" fmla="*/ 38 h 57"/>
                <a:gd name="T8" fmla="*/ 23 w 40"/>
                <a:gd name="T9" fmla="*/ 14 h 57"/>
                <a:gd name="T10" fmla="*/ 8 w 40"/>
                <a:gd name="T11" fmla="*/ 0 h 57"/>
                <a:gd name="T12" fmla="*/ 8 w 4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0" h="57">
                  <a:moveTo>
                    <a:pt x="8" y="0"/>
                  </a:moveTo>
                  <a:lnTo>
                    <a:pt x="0" y="29"/>
                  </a:lnTo>
                  <a:lnTo>
                    <a:pt x="34" y="57"/>
                  </a:lnTo>
                  <a:lnTo>
                    <a:pt x="40" y="38"/>
                  </a:lnTo>
                  <a:lnTo>
                    <a:pt x="23" y="14"/>
                  </a:lnTo>
                  <a:lnTo>
                    <a:pt x="8" y="0"/>
                  </a:lnTo>
                  <a:lnTo>
                    <a:pt x="8"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90" name="Freeform 82"/>
            <p:cNvSpPr>
              <a:spLocks/>
            </p:cNvSpPr>
            <p:nvPr/>
          </p:nvSpPr>
          <p:spPr bwMode="auto">
            <a:xfrm>
              <a:off x="1914" y="3754"/>
              <a:ext cx="19" cy="29"/>
            </a:xfrm>
            <a:custGeom>
              <a:avLst/>
              <a:gdLst>
                <a:gd name="T0" fmla="*/ 9 w 38"/>
                <a:gd name="T1" fmla="*/ 0 h 57"/>
                <a:gd name="T2" fmla="*/ 0 w 38"/>
                <a:gd name="T3" fmla="*/ 28 h 57"/>
                <a:gd name="T4" fmla="*/ 36 w 38"/>
                <a:gd name="T5" fmla="*/ 57 h 57"/>
                <a:gd name="T6" fmla="*/ 38 w 38"/>
                <a:gd name="T7" fmla="*/ 38 h 57"/>
                <a:gd name="T8" fmla="*/ 22 w 38"/>
                <a:gd name="T9" fmla="*/ 13 h 57"/>
                <a:gd name="T10" fmla="*/ 9 w 38"/>
                <a:gd name="T11" fmla="*/ 0 h 57"/>
                <a:gd name="T12" fmla="*/ 9 w 3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 h="57">
                  <a:moveTo>
                    <a:pt x="9" y="0"/>
                  </a:moveTo>
                  <a:lnTo>
                    <a:pt x="0" y="28"/>
                  </a:lnTo>
                  <a:lnTo>
                    <a:pt x="36" y="57"/>
                  </a:lnTo>
                  <a:lnTo>
                    <a:pt x="38" y="38"/>
                  </a:lnTo>
                  <a:lnTo>
                    <a:pt x="22" y="13"/>
                  </a:lnTo>
                  <a:lnTo>
                    <a:pt x="9" y="0"/>
                  </a:lnTo>
                  <a:lnTo>
                    <a:pt x="9"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91" name="Freeform 83"/>
            <p:cNvSpPr>
              <a:spLocks/>
            </p:cNvSpPr>
            <p:nvPr/>
          </p:nvSpPr>
          <p:spPr bwMode="auto">
            <a:xfrm>
              <a:off x="1793" y="3547"/>
              <a:ext cx="21" cy="24"/>
            </a:xfrm>
            <a:custGeom>
              <a:avLst/>
              <a:gdLst>
                <a:gd name="T0" fmla="*/ 11 w 42"/>
                <a:gd name="T1" fmla="*/ 0 h 48"/>
                <a:gd name="T2" fmla="*/ 42 w 42"/>
                <a:gd name="T3" fmla="*/ 23 h 48"/>
                <a:gd name="T4" fmla="*/ 30 w 42"/>
                <a:gd name="T5" fmla="*/ 48 h 48"/>
                <a:gd name="T6" fmla="*/ 0 w 42"/>
                <a:gd name="T7" fmla="*/ 31 h 48"/>
                <a:gd name="T8" fmla="*/ 11 w 42"/>
                <a:gd name="T9" fmla="*/ 0 h 48"/>
                <a:gd name="T10" fmla="*/ 11 w 42"/>
                <a:gd name="T11" fmla="*/ 0 h 48"/>
              </a:gdLst>
              <a:ahLst/>
              <a:cxnLst>
                <a:cxn ang="0">
                  <a:pos x="T0" y="T1"/>
                </a:cxn>
                <a:cxn ang="0">
                  <a:pos x="T2" y="T3"/>
                </a:cxn>
                <a:cxn ang="0">
                  <a:pos x="T4" y="T5"/>
                </a:cxn>
                <a:cxn ang="0">
                  <a:pos x="T6" y="T7"/>
                </a:cxn>
                <a:cxn ang="0">
                  <a:pos x="T8" y="T9"/>
                </a:cxn>
                <a:cxn ang="0">
                  <a:pos x="T10" y="T11"/>
                </a:cxn>
              </a:cxnLst>
              <a:rect l="0" t="0" r="r" b="b"/>
              <a:pathLst>
                <a:path w="42" h="48">
                  <a:moveTo>
                    <a:pt x="11" y="0"/>
                  </a:moveTo>
                  <a:lnTo>
                    <a:pt x="42" y="23"/>
                  </a:lnTo>
                  <a:lnTo>
                    <a:pt x="30" y="48"/>
                  </a:lnTo>
                  <a:lnTo>
                    <a:pt x="0" y="31"/>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92" name="Freeform 84"/>
            <p:cNvSpPr>
              <a:spLocks/>
            </p:cNvSpPr>
            <p:nvPr/>
          </p:nvSpPr>
          <p:spPr bwMode="auto">
            <a:xfrm>
              <a:off x="1809" y="3580"/>
              <a:ext cx="20" cy="22"/>
            </a:xfrm>
            <a:custGeom>
              <a:avLst/>
              <a:gdLst>
                <a:gd name="T0" fmla="*/ 10 w 40"/>
                <a:gd name="T1" fmla="*/ 0 h 44"/>
                <a:gd name="T2" fmla="*/ 40 w 40"/>
                <a:gd name="T3" fmla="*/ 19 h 44"/>
                <a:gd name="T4" fmla="*/ 29 w 40"/>
                <a:gd name="T5" fmla="*/ 44 h 44"/>
                <a:gd name="T6" fmla="*/ 0 w 40"/>
                <a:gd name="T7" fmla="*/ 29 h 44"/>
                <a:gd name="T8" fmla="*/ 10 w 40"/>
                <a:gd name="T9" fmla="*/ 0 h 44"/>
                <a:gd name="T10" fmla="*/ 10 w 40"/>
                <a:gd name="T11" fmla="*/ 0 h 44"/>
              </a:gdLst>
              <a:ahLst/>
              <a:cxnLst>
                <a:cxn ang="0">
                  <a:pos x="T0" y="T1"/>
                </a:cxn>
                <a:cxn ang="0">
                  <a:pos x="T2" y="T3"/>
                </a:cxn>
                <a:cxn ang="0">
                  <a:pos x="T4" y="T5"/>
                </a:cxn>
                <a:cxn ang="0">
                  <a:pos x="T6" y="T7"/>
                </a:cxn>
                <a:cxn ang="0">
                  <a:pos x="T8" y="T9"/>
                </a:cxn>
                <a:cxn ang="0">
                  <a:pos x="T10" y="T11"/>
                </a:cxn>
              </a:cxnLst>
              <a:rect l="0" t="0" r="r" b="b"/>
              <a:pathLst>
                <a:path w="40" h="44">
                  <a:moveTo>
                    <a:pt x="10" y="0"/>
                  </a:moveTo>
                  <a:lnTo>
                    <a:pt x="40" y="19"/>
                  </a:lnTo>
                  <a:lnTo>
                    <a:pt x="29" y="44"/>
                  </a:lnTo>
                  <a:lnTo>
                    <a:pt x="0" y="29"/>
                  </a:lnTo>
                  <a:lnTo>
                    <a:pt x="10" y="0"/>
                  </a:lnTo>
                  <a:lnTo>
                    <a:pt x="1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93" name="Freeform 85"/>
            <p:cNvSpPr>
              <a:spLocks/>
            </p:cNvSpPr>
            <p:nvPr/>
          </p:nvSpPr>
          <p:spPr bwMode="auto">
            <a:xfrm>
              <a:off x="1824" y="3613"/>
              <a:ext cx="20" cy="23"/>
            </a:xfrm>
            <a:custGeom>
              <a:avLst/>
              <a:gdLst>
                <a:gd name="T0" fmla="*/ 11 w 40"/>
                <a:gd name="T1" fmla="*/ 0 h 45"/>
                <a:gd name="T2" fmla="*/ 40 w 40"/>
                <a:gd name="T3" fmla="*/ 21 h 45"/>
                <a:gd name="T4" fmla="*/ 30 w 40"/>
                <a:gd name="T5" fmla="*/ 45 h 45"/>
                <a:gd name="T6" fmla="*/ 0 w 40"/>
                <a:gd name="T7" fmla="*/ 30 h 45"/>
                <a:gd name="T8" fmla="*/ 11 w 40"/>
                <a:gd name="T9" fmla="*/ 0 h 45"/>
                <a:gd name="T10" fmla="*/ 11 w 40"/>
                <a:gd name="T11" fmla="*/ 0 h 45"/>
              </a:gdLst>
              <a:ahLst/>
              <a:cxnLst>
                <a:cxn ang="0">
                  <a:pos x="T0" y="T1"/>
                </a:cxn>
                <a:cxn ang="0">
                  <a:pos x="T2" y="T3"/>
                </a:cxn>
                <a:cxn ang="0">
                  <a:pos x="T4" y="T5"/>
                </a:cxn>
                <a:cxn ang="0">
                  <a:pos x="T6" y="T7"/>
                </a:cxn>
                <a:cxn ang="0">
                  <a:pos x="T8" y="T9"/>
                </a:cxn>
                <a:cxn ang="0">
                  <a:pos x="T10" y="T11"/>
                </a:cxn>
              </a:cxnLst>
              <a:rect l="0" t="0" r="r" b="b"/>
              <a:pathLst>
                <a:path w="40" h="45">
                  <a:moveTo>
                    <a:pt x="11" y="0"/>
                  </a:moveTo>
                  <a:lnTo>
                    <a:pt x="40" y="21"/>
                  </a:lnTo>
                  <a:lnTo>
                    <a:pt x="30" y="45"/>
                  </a:lnTo>
                  <a:lnTo>
                    <a:pt x="0" y="30"/>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94" name="Freeform 86"/>
            <p:cNvSpPr>
              <a:spLocks/>
            </p:cNvSpPr>
            <p:nvPr/>
          </p:nvSpPr>
          <p:spPr bwMode="auto">
            <a:xfrm>
              <a:off x="1841" y="3645"/>
              <a:ext cx="20" cy="24"/>
            </a:xfrm>
            <a:custGeom>
              <a:avLst/>
              <a:gdLst>
                <a:gd name="T0" fmla="*/ 11 w 40"/>
                <a:gd name="T1" fmla="*/ 0 h 48"/>
                <a:gd name="T2" fmla="*/ 40 w 40"/>
                <a:gd name="T3" fmla="*/ 23 h 48"/>
                <a:gd name="T4" fmla="*/ 29 w 40"/>
                <a:gd name="T5" fmla="*/ 48 h 48"/>
                <a:gd name="T6" fmla="*/ 0 w 40"/>
                <a:gd name="T7" fmla="*/ 33 h 48"/>
                <a:gd name="T8" fmla="*/ 11 w 40"/>
                <a:gd name="T9" fmla="*/ 0 h 48"/>
                <a:gd name="T10" fmla="*/ 11 w 40"/>
                <a:gd name="T11" fmla="*/ 0 h 48"/>
              </a:gdLst>
              <a:ahLst/>
              <a:cxnLst>
                <a:cxn ang="0">
                  <a:pos x="T0" y="T1"/>
                </a:cxn>
                <a:cxn ang="0">
                  <a:pos x="T2" y="T3"/>
                </a:cxn>
                <a:cxn ang="0">
                  <a:pos x="T4" y="T5"/>
                </a:cxn>
                <a:cxn ang="0">
                  <a:pos x="T6" y="T7"/>
                </a:cxn>
                <a:cxn ang="0">
                  <a:pos x="T8" y="T9"/>
                </a:cxn>
                <a:cxn ang="0">
                  <a:pos x="T10" y="T11"/>
                </a:cxn>
              </a:cxnLst>
              <a:rect l="0" t="0" r="r" b="b"/>
              <a:pathLst>
                <a:path w="40" h="48">
                  <a:moveTo>
                    <a:pt x="11" y="0"/>
                  </a:moveTo>
                  <a:lnTo>
                    <a:pt x="40" y="23"/>
                  </a:lnTo>
                  <a:lnTo>
                    <a:pt x="29" y="48"/>
                  </a:lnTo>
                  <a:lnTo>
                    <a:pt x="0" y="33"/>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95" name="Freeform 87"/>
            <p:cNvSpPr>
              <a:spLocks/>
            </p:cNvSpPr>
            <p:nvPr/>
          </p:nvSpPr>
          <p:spPr bwMode="auto">
            <a:xfrm>
              <a:off x="1856" y="3678"/>
              <a:ext cx="21" cy="23"/>
            </a:xfrm>
            <a:custGeom>
              <a:avLst/>
              <a:gdLst>
                <a:gd name="T0" fmla="*/ 11 w 41"/>
                <a:gd name="T1" fmla="*/ 0 h 45"/>
                <a:gd name="T2" fmla="*/ 41 w 41"/>
                <a:gd name="T3" fmla="*/ 21 h 45"/>
                <a:gd name="T4" fmla="*/ 30 w 41"/>
                <a:gd name="T5" fmla="*/ 45 h 45"/>
                <a:gd name="T6" fmla="*/ 0 w 41"/>
                <a:gd name="T7" fmla="*/ 28 h 45"/>
                <a:gd name="T8" fmla="*/ 11 w 41"/>
                <a:gd name="T9" fmla="*/ 0 h 45"/>
                <a:gd name="T10" fmla="*/ 11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11" y="0"/>
                  </a:moveTo>
                  <a:lnTo>
                    <a:pt x="41" y="21"/>
                  </a:lnTo>
                  <a:lnTo>
                    <a:pt x="30" y="45"/>
                  </a:lnTo>
                  <a:lnTo>
                    <a:pt x="0" y="28"/>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96" name="Freeform 88"/>
            <p:cNvSpPr>
              <a:spLocks/>
            </p:cNvSpPr>
            <p:nvPr/>
          </p:nvSpPr>
          <p:spPr bwMode="auto">
            <a:xfrm>
              <a:off x="1871" y="3712"/>
              <a:ext cx="22" cy="23"/>
            </a:xfrm>
            <a:custGeom>
              <a:avLst/>
              <a:gdLst>
                <a:gd name="T0" fmla="*/ 11 w 44"/>
                <a:gd name="T1" fmla="*/ 0 h 48"/>
                <a:gd name="T2" fmla="*/ 44 w 44"/>
                <a:gd name="T3" fmla="*/ 23 h 48"/>
                <a:gd name="T4" fmla="*/ 32 w 44"/>
                <a:gd name="T5" fmla="*/ 48 h 48"/>
                <a:gd name="T6" fmla="*/ 0 w 44"/>
                <a:gd name="T7" fmla="*/ 31 h 48"/>
                <a:gd name="T8" fmla="*/ 11 w 44"/>
                <a:gd name="T9" fmla="*/ 0 h 48"/>
                <a:gd name="T10" fmla="*/ 11 w 44"/>
                <a:gd name="T11" fmla="*/ 0 h 48"/>
              </a:gdLst>
              <a:ahLst/>
              <a:cxnLst>
                <a:cxn ang="0">
                  <a:pos x="T0" y="T1"/>
                </a:cxn>
                <a:cxn ang="0">
                  <a:pos x="T2" y="T3"/>
                </a:cxn>
                <a:cxn ang="0">
                  <a:pos x="T4" y="T5"/>
                </a:cxn>
                <a:cxn ang="0">
                  <a:pos x="T6" y="T7"/>
                </a:cxn>
                <a:cxn ang="0">
                  <a:pos x="T8" y="T9"/>
                </a:cxn>
                <a:cxn ang="0">
                  <a:pos x="T10" y="T11"/>
                </a:cxn>
              </a:cxnLst>
              <a:rect l="0" t="0" r="r" b="b"/>
              <a:pathLst>
                <a:path w="44" h="48">
                  <a:moveTo>
                    <a:pt x="11" y="0"/>
                  </a:moveTo>
                  <a:lnTo>
                    <a:pt x="44" y="23"/>
                  </a:lnTo>
                  <a:lnTo>
                    <a:pt x="32" y="48"/>
                  </a:lnTo>
                  <a:lnTo>
                    <a:pt x="0" y="31"/>
                  </a:lnTo>
                  <a:lnTo>
                    <a:pt x="11" y="0"/>
                  </a:lnTo>
                  <a:lnTo>
                    <a:pt x="11"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97" name="Freeform 89"/>
            <p:cNvSpPr>
              <a:spLocks/>
            </p:cNvSpPr>
            <p:nvPr/>
          </p:nvSpPr>
          <p:spPr bwMode="auto">
            <a:xfrm>
              <a:off x="1887" y="3744"/>
              <a:ext cx="22" cy="23"/>
            </a:xfrm>
            <a:custGeom>
              <a:avLst/>
              <a:gdLst>
                <a:gd name="T0" fmla="*/ 12 w 44"/>
                <a:gd name="T1" fmla="*/ 0 h 46"/>
                <a:gd name="T2" fmla="*/ 44 w 44"/>
                <a:gd name="T3" fmla="*/ 21 h 46"/>
                <a:gd name="T4" fmla="*/ 31 w 44"/>
                <a:gd name="T5" fmla="*/ 46 h 46"/>
                <a:gd name="T6" fmla="*/ 0 w 44"/>
                <a:gd name="T7" fmla="*/ 30 h 46"/>
                <a:gd name="T8" fmla="*/ 12 w 44"/>
                <a:gd name="T9" fmla="*/ 0 h 46"/>
                <a:gd name="T10" fmla="*/ 12 w 44"/>
                <a:gd name="T11" fmla="*/ 0 h 46"/>
              </a:gdLst>
              <a:ahLst/>
              <a:cxnLst>
                <a:cxn ang="0">
                  <a:pos x="T0" y="T1"/>
                </a:cxn>
                <a:cxn ang="0">
                  <a:pos x="T2" y="T3"/>
                </a:cxn>
                <a:cxn ang="0">
                  <a:pos x="T4" y="T5"/>
                </a:cxn>
                <a:cxn ang="0">
                  <a:pos x="T6" y="T7"/>
                </a:cxn>
                <a:cxn ang="0">
                  <a:pos x="T8" y="T9"/>
                </a:cxn>
                <a:cxn ang="0">
                  <a:pos x="T10" y="T11"/>
                </a:cxn>
              </a:cxnLst>
              <a:rect l="0" t="0" r="r" b="b"/>
              <a:pathLst>
                <a:path w="44" h="46">
                  <a:moveTo>
                    <a:pt x="12" y="0"/>
                  </a:moveTo>
                  <a:lnTo>
                    <a:pt x="44" y="21"/>
                  </a:lnTo>
                  <a:lnTo>
                    <a:pt x="31" y="46"/>
                  </a:lnTo>
                  <a:lnTo>
                    <a:pt x="0" y="30"/>
                  </a:lnTo>
                  <a:lnTo>
                    <a:pt x="12" y="0"/>
                  </a:lnTo>
                  <a:lnTo>
                    <a:pt x="12"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98" name="Freeform 90"/>
            <p:cNvSpPr>
              <a:spLocks/>
            </p:cNvSpPr>
            <p:nvPr/>
          </p:nvSpPr>
          <p:spPr bwMode="auto">
            <a:xfrm>
              <a:off x="1902" y="3777"/>
              <a:ext cx="22" cy="23"/>
            </a:xfrm>
            <a:custGeom>
              <a:avLst/>
              <a:gdLst>
                <a:gd name="T0" fmla="*/ 13 w 43"/>
                <a:gd name="T1" fmla="*/ 0 h 46"/>
                <a:gd name="T2" fmla="*/ 43 w 43"/>
                <a:gd name="T3" fmla="*/ 21 h 46"/>
                <a:gd name="T4" fmla="*/ 32 w 43"/>
                <a:gd name="T5" fmla="*/ 46 h 46"/>
                <a:gd name="T6" fmla="*/ 0 w 43"/>
                <a:gd name="T7" fmla="*/ 31 h 46"/>
                <a:gd name="T8" fmla="*/ 13 w 43"/>
                <a:gd name="T9" fmla="*/ 0 h 46"/>
                <a:gd name="T10" fmla="*/ 13 w 43"/>
                <a:gd name="T11" fmla="*/ 0 h 46"/>
              </a:gdLst>
              <a:ahLst/>
              <a:cxnLst>
                <a:cxn ang="0">
                  <a:pos x="T0" y="T1"/>
                </a:cxn>
                <a:cxn ang="0">
                  <a:pos x="T2" y="T3"/>
                </a:cxn>
                <a:cxn ang="0">
                  <a:pos x="T4" y="T5"/>
                </a:cxn>
                <a:cxn ang="0">
                  <a:pos x="T6" y="T7"/>
                </a:cxn>
                <a:cxn ang="0">
                  <a:pos x="T8" y="T9"/>
                </a:cxn>
                <a:cxn ang="0">
                  <a:pos x="T10" y="T11"/>
                </a:cxn>
              </a:cxnLst>
              <a:rect l="0" t="0" r="r" b="b"/>
              <a:pathLst>
                <a:path w="43" h="46">
                  <a:moveTo>
                    <a:pt x="13" y="0"/>
                  </a:moveTo>
                  <a:lnTo>
                    <a:pt x="43" y="21"/>
                  </a:lnTo>
                  <a:lnTo>
                    <a:pt x="32" y="46"/>
                  </a:lnTo>
                  <a:lnTo>
                    <a:pt x="0" y="31"/>
                  </a:lnTo>
                  <a:lnTo>
                    <a:pt x="13" y="0"/>
                  </a:lnTo>
                  <a:lnTo>
                    <a:pt x="13"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499" name="Freeform 91"/>
            <p:cNvSpPr>
              <a:spLocks/>
            </p:cNvSpPr>
            <p:nvPr/>
          </p:nvSpPr>
          <p:spPr bwMode="auto">
            <a:xfrm>
              <a:off x="1806" y="3518"/>
              <a:ext cx="19" cy="28"/>
            </a:xfrm>
            <a:custGeom>
              <a:avLst/>
              <a:gdLst>
                <a:gd name="T0" fmla="*/ 7 w 38"/>
                <a:gd name="T1" fmla="*/ 0 h 57"/>
                <a:gd name="T2" fmla="*/ 0 w 38"/>
                <a:gd name="T3" fmla="*/ 30 h 57"/>
                <a:gd name="T4" fmla="*/ 34 w 38"/>
                <a:gd name="T5" fmla="*/ 57 h 57"/>
                <a:gd name="T6" fmla="*/ 38 w 38"/>
                <a:gd name="T7" fmla="*/ 38 h 57"/>
                <a:gd name="T8" fmla="*/ 22 w 38"/>
                <a:gd name="T9" fmla="*/ 13 h 57"/>
                <a:gd name="T10" fmla="*/ 7 w 38"/>
                <a:gd name="T11" fmla="*/ 0 h 57"/>
                <a:gd name="T12" fmla="*/ 7 w 3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 h="57">
                  <a:moveTo>
                    <a:pt x="7" y="0"/>
                  </a:moveTo>
                  <a:lnTo>
                    <a:pt x="0" y="30"/>
                  </a:lnTo>
                  <a:lnTo>
                    <a:pt x="34" y="57"/>
                  </a:lnTo>
                  <a:lnTo>
                    <a:pt x="38" y="38"/>
                  </a:lnTo>
                  <a:lnTo>
                    <a:pt x="22" y="13"/>
                  </a:lnTo>
                  <a:lnTo>
                    <a:pt x="7" y="0"/>
                  </a:lnTo>
                  <a:lnTo>
                    <a:pt x="7"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00" name="Freeform 92"/>
            <p:cNvSpPr>
              <a:spLocks/>
            </p:cNvSpPr>
            <p:nvPr/>
          </p:nvSpPr>
          <p:spPr bwMode="auto">
            <a:xfrm>
              <a:off x="1821" y="3552"/>
              <a:ext cx="20" cy="28"/>
            </a:xfrm>
            <a:custGeom>
              <a:avLst/>
              <a:gdLst>
                <a:gd name="T0" fmla="*/ 10 w 42"/>
                <a:gd name="T1" fmla="*/ 0 h 55"/>
                <a:gd name="T2" fmla="*/ 0 w 42"/>
                <a:gd name="T3" fmla="*/ 25 h 55"/>
                <a:gd name="T4" fmla="*/ 38 w 42"/>
                <a:gd name="T5" fmla="*/ 55 h 55"/>
                <a:gd name="T6" fmla="*/ 42 w 42"/>
                <a:gd name="T7" fmla="*/ 38 h 55"/>
                <a:gd name="T8" fmla="*/ 25 w 42"/>
                <a:gd name="T9" fmla="*/ 13 h 55"/>
                <a:gd name="T10" fmla="*/ 10 w 42"/>
                <a:gd name="T11" fmla="*/ 0 h 55"/>
                <a:gd name="T12" fmla="*/ 10 w 4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2" h="55">
                  <a:moveTo>
                    <a:pt x="10" y="0"/>
                  </a:moveTo>
                  <a:lnTo>
                    <a:pt x="0" y="25"/>
                  </a:lnTo>
                  <a:lnTo>
                    <a:pt x="38" y="55"/>
                  </a:lnTo>
                  <a:lnTo>
                    <a:pt x="42" y="38"/>
                  </a:lnTo>
                  <a:lnTo>
                    <a:pt x="25" y="13"/>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01" name="Freeform 93"/>
            <p:cNvSpPr>
              <a:spLocks/>
            </p:cNvSpPr>
            <p:nvPr/>
          </p:nvSpPr>
          <p:spPr bwMode="auto">
            <a:xfrm>
              <a:off x="1838" y="3585"/>
              <a:ext cx="19" cy="28"/>
            </a:xfrm>
            <a:custGeom>
              <a:avLst/>
              <a:gdLst>
                <a:gd name="T0" fmla="*/ 10 w 38"/>
                <a:gd name="T1" fmla="*/ 0 h 55"/>
                <a:gd name="T2" fmla="*/ 0 w 38"/>
                <a:gd name="T3" fmla="*/ 26 h 55"/>
                <a:gd name="T4" fmla="*/ 37 w 38"/>
                <a:gd name="T5" fmla="*/ 55 h 55"/>
                <a:gd name="T6" fmla="*/ 38 w 38"/>
                <a:gd name="T7" fmla="*/ 38 h 55"/>
                <a:gd name="T8" fmla="*/ 23 w 38"/>
                <a:gd name="T9" fmla="*/ 9 h 55"/>
                <a:gd name="T10" fmla="*/ 10 w 38"/>
                <a:gd name="T11" fmla="*/ 0 h 55"/>
                <a:gd name="T12" fmla="*/ 10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10" y="0"/>
                  </a:moveTo>
                  <a:lnTo>
                    <a:pt x="0" y="26"/>
                  </a:lnTo>
                  <a:lnTo>
                    <a:pt x="37" y="55"/>
                  </a:lnTo>
                  <a:lnTo>
                    <a:pt x="38" y="38"/>
                  </a:lnTo>
                  <a:lnTo>
                    <a:pt x="23" y="9"/>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02" name="Freeform 94"/>
            <p:cNvSpPr>
              <a:spLocks/>
            </p:cNvSpPr>
            <p:nvPr/>
          </p:nvSpPr>
          <p:spPr bwMode="auto">
            <a:xfrm>
              <a:off x="1854" y="3619"/>
              <a:ext cx="19" cy="26"/>
            </a:xfrm>
            <a:custGeom>
              <a:avLst/>
              <a:gdLst>
                <a:gd name="T0" fmla="*/ 9 w 38"/>
                <a:gd name="T1" fmla="*/ 0 h 53"/>
                <a:gd name="T2" fmla="*/ 0 w 38"/>
                <a:gd name="T3" fmla="*/ 29 h 53"/>
                <a:gd name="T4" fmla="*/ 34 w 38"/>
                <a:gd name="T5" fmla="*/ 53 h 53"/>
                <a:gd name="T6" fmla="*/ 38 w 38"/>
                <a:gd name="T7" fmla="*/ 38 h 53"/>
                <a:gd name="T8" fmla="*/ 21 w 38"/>
                <a:gd name="T9" fmla="*/ 11 h 53"/>
                <a:gd name="T10" fmla="*/ 9 w 38"/>
                <a:gd name="T11" fmla="*/ 0 h 53"/>
                <a:gd name="T12" fmla="*/ 9 w 3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8" h="53">
                  <a:moveTo>
                    <a:pt x="9" y="0"/>
                  </a:moveTo>
                  <a:lnTo>
                    <a:pt x="0" y="29"/>
                  </a:lnTo>
                  <a:lnTo>
                    <a:pt x="34" y="53"/>
                  </a:lnTo>
                  <a:lnTo>
                    <a:pt x="38" y="38"/>
                  </a:lnTo>
                  <a:lnTo>
                    <a:pt x="21" y="11"/>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03" name="Freeform 95"/>
            <p:cNvSpPr>
              <a:spLocks/>
            </p:cNvSpPr>
            <p:nvPr/>
          </p:nvSpPr>
          <p:spPr bwMode="auto">
            <a:xfrm>
              <a:off x="1869" y="3652"/>
              <a:ext cx="21" cy="26"/>
            </a:xfrm>
            <a:custGeom>
              <a:avLst/>
              <a:gdLst>
                <a:gd name="T0" fmla="*/ 10 w 42"/>
                <a:gd name="T1" fmla="*/ 0 h 53"/>
                <a:gd name="T2" fmla="*/ 0 w 42"/>
                <a:gd name="T3" fmla="*/ 28 h 53"/>
                <a:gd name="T4" fmla="*/ 36 w 42"/>
                <a:gd name="T5" fmla="*/ 53 h 53"/>
                <a:gd name="T6" fmla="*/ 42 w 42"/>
                <a:gd name="T7" fmla="*/ 38 h 53"/>
                <a:gd name="T8" fmla="*/ 25 w 42"/>
                <a:gd name="T9" fmla="*/ 11 h 53"/>
                <a:gd name="T10" fmla="*/ 10 w 42"/>
                <a:gd name="T11" fmla="*/ 0 h 53"/>
                <a:gd name="T12" fmla="*/ 10 w 4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42" h="53">
                  <a:moveTo>
                    <a:pt x="10" y="0"/>
                  </a:moveTo>
                  <a:lnTo>
                    <a:pt x="0" y="28"/>
                  </a:lnTo>
                  <a:lnTo>
                    <a:pt x="36" y="53"/>
                  </a:lnTo>
                  <a:lnTo>
                    <a:pt x="42" y="38"/>
                  </a:lnTo>
                  <a:lnTo>
                    <a:pt x="25" y="11"/>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04" name="Freeform 96"/>
            <p:cNvSpPr>
              <a:spLocks/>
            </p:cNvSpPr>
            <p:nvPr/>
          </p:nvSpPr>
          <p:spPr bwMode="auto">
            <a:xfrm>
              <a:off x="1885" y="3685"/>
              <a:ext cx="20" cy="28"/>
            </a:xfrm>
            <a:custGeom>
              <a:avLst/>
              <a:gdLst>
                <a:gd name="T0" fmla="*/ 10 w 40"/>
                <a:gd name="T1" fmla="*/ 0 h 55"/>
                <a:gd name="T2" fmla="*/ 0 w 40"/>
                <a:gd name="T3" fmla="*/ 29 h 55"/>
                <a:gd name="T4" fmla="*/ 35 w 40"/>
                <a:gd name="T5" fmla="*/ 55 h 55"/>
                <a:gd name="T6" fmla="*/ 40 w 40"/>
                <a:gd name="T7" fmla="*/ 38 h 55"/>
                <a:gd name="T8" fmla="*/ 25 w 40"/>
                <a:gd name="T9" fmla="*/ 12 h 55"/>
                <a:gd name="T10" fmla="*/ 10 w 40"/>
                <a:gd name="T11" fmla="*/ 0 h 55"/>
                <a:gd name="T12" fmla="*/ 1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10" y="0"/>
                  </a:moveTo>
                  <a:lnTo>
                    <a:pt x="0" y="29"/>
                  </a:lnTo>
                  <a:lnTo>
                    <a:pt x="35" y="55"/>
                  </a:lnTo>
                  <a:lnTo>
                    <a:pt x="40" y="38"/>
                  </a:lnTo>
                  <a:lnTo>
                    <a:pt x="25" y="12"/>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05" name="Freeform 97"/>
            <p:cNvSpPr>
              <a:spLocks/>
            </p:cNvSpPr>
            <p:nvPr/>
          </p:nvSpPr>
          <p:spPr bwMode="auto">
            <a:xfrm>
              <a:off x="1901" y="3718"/>
              <a:ext cx="19" cy="28"/>
            </a:xfrm>
            <a:custGeom>
              <a:avLst/>
              <a:gdLst>
                <a:gd name="T0" fmla="*/ 9 w 38"/>
                <a:gd name="T1" fmla="*/ 0 h 55"/>
                <a:gd name="T2" fmla="*/ 0 w 38"/>
                <a:gd name="T3" fmla="*/ 28 h 55"/>
                <a:gd name="T4" fmla="*/ 36 w 38"/>
                <a:gd name="T5" fmla="*/ 55 h 55"/>
                <a:gd name="T6" fmla="*/ 38 w 38"/>
                <a:gd name="T7" fmla="*/ 38 h 55"/>
                <a:gd name="T8" fmla="*/ 23 w 38"/>
                <a:gd name="T9" fmla="*/ 13 h 55"/>
                <a:gd name="T10" fmla="*/ 9 w 38"/>
                <a:gd name="T11" fmla="*/ 0 h 55"/>
                <a:gd name="T12" fmla="*/ 9 w 3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8" h="55">
                  <a:moveTo>
                    <a:pt x="9" y="0"/>
                  </a:moveTo>
                  <a:lnTo>
                    <a:pt x="0" y="28"/>
                  </a:lnTo>
                  <a:lnTo>
                    <a:pt x="36" y="55"/>
                  </a:lnTo>
                  <a:lnTo>
                    <a:pt x="38" y="38"/>
                  </a:lnTo>
                  <a:lnTo>
                    <a:pt x="23" y="13"/>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06" name="Freeform 98"/>
            <p:cNvSpPr>
              <a:spLocks/>
            </p:cNvSpPr>
            <p:nvPr/>
          </p:nvSpPr>
          <p:spPr bwMode="auto">
            <a:xfrm>
              <a:off x="1918" y="3752"/>
              <a:ext cx="18" cy="27"/>
            </a:xfrm>
            <a:custGeom>
              <a:avLst/>
              <a:gdLst>
                <a:gd name="T0" fmla="*/ 8 w 36"/>
                <a:gd name="T1" fmla="*/ 0 h 55"/>
                <a:gd name="T2" fmla="*/ 0 w 36"/>
                <a:gd name="T3" fmla="*/ 27 h 55"/>
                <a:gd name="T4" fmla="*/ 36 w 36"/>
                <a:gd name="T5" fmla="*/ 55 h 55"/>
                <a:gd name="T6" fmla="*/ 36 w 36"/>
                <a:gd name="T7" fmla="*/ 38 h 55"/>
                <a:gd name="T8" fmla="*/ 21 w 36"/>
                <a:gd name="T9" fmla="*/ 13 h 55"/>
                <a:gd name="T10" fmla="*/ 8 w 36"/>
                <a:gd name="T11" fmla="*/ 0 h 55"/>
                <a:gd name="T12" fmla="*/ 8 w 3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6" h="55">
                  <a:moveTo>
                    <a:pt x="8" y="0"/>
                  </a:moveTo>
                  <a:lnTo>
                    <a:pt x="0" y="27"/>
                  </a:lnTo>
                  <a:lnTo>
                    <a:pt x="36" y="55"/>
                  </a:lnTo>
                  <a:lnTo>
                    <a:pt x="36" y="38"/>
                  </a:lnTo>
                  <a:lnTo>
                    <a:pt x="21" y="13"/>
                  </a:lnTo>
                  <a:lnTo>
                    <a:pt x="8" y="0"/>
                  </a:lnTo>
                  <a:lnTo>
                    <a:pt x="8"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07" name="Freeform 99"/>
            <p:cNvSpPr>
              <a:spLocks/>
            </p:cNvSpPr>
            <p:nvPr/>
          </p:nvSpPr>
          <p:spPr bwMode="auto">
            <a:xfrm>
              <a:off x="1797" y="3543"/>
              <a:ext cx="20" cy="24"/>
            </a:xfrm>
            <a:custGeom>
              <a:avLst/>
              <a:gdLst>
                <a:gd name="T0" fmla="*/ 9 w 40"/>
                <a:gd name="T1" fmla="*/ 0 h 47"/>
                <a:gd name="T2" fmla="*/ 40 w 40"/>
                <a:gd name="T3" fmla="*/ 23 h 47"/>
                <a:gd name="T4" fmla="*/ 28 w 40"/>
                <a:gd name="T5" fmla="*/ 47 h 47"/>
                <a:gd name="T6" fmla="*/ 0 w 40"/>
                <a:gd name="T7" fmla="*/ 32 h 47"/>
                <a:gd name="T8" fmla="*/ 9 w 40"/>
                <a:gd name="T9" fmla="*/ 0 h 47"/>
                <a:gd name="T10" fmla="*/ 9 w 40"/>
                <a:gd name="T11" fmla="*/ 0 h 47"/>
              </a:gdLst>
              <a:ahLst/>
              <a:cxnLst>
                <a:cxn ang="0">
                  <a:pos x="T0" y="T1"/>
                </a:cxn>
                <a:cxn ang="0">
                  <a:pos x="T2" y="T3"/>
                </a:cxn>
                <a:cxn ang="0">
                  <a:pos x="T4" y="T5"/>
                </a:cxn>
                <a:cxn ang="0">
                  <a:pos x="T6" y="T7"/>
                </a:cxn>
                <a:cxn ang="0">
                  <a:pos x="T8" y="T9"/>
                </a:cxn>
                <a:cxn ang="0">
                  <a:pos x="T10" y="T11"/>
                </a:cxn>
              </a:cxnLst>
              <a:rect l="0" t="0" r="r" b="b"/>
              <a:pathLst>
                <a:path w="40" h="47">
                  <a:moveTo>
                    <a:pt x="9" y="0"/>
                  </a:moveTo>
                  <a:lnTo>
                    <a:pt x="40" y="23"/>
                  </a:lnTo>
                  <a:lnTo>
                    <a:pt x="28" y="47"/>
                  </a:lnTo>
                  <a:lnTo>
                    <a:pt x="0" y="32"/>
                  </a:lnTo>
                  <a:lnTo>
                    <a:pt x="9" y="0"/>
                  </a:lnTo>
                  <a:lnTo>
                    <a:pt x="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08" name="Freeform 100"/>
            <p:cNvSpPr>
              <a:spLocks/>
            </p:cNvSpPr>
            <p:nvPr/>
          </p:nvSpPr>
          <p:spPr bwMode="auto">
            <a:xfrm>
              <a:off x="1812" y="3578"/>
              <a:ext cx="21" cy="22"/>
            </a:xfrm>
            <a:custGeom>
              <a:avLst/>
              <a:gdLst>
                <a:gd name="T0" fmla="*/ 11 w 42"/>
                <a:gd name="T1" fmla="*/ 0 h 44"/>
                <a:gd name="T2" fmla="*/ 42 w 42"/>
                <a:gd name="T3" fmla="*/ 19 h 44"/>
                <a:gd name="T4" fmla="*/ 32 w 42"/>
                <a:gd name="T5" fmla="*/ 44 h 44"/>
                <a:gd name="T6" fmla="*/ 0 w 42"/>
                <a:gd name="T7" fmla="*/ 29 h 44"/>
                <a:gd name="T8" fmla="*/ 11 w 42"/>
                <a:gd name="T9" fmla="*/ 0 h 44"/>
                <a:gd name="T10" fmla="*/ 11 w 42"/>
                <a:gd name="T11" fmla="*/ 0 h 44"/>
              </a:gdLst>
              <a:ahLst/>
              <a:cxnLst>
                <a:cxn ang="0">
                  <a:pos x="T0" y="T1"/>
                </a:cxn>
                <a:cxn ang="0">
                  <a:pos x="T2" y="T3"/>
                </a:cxn>
                <a:cxn ang="0">
                  <a:pos x="T4" y="T5"/>
                </a:cxn>
                <a:cxn ang="0">
                  <a:pos x="T6" y="T7"/>
                </a:cxn>
                <a:cxn ang="0">
                  <a:pos x="T8" y="T9"/>
                </a:cxn>
                <a:cxn ang="0">
                  <a:pos x="T10" y="T11"/>
                </a:cxn>
              </a:cxnLst>
              <a:rect l="0" t="0" r="r" b="b"/>
              <a:pathLst>
                <a:path w="42" h="44">
                  <a:moveTo>
                    <a:pt x="11" y="0"/>
                  </a:moveTo>
                  <a:lnTo>
                    <a:pt x="42" y="19"/>
                  </a:lnTo>
                  <a:lnTo>
                    <a:pt x="32" y="44"/>
                  </a:lnTo>
                  <a:lnTo>
                    <a:pt x="0" y="29"/>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09" name="Freeform 101"/>
            <p:cNvSpPr>
              <a:spLocks/>
            </p:cNvSpPr>
            <p:nvPr/>
          </p:nvSpPr>
          <p:spPr bwMode="auto">
            <a:xfrm>
              <a:off x="1828" y="3609"/>
              <a:ext cx="21" cy="24"/>
            </a:xfrm>
            <a:custGeom>
              <a:avLst/>
              <a:gdLst>
                <a:gd name="T0" fmla="*/ 10 w 42"/>
                <a:gd name="T1" fmla="*/ 0 h 48"/>
                <a:gd name="T2" fmla="*/ 42 w 42"/>
                <a:gd name="T3" fmla="*/ 23 h 48"/>
                <a:gd name="T4" fmla="*/ 31 w 42"/>
                <a:gd name="T5" fmla="*/ 48 h 48"/>
                <a:gd name="T6" fmla="*/ 0 w 42"/>
                <a:gd name="T7" fmla="*/ 32 h 48"/>
                <a:gd name="T8" fmla="*/ 10 w 42"/>
                <a:gd name="T9" fmla="*/ 0 h 48"/>
                <a:gd name="T10" fmla="*/ 10 w 42"/>
                <a:gd name="T11" fmla="*/ 0 h 48"/>
              </a:gdLst>
              <a:ahLst/>
              <a:cxnLst>
                <a:cxn ang="0">
                  <a:pos x="T0" y="T1"/>
                </a:cxn>
                <a:cxn ang="0">
                  <a:pos x="T2" y="T3"/>
                </a:cxn>
                <a:cxn ang="0">
                  <a:pos x="T4" y="T5"/>
                </a:cxn>
                <a:cxn ang="0">
                  <a:pos x="T6" y="T7"/>
                </a:cxn>
                <a:cxn ang="0">
                  <a:pos x="T8" y="T9"/>
                </a:cxn>
                <a:cxn ang="0">
                  <a:pos x="T10" y="T11"/>
                </a:cxn>
              </a:cxnLst>
              <a:rect l="0" t="0" r="r" b="b"/>
              <a:pathLst>
                <a:path w="42" h="48">
                  <a:moveTo>
                    <a:pt x="10" y="0"/>
                  </a:moveTo>
                  <a:lnTo>
                    <a:pt x="42" y="23"/>
                  </a:lnTo>
                  <a:lnTo>
                    <a:pt x="31" y="48"/>
                  </a:lnTo>
                  <a:lnTo>
                    <a:pt x="0" y="32"/>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10" name="Freeform 102"/>
            <p:cNvSpPr>
              <a:spLocks/>
            </p:cNvSpPr>
            <p:nvPr/>
          </p:nvSpPr>
          <p:spPr bwMode="auto">
            <a:xfrm>
              <a:off x="1843" y="3642"/>
              <a:ext cx="21" cy="24"/>
            </a:xfrm>
            <a:custGeom>
              <a:avLst/>
              <a:gdLst>
                <a:gd name="T0" fmla="*/ 11 w 42"/>
                <a:gd name="T1" fmla="*/ 0 h 47"/>
                <a:gd name="T2" fmla="*/ 42 w 42"/>
                <a:gd name="T3" fmla="*/ 20 h 47"/>
                <a:gd name="T4" fmla="*/ 32 w 42"/>
                <a:gd name="T5" fmla="*/ 47 h 47"/>
                <a:gd name="T6" fmla="*/ 0 w 42"/>
                <a:gd name="T7" fmla="*/ 30 h 47"/>
                <a:gd name="T8" fmla="*/ 11 w 42"/>
                <a:gd name="T9" fmla="*/ 0 h 47"/>
                <a:gd name="T10" fmla="*/ 11 w 42"/>
                <a:gd name="T11" fmla="*/ 0 h 47"/>
              </a:gdLst>
              <a:ahLst/>
              <a:cxnLst>
                <a:cxn ang="0">
                  <a:pos x="T0" y="T1"/>
                </a:cxn>
                <a:cxn ang="0">
                  <a:pos x="T2" y="T3"/>
                </a:cxn>
                <a:cxn ang="0">
                  <a:pos x="T4" y="T5"/>
                </a:cxn>
                <a:cxn ang="0">
                  <a:pos x="T6" y="T7"/>
                </a:cxn>
                <a:cxn ang="0">
                  <a:pos x="T8" y="T9"/>
                </a:cxn>
                <a:cxn ang="0">
                  <a:pos x="T10" y="T11"/>
                </a:cxn>
              </a:cxnLst>
              <a:rect l="0" t="0" r="r" b="b"/>
              <a:pathLst>
                <a:path w="42" h="47">
                  <a:moveTo>
                    <a:pt x="11" y="0"/>
                  </a:moveTo>
                  <a:lnTo>
                    <a:pt x="42" y="20"/>
                  </a:lnTo>
                  <a:lnTo>
                    <a:pt x="32" y="47"/>
                  </a:lnTo>
                  <a:lnTo>
                    <a:pt x="0" y="30"/>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11" name="Freeform 103"/>
            <p:cNvSpPr>
              <a:spLocks/>
            </p:cNvSpPr>
            <p:nvPr/>
          </p:nvSpPr>
          <p:spPr bwMode="auto">
            <a:xfrm>
              <a:off x="1860" y="3676"/>
              <a:ext cx="20" cy="21"/>
            </a:xfrm>
            <a:custGeom>
              <a:avLst/>
              <a:gdLst>
                <a:gd name="T0" fmla="*/ 10 w 42"/>
                <a:gd name="T1" fmla="*/ 0 h 44"/>
                <a:gd name="T2" fmla="*/ 42 w 42"/>
                <a:gd name="T3" fmla="*/ 19 h 44"/>
                <a:gd name="T4" fmla="*/ 31 w 42"/>
                <a:gd name="T5" fmla="*/ 44 h 44"/>
                <a:gd name="T6" fmla="*/ 0 w 42"/>
                <a:gd name="T7" fmla="*/ 29 h 44"/>
                <a:gd name="T8" fmla="*/ 10 w 42"/>
                <a:gd name="T9" fmla="*/ 0 h 44"/>
                <a:gd name="T10" fmla="*/ 10 w 42"/>
                <a:gd name="T11" fmla="*/ 0 h 44"/>
              </a:gdLst>
              <a:ahLst/>
              <a:cxnLst>
                <a:cxn ang="0">
                  <a:pos x="T0" y="T1"/>
                </a:cxn>
                <a:cxn ang="0">
                  <a:pos x="T2" y="T3"/>
                </a:cxn>
                <a:cxn ang="0">
                  <a:pos x="T4" y="T5"/>
                </a:cxn>
                <a:cxn ang="0">
                  <a:pos x="T6" y="T7"/>
                </a:cxn>
                <a:cxn ang="0">
                  <a:pos x="T8" y="T9"/>
                </a:cxn>
                <a:cxn ang="0">
                  <a:pos x="T10" y="T11"/>
                </a:cxn>
              </a:cxnLst>
              <a:rect l="0" t="0" r="r" b="b"/>
              <a:pathLst>
                <a:path w="42" h="44">
                  <a:moveTo>
                    <a:pt x="10" y="0"/>
                  </a:moveTo>
                  <a:lnTo>
                    <a:pt x="42" y="19"/>
                  </a:lnTo>
                  <a:lnTo>
                    <a:pt x="31" y="44"/>
                  </a:lnTo>
                  <a:lnTo>
                    <a:pt x="0" y="29"/>
                  </a:lnTo>
                  <a:lnTo>
                    <a:pt x="10" y="0"/>
                  </a:lnTo>
                  <a:lnTo>
                    <a:pt x="1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12" name="Freeform 104"/>
            <p:cNvSpPr>
              <a:spLocks/>
            </p:cNvSpPr>
            <p:nvPr/>
          </p:nvSpPr>
          <p:spPr bwMode="auto">
            <a:xfrm>
              <a:off x="1875" y="3708"/>
              <a:ext cx="21" cy="23"/>
            </a:xfrm>
            <a:custGeom>
              <a:avLst/>
              <a:gdLst>
                <a:gd name="T0" fmla="*/ 11 w 41"/>
                <a:gd name="T1" fmla="*/ 0 h 45"/>
                <a:gd name="T2" fmla="*/ 41 w 41"/>
                <a:gd name="T3" fmla="*/ 23 h 45"/>
                <a:gd name="T4" fmla="*/ 30 w 41"/>
                <a:gd name="T5" fmla="*/ 45 h 45"/>
                <a:gd name="T6" fmla="*/ 0 w 41"/>
                <a:gd name="T7" fmla="*/ 30 h 45"/>
                <a:gd name="T8" fmla="*/ 11 w 41"/>
                <a:gd name="T9" fmla="*/ 0 h 45"/>
                <a:gd name="T10" fmla="*/ 11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11" y="0"/>
                  </a:moveTo>
                  <a:lnTo>
                    <a:pt x="41" y="23"/>
                  </a:lnTo>
                  <a:lnTo>
                    <a:pt x="30" y="45"/>
                  </a:lnTo>
                  <a:lnTo>
                    <a:pt x="0" y="30"/>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13" name="Freeform 105"/>
            <p:cNvSpPr>
              <a:spLocks/>
            </p:cNvSpPr>
            <p:nvPr/>
          </p:nvSpPr>
          <p:spPr bwMode="auto">
            <a:xfrm>
              <a:off x="1890" y="3742"/>
              <a:ext cx="22" cy="22"/>
            </a:xfrm>
            <a:custGeom>
              <a:avLst/>
              <a:gdLst>
                <a:gd name="T0" fmla="*/ 11 w 44"/>
                <a:gd name="T1" fmla="*/ 0 h 44"/>
                <a:gd name="T2" fmla="*/ 44 w 44"/>
                <a:gd name="T3" fmla="*/ 19 h 44"/>
                <a:gd name="T4" fmla="*/ 32 w 44"/>
                <a:gd name="T5" fmla="*/ 44 h 44"/>
                <a:gd name="T6" fmla="*/ 0 w 44"/>
                <a:gd name="T7" fmla="*/ 29 h 44"/>
                <a:gd name="T8" fmla="*/ 11 w 44"/>
                <a:gd name="T9" fmla="*/ 0 h 44"/>
                <a:gd name="T10" fmla="*/ 11 w 44"/>
                <a:gd name="T11" fmla="*/ 0 h 44"/>
              </a:gdLst>
              <a:ahLst/>
              <a:cxnLst>
                <a:cxn ang="0">
                  <a:pos x="T0" y="T1"/>
                </a:cxn>
                <a:cxn ang="0">
                  <a:pos x="T2" y="T3"/>
                </a:cxn>
                <a:cxn ang="0">
                  <a:pos x="T4" y="T5"/>
                </a:cxn>
                <a:cxn ang="0">
                  <a:pos x="T6" y="T7"/>
                </a:cxn>
                <a:cxn ang="0">
                  <a:pos x="T8" y="T9"/>
                </a:cxn>
                <a:cxn ang="0">
                  <a:pos x="T10" y="T11"/>
                </a:cxn>
              </a:cxnLst>
              <a:rect l="0" t="0" r="r" b="b"/>
              <a:pathLst>
                <a:path w="44" h="44">
                  <a:moveTo>
                    <a:pt x="11" y="0"/>
                  </a:moveTo>
                  <a:lnTo>
                    <a:pt x="44" y="19"/>
                  </a:lnTo>
                  <a:lnTo>
                    <a:pt x="32" y="44"/>
                  </a:lnTo>
                  <a:lnTo>
                    <a:pt x="0" y="29"/>
                  </a:lnTo>
                  <a:lnTo>
                    <a:pt x="11" y="0"/>
                  </a:lnTo>
                  <a:lnTo>
                    <a:pt x="11"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14" name="Freeform 106"/>
            <p:cNvSpPr>
              <a:spLocks/>
            </p:cNvSpPr>
            <p:nvPr/>
          </p:nvSpPr>
          <p:spPr bwMode="auto">
            <a:xfrm>
              <a:off x="1906" y="3773"/>
              <a:ext cx="22" cy="23"/>
            </a:xfrm>
            <a:custGeom>
              <a:avLst/>
              <a:gdLst>
                <a:gd name="T0" fmla="*/ 12 w 44"/>
                <a:gd name="T1" fmla="*/ 0 h 46"/>
                <a:gd name="T2" fmla="*/ 44 w 44"/>
                <a:gd name="T3" fmla="*/ 21 h 46"/>
                <a:gd name="T4" fmla="*/ 31 w 44"/>
                <a:gd name="T5" fmla="*/ 46 h 46"/>
                <a:gd name="T6" fmla="*/ 0 w 44"/>
                <a:gd name="T7" fmla="*/ 30 h 46"/>
                <a:gd name="T8" fmla="*/ 12 w 44"/>
                <a:gd name="T9" fmla="*/ 0 h 46"/>
                <a:gd name="T10" fmla="*/ 12 w 44"/>
                <a:gd name="T11" fmla="*/ 0 h 46"/>
              </a:gdLst>
              <a:ahLst/>
              <a:cxnLst>
                <a:cxn ang="0">
                  <a:pos x="T0" y="T1"/>
                </a:cxn>
                <a:cxn ang="0">
                  <a:pos x="T2" y="T3"/>
                </a:cxn>
                <a:cxn ang="0">
                  <a:pos x="T4" y="T5"/>
                </a:cxn>
                <a:cxn ang="0">
                  <a:pos x="T6" y="T7"/>
                </a:cxn>
                <a:cxn ang="0">
                  <a:pos x="T8" y="T9"/>
                </a:cxn>
                <a:cxn ang="0">
                  <a:pos x="T10" y="T11"/>
                </a:cxn>
              </a:cxnLst>
              <a:rect l="0" t="0" r="r" b="b"/>
              <a:pathLst>
                <a:path w="44" h="46">
                  <a:moveTo>
                    <a:pt x="12" y="0"/>
                  </a:moveTo>
                  <a:lnTo>
                    <a:pt x="44" y="21"/>
                  </a:lnTo>
                  <a:lnTo>
                    <a:pt x="31" y="46"/>
                  </a:lnTo>
                  <a:lnTo>
                    <a:pt x="0" y="30"/>
                  </a:lnTo>
                  <a:lnTo>
                    <a:pt x="12" y="0"/>
                  </a:lnTo>
                  <a:lnTo>
                    <a:pt x="12"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15" name="Freeform 107"/>
            <p:cNvSpPr>
              <a:spLocks/>
            </p:cNvSpPr>
            <p:nvPr/>
          </p:nvSpPr>
          <p:spPr bwMode="auto">
            <a:xfrm>
              <a:off x="1272" y="3592"/>
              <a:ext cx="144" cy="107"/>
            </a:xfrm>
            <a:custGeom>
              <a:avLst/>
              <a:gdLst>
                <a:gd name="T0" fmla="*/ 120 w 287"/>
                <a:gd name="T1" fmla="*/ 215 h 215"/>
                <a:gd name="T2" fmla="*/ 122 w 287"/>
                <a:gd name="T3" fmla="*/ 213 h 215"/>
                <a:gd name="T4" fmla="*/ 127 w 287"/>
                <a:gd name="T5" fmla="*/ 211 h 215"/>
                <a:gd name="T6" fmla="*/ 137 w 287"/>
                <a:gd name="T7" fmla="*/ 207 h 215"/>
                <a:gd name="T8" fmla="*/ 148 w 287"/>
                <a:gd name="T9" fmla="*/ 205 h 215"/>
                <a:gd name="T10" fmla="*/ 162 w 287"/>
                <a:gd name="T11" fmla="*/ 199 h 215"/>
                <a:gd name="T12" fmla="*/ 173 w 287"/>
                <a:gd name="T13" fmla="*/ 196 h 215"/>
                <a:gd name="T14" fmla="*/ 186 w 287"/>
                <a:gd name="T15" fmla="*/ 190 h 215"/>
                <a:gd name="T16" fmla="*/ 200 w 287"/>
                <a:gd name="T17" fmla="*/ 186 h 215"/>
                <a:gd name="T18" fmla="*/ 207 w 287"/>
                <a:gd name="T19" fmla="*/ 180 h 215"/>
                <a:gd name="T20" fmla="*/ 213 w 287"/>
                <a:gd name="T21" fmla="*/ 175 h 215"/>
                <a:gd name="T22" fmla="*/ 217 w 287"/>
                <a:gd name="T23" fmla="*/ 171 h 215"/>
                <a:gd name="T24" fmla="*/ 222 w 287"/>
                <a:gd name="T25" fmla="*/ 167 h 215"/>
                <a:gd name="T26" fmla="*/ 226 w 287"/>
                <a:gd name="T27" fmla="*/ 161 h 215"/>
                <a:gd name="T28" fmla="*/ 228 w 287"/>
                <a:gd name="T29" fmla="*/ 161 h 215"/>
                <a:gd name="T30" fmla="*/ 253 w 287"/>
                <a:gd name="T31" fmla="*/ 154 h 215"/>
                <a:gd name="T32" fmla="*/ 287 w 287"/>
                <a:gd name="T33" fmla="*/ 72 h 215"/>
                <a:gd name="T34" fmla="*/ 171 w 287"/>
                <a:gd name="T35" fmla="*/ 47 h 215"/>
                <a:gd name="T36" fmla="*/ 57 w 287"/>
                <a:gd name="T37" fmla="*/ 0 h 215"/>
                <a:gd name="T38" fmla="*/ 0 w 287"/>
                <a:gd name="T39" fmla="*/ 53 h 215"/>
                <a:gd name="T40" fmla="*/ 44 w 287"/>
                <a:gd name="T41" fmla="*/ 211 h 215"/>
                <a:gd name="T42" fmla="*/ 120 w 287"/>
                <a:gd name="T43" fmla="*/ 215 h 215"/>
                <a:gd name="T44" fmla="*/ 120 w 287"/>
                <a:gd name="T4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7" h="215">
                  <a:moveTo>
                    <a:pt x="120" y="215"/>
                  </a:moveTo>
                  <a:lnTo>
                    <a:pt x="122" y="213"/>
                  </a:lnTo>
                  <a:lnTo>
                    <a:pt x="127" y="211"/>
                  </a:lnTo>
                  <a:lnTo>
                    <a:pt x="137" y="207"/>
                  </a:lnTo>
                  <a:lnTo>
                    <a:pt x="148" y="205"/>
                  </a:lnTo>
                  <a:lnTo>
                    <a:pt x="162" y="199"/>
                  </a:lnTo>
                  <a:lnTo>
                    <a:pt x="173" y="196"/>
                  </a:lnTo>
                  <a:lnTo>
                    <a:pt x="186" y="190"/>
                  </a:lnTo>
                  <a:lnTo>
                    <a:pt x="200" y="186"/>
                  </a:lnTo>
                  <a:lnTo>
                    <a:pt x="207" y="180"/>
                  </a:lnTo>
                  <a:lnTo>
                    <a:pt x="213" y="175"/>
                  </a:lnTo>
                  <a:lnTo>
                    <a:pt x="217" y="171"/>
                  </a:lnTo>
                  <a:lnTo>
                    <a:pt x="222" y="167"/>
                  </a:lnTo>
                  <a:lnTo>
                    <a:pt x="226" y="161"/>
                  </a:lnTo>
                  <a:lnTo>
                    <a:pt x="228" y="161"/>
                  </a:lnTo>
                  <a:lnTo>
                    <a:pt x="253" y="154"/>
                  </a:lnTo>
                  <a:lnTo>
                    <a:pt x="287" y="72"/>
                  </a:lnTo>
                  <a:lnTo>
                    <a:pt x="171" y="47"/>
                  </a:lnTo>
                  <a:lnTo>
                    <a:pt x="57" y="0"/>
                  </a:lnTo>
                  <a:lnTo>
                    <a:pt x="0" y="53"/>
                  </a:lnTo>
                  <a:lnTo>
                    <a:pt x="44" y="211"/>
                  </a:lnTo>
                  <a:lnTo>
                    <a:pt x="120" y="215"/>
                  </a:lnTo>
                  <a:lnTo>
                    <a:pt x="120" y="215"/>
                  </a:lnTo>
                  <a:close/>
                </a:path>
              </a:pathLst>
            </a:custGeom>
            <a:solidFill>
              <a:srgbClr val="FF94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16" name="Freeform 108"/>
            <p:cNvSpPr>
              <a:spLocks/>
            </p:cNvSpPr>
            <p:nvPr/>
          </p:nvSpPr>
          <p:spPr bwMode="auto">
            <a:xfrm>
              <a:off x="1103" y="3479"/>
              <a:ext cx="375" cy="317"/>
            </a:xfrm>
            <a:custGeom>
              <a:avLst/>
              <a:gdLst>
                <a:gd name="T0" fmla="*/ 302 w 751"/>
                <a:gd name="T1" fmla="*/ 0 h 635"/>
                <a:gd name="T2" fmla="*/ 279 w 751"/>
                <a:gd name="T3" fmla="*/ 7 h 635"/>
                <a:gd name="T4" fmla="*/ 254 w 751"/>
                <a:gd name="T5" fmla="*/ 24 h 635"/>
                <a:gd name="T6" fmla="*/ 233 w 751"/>
                <a:gd name="T7" fmla="*/ 45 h 635"/>
                <a:gd name="T8" fmla="*/ 211 w 751"/>
                <a:gd name="T9" fmla="*/ 74 h 635"/>
                <a:gd name="T10" fmla="*/ 190 w 751"/>
                <a:gd name="T11" fmla="*/ 104 h 635"/>
                <a:gd name="T12" fmla="*/ 171 w 751"/>
                <a:gd name="T13" fmla="*/ 133 h 635"/>
                <a:gd name="T14" fmla="*/ 155 w 751"/>
                <a:gd name="T15" fmla="*/ 157 h 635"/>
                <a:gd name="T16" fmla="*/ 146 w 751"/>
                <a:gd name="T17" fmla="*/ 167 h 635"/>
                <a:gd name="T18" fmla="*/ 114 w 751"/>
                <a:gd name="T19" fmla="*/ 197 h 635"/>
                <a:gd name="T20" fmla="*/ 89 w 751"/>
                <a:gd name="T21" fmla="*/ 226 h 635"/>
                <a:gd name="T22" fmla="*/ 72 w 751"/>
                <a:gd name="T23" fmla="*/ 251 h 635"/>
                <a:gd name="T24" fmla="*/ 60 w 751"/>
                <a:gd name="T25" fmla="*/ 275 h 635"/>
                <a:gd name="T26" fmla="*/ 51 w 751"/>
                <a:gd name="T27" fmla="*/ 300 h 635"/>
                <a:gd name="T28" fmla="*/ 45 w 751"/>
                <a:gd name="T29" fmla="*/ 325 h 635"/>
                <a:gd name="T30" fmla="*/ 38 w 751"/>
                <a:gd name="T31" fmla="*/ 349 h 635"/>
                <a:gd name="T32" fmla="*/ 34 w 751"/>
                <a:gd name="T33" fmla="*/ 374 h 635"/>
                <a:gd name="T34" fmla="*/ 19 w 751"/>
                <a:gd name="T35" fmla="*/ 410 h 635"/>
                <a:gd name="T36" fmla="*/ 7 w 751"/>
                <a:gd name="T37" fmla="*/ 433 h 635"/>
                <a:gd name="T38" fmla="*/ 0 w 751"/>
                <a:gd name="T39" fmla="*/ 503 h 635"/>
                <a:gd name="T40" fmla="*/ 19 w 751"/>
                <a:gd name="T41" fmla="*/ 526 h 635"/>
                <a:gd name="T42" fmla="*/ 45 w 751"/>
                <a:gd name="T43" fmla="*/ 551 h 635"/>
                <a:gd name="T44" fmla="*/ 76 w 751"/>
                <a:gd name="T45" fmla="*/ 577 h 635"/>
                <a:gd name="T46" fmla="*/ 102 w 751"/>
                <a:gd name="T47" fmla="*/ 593 h 635"/>
                <a:gd name="T48" fmla="*/ 125 w 751"/>
                <a:gd name="T49" fmla="*/ 602 h 635"/>
                <a:gd name="T50" fmla="*/ 159 w 751"/>
                <a:gd name="T51" fmla="*/ 608 h 635"/>
                <a:gd name="T52" fmla="*/ 193 w 751"/>
                <a:gd name="T53" fmla="*/ 606 h 635"/>
                <a:gd name="T54" fmla="*/ 232 w 751"/>
                <a:gd name="T55" fmla="*/ 602 h 635"/>
                <a:gd name="T56" fmla="*/ 264 w 751"/>
                <a:gd name="T57" fmla="*/ 596 h 635"/>
                <a:gd name="T58" fmla="*/ 292 w 751"/>
                <a:gd name="T59" fmla="*/ 593 h 635"/>
                <a:gd name="T60" fmla="*/ 348 w 751"/>
                <a:gd name="T61" fmla="*/ 566 h 635"/>
                <a:gd name="T62" fmla="*/ 734 w 751"/>
                <a:gd name="T63" fmla="*/ 547 h 635"/>
                <a:gd name="T64" fmla="*/ 716 w 751"/>
                <a:gd name="T65" fmla="*/ 471 h 635"/>
                <a:gd name="T66" fmla="*/ 711 w 751"/>
                <a:gd name="T67" fmla="*/ 469 h 635"/>
                <a:gd name="T68" fmla="*/ 695 w 751"/>
                <a:gd name="T69" fmla="*/ 471 h 635"/>
                <a:gd name="T70" fmla="*/ 669 w 751"/>
                <a:gd name="T71" fmla="*/ 475 h 635"/>
                <a:gd name="T72" fmla="*/ 635 w 751"/>
                <a:gd name="T73" fmla="*/ 479 h 635"/>
                <a:gd name="T74" fmla="*/ 604 w 751"/>
                <a:gd name="T75" fmla="*/ 482 h 635"/>
                <a:gd name="T76" fmla="*/ 574 w 751"/>
                <a:gd name="T77" fmla="*/ 484 h 635"/>
                <a:gd name="T78" fmla="*/ 555 w 751"/>
                <a:gd name="T79" fmla="*/ 488 h 635"/>
                <a:gd name="T80" fmla="*/ 370 w 751"/>
                <a:gd name="T81" fmla="*/ 298 h 635"/>
                <a:gd name="T82" fmla="*/ 420 w 751"/>
                <a:gd name="T83" fmla="*/ 180 h 635"/>
                <a:gd name="T84" fmla="*/ 448 w 751"/>
                <a:gd name="T85" fmla="*/ 184 h 635"/>
                <a:gd name="T86" fmla="*/ 496 w 751"/>
                <a:gd name="T87" fmla="*/ 192 h 635"/>
                <a:gd name="T88" fmla="*/ 545 w 751"/>
                <a:gd name="T89" fmla="*/ 197 h 635"/>
                <a:gd name="T90" fmla="*/ 598 w 751"/>
                <a:gd name="T91" fmla="*/ 205 h 635"/>
                <a:gd name="T92" fmla="*/ 638 w 751"/>
                <a:gd name="T93" fmla="*/ 211 h 635"/>
                <a:gd name="T94" fmla="*/ 665 w 751"/>
                <a:gd name="T95" fmla="*/ 211 h 635"/>
                <a:gd name="T96" fmla="*/ 688 w 751"/>
                <a:gd name="T97" fmla="*/ 211 h 635"/>
                <a:gd name="T98" fmla="*/ 659 w 751"/>
                <a:gd name="T99" fmla="*/ 121 h 635"/>
                <a:gd name="T100" fmla="*/ 627 w 751"/>
                <a:gd name="T101" fmla="*/ 119 h 635"/>
                <a:gd name="T102" fmla="*/ 610 w 751"/>
                <a:gd name="T103" fmla="*/ 108 h 635"/>
                <a:gd name="T104" fmla="*/ 585 w 751"/>
                <a:gd name="T105" fmla="*/ 91 h 635"/>
                <a:gd name="T106" fmla="*/ 553 w 751"/>
                <a:gd name="T107" fmla="*/ 74 h 635"/>
                <a:gd name="T108" fmla="*/ 511 w 751"/>
                <a:gd name="T109" fmla="*/ 59 h 635"/>
                <a:gd name="T110" fmla="*/ 462 w 751"/>
                <a:gd name="T111" fmla="*/ 40 h 635"/>
                <a:gd name="T112" fmla="*/ 410 w 751"/>
                <a:gd name="T113" fmla="*/ 24 h 635"/>
                <a:gd name="T114" fmla="*/ 363 w 751"/>
                <a:gd name="T115" fmla="*/ 13 h 635"/>
                <a:gd name="T116" fmla="*/ 328 w 751"/>
                <a:gd name="T117" fmla="*/ 3 h 635"/>
                <a:gd name="T118" fmla="*/ 308 w 751"/>
                <a:gd name="T119"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1" h="635">
                  <a:moveTo>
                    <a:pt x="308" y="0"/>
                  </a:moveTo>
                  <a:lnTo>
                    <a:pt x="306" y="0"/>
                  </a:lnTo>
                  <a:lnTo>
                    <a:pt x="302" y="0"/>
                  </a:lnTo>
                  <a:lnTo>
                    <a:pt x="296" y="0"/>
                  </a:lnTo>
                  <a:lnTo>
                    <a:pt x="290" y="3"/>
                  </a:lnTo>
                  <a:lnTo>
                    <a:pt x="279" y="7"/>
                  </a:lnTo>
                  <a:lnTo>
                    <a:pt x="268" y="15"/>
                  </a:lnTo>
                  <a:lnTo>
                    <a:pt x="260" y="19"/>
                  </a:lnTo>
                  <a:lnTo>
                    <a:pt x="254" y="24"/>
                  </a:lnTo>
                  <a:lnTo>
                    <a:pt x="247" y="30"/>
                  </a:lnTo>
                  <a:lnTo>
                    <a:pt x="241" y="38"/>
                  </a:lnTo>
                  <a:lnTo>
                    <a:pt x="233" y="45"/>
                  </a:lnTo>
                  <a:lnTo>
                    <a:pt x="226" y="55"/>
                  </a:lnTo>
                  <a:lnTo>
                    <a:pt x="218" y="62"/>
                  </a:lnTo>
                  <a:lnTo>
                    <a:pt x="211" y="74"/>
                  </a:lnTo>
                  <a:lnTo>
                    <a:pt x="203" y="83"/>
                  </a:lnTo>
                  <a:lnTo>
                    <a:pt x="195" y="93"/>
                  </a:lnTo>
                  <a:lnTo>
                    <a:pt x="190" y="104"/>
                  </a:lnTo>
                  <a:lnTo>
                    <a:pt x="184" y="114"/>
                  </a:lnTo>
                  <a:lnTo>
                    <a:pt x="176" y="123"/>
                  </a:lnTo>
                  <a:lnTo>
                    <a:pt x="171" y="133"/>
                  </a:lnTo>
                  <a:lnTo>
                    <a:pt x="167" y="138"/>
                  </a:lnTo>
                  <a:lnTo>
                    <a:pt x="163" y="146"/>
                  </a:lnTo>
                  <a:lnTo>
                    <a:pt x="155" y="157"/>
                  </a:lnTo>
                  <a:lnTo>
                    <a:pt x="155" y="161"/>
                  </a:lnTo>
                  <a:lnTo>
                    <a:pt x="152" y="161"/>
                  </a:lnTo>
                  <a:lnTo>
                    <a:pt x="146" y="167"/>
                  </a:lnTo>
                  <a:lnTo>
                    <a:pt x="138" y="174"/>
                  </a:lnTo>
                  <a:lnTo>
                    <a:pt x="127" y="184"/>
                  </a:lnTo>
                  <a:lnTo>
                    <a:pt x="114" y="197"/>
                  </a:lnTo>
                  <a:lnTo>
                    <a:pt x="102" y="211"/>
                  </a:lnTo>
                  <a:lnTo>
                    <a:pt x="95" y="218"/>
                  </a:lnTo>
                  <a:lnTo>
                    <a:pt x="89" y="226"/>
                  </a:lnTo>
                  <a:lnTo>
                    <a:pt x="83" y="235"/>
                  </a:lnTo>
                  <a:lnTo>
                    <a:pt x="79" y="243"/>
                  </a:lnTo>
                  <a:lnTo>
                    <a:pt x="72" y="251"/>
                  </a:lnTo>
                  <a:lnTo>
                    <a:pt x="68" y="260"/>
                  </a:lnTo>
                  <a:lnTo>
                    <a:pt x="64" y="268"/>
                  </a:lnTo>
                  <a:lnTo>
                    <a:pt x="60" y="275"/>
                  </a:lnTo>
                  <a:lnTo>
                    <a:pt x="57" y="283"/>
                  </a:lnTo>
                  <a:lnTo>
                    <a:pt x="55" y="292"/>
                  </a:lnTo>
                  <a:lnTo>
                    <a:pt x="51" y="300"/>
                  </a:lnTo>
                  <a:lnTo>
                    <a:pt x="51" y="309"/>
                  </a:lnTo>
                  <a:lnTo>
                    <a:pt x="47" y="317"/>
                  </a:lnTo>
                  <a:lnTo>
                    <a:pt x="45" y="325"/>
                  </a:lnTo>
                  <a:lnTo>
                    <a:pt x="41" y="332"/>
                  </a:lnTo>
                  <a:lnTo>
                    <a:pt x="41" y="342"/>
                  </a:lnTo>
                  <a:lnTo>
                    <a:pt x="38" y="349"/>
                  </a:lnTo>
                  <a:lnTo>
                    <a:pt x="38" y="357"/>
                  </a:lnTo>
                  <a:lnTo>
                    <a:pt x="34" y="365"/>
                  </a:lnTo>
                  <a:lnTo>
                    <a:pt x="34" y="374"/>
                  </a:lnTo>
                  <a:lnTo>
                    <a:pt x="28" y="387"/>
                  </a:lnTo>
                  <a:lnTo>
                    <a:pt x="24" y="399"/>
                  </a:lnTo>
                  <a:lnTo>
                    <a:pt x="19" y="410"/>
                  </a:lnTo>
                  <a:lnTo>
                    <a:pt x="15" y="420"/>
                  </a:lnTo>
                  <a:lnTo>
                    <a:pt x="9" y="427"/>
                  </a:lnTo>
                  <a:lnTo>
                    <a:pt x="7" y="433"/>
                  </a:lnTo>
                  <a:lnTo>
                    <a:pt x="3" y="437"/>
                  </a:lnTo>
                  <a:lnTo>
                    <a:pt x="3" y="441"/>
                  </a:lnTo>
                  <a:lnTo>
                    <a:pt x="0" y="503"/>
                  </a:lnTo>
                  <a:lnTo>
                    <a:pt x="3" y="507"/>
                  </a:lnTo>
                  <a:lnTo>
                    <a:pt x="13" y="519"/>
                  </a:lnTo>
                  <a:lnTo>
                    <a:pt x="19" y="526"/>
                  </a:lnTo>
                  <a:lnTo>
                    <a:pt x="26" y="534"/>
                  </a:lnTo>
                  <a:lnTo>
                    <a:pt x="34" y="541"/>
                  </a:lnTo>
                  <a:lnTo>
                    <a:pt x="45" y="551"/>
                  </a:lnTo>
                  <a:lnTo>
                    <a:pt x="55" y="558"/>
                  </a:lnTo>
                  <a:lnTo>
                    <a:pt x="64" y="568"/>
                  </a:lnTo>
                  <a:lnTo>
                    <a:pt x="76" y="577"/>
                  </a:lnTo>
                  <a:lnTo>
                    <a:pt x="89" y="587"/>
                  </a:lnTo>
                  <a:lnTo>
                    <a:pt x="95" y="589"/>
                  </a:lnTo>
                  <a:lnTo>
                    <a:pt x="102" y="593"/>
                  </a:lnTo>
                  <a:lnTo>
                    <a:pt x="110" y="596"/>
                  </a:lnTo>
                  <a:lnTo>
                    <a:pt x="117" y="600"/>
                  </a:lnTo>
                  <a:lnTo>
                    <a:pt x="125" y="602"/>
                  </a:lnTo>
                  <a:lnTo>
                    <a:pt x="136" y="604"/>
                  </a:lnTo>
                  <a:lnTo>
                    <a:pt x="146" y="606"/>
                  </a:lnTo>
                  <a:lnTo>
                    <a:pt x="159" y="608"/>
                  </a:lnTo>
                  <a:lnTo>
                    <a:pt x="169" y="606"/>
                  </a:lnTo>
                  <a:lnTo>
                    <a:pt x="180" y="606"/>
                  </a:lnTo>
                  <a:lnTo>
                    <a:pt x="193" y="606"/>
                  </a:lnTo>
                  <a:lnTo>
                    <a:pt x="207" y="606"/>
                  </a:lnTo>
                  <a:lnTo>
                    <a:pt x="218" y="604"/>
                  </a:lnTo>
                  <a:lnTo>
                    <a:pt x="232" y="602"/>
                  </a:lnTo>
                  <a:lnTo>
                    <a:pt x="243" y="600"/>
                  </a:lnTo>
                  <a:lnTo>
                    <a:pt x="256" y="600"/>
                  </a:lnTo>
                  <a:lnTo>
                    <a:pt x="264" y="596"/>
                  </a:lnTo>
                  <a:lnTo>
                    <a:pt x="275" y="596"/>
                  </a:lnTo>
                  <a:lnTo>
                    <a:pt x="283" y="593"/>
                  </a:lnTo>
                  <a:lnTo>
                    <a:pt x="292" y="593"/>
                  </a:lnTo>
                  <a:lnTo>
                    <a:pt x="302" y="589"/>
                  </a:lnTo>
                  <a:lnTo>
                    <a:pt x="308" y="589"/>
                  </a:lnTo>
                  <a:lnTo>
                    <a:pt x="348" y="566"/>
                  </a:lnTo>
                  <a:lnTo>
                    <a:pt x="486" y="635"/>
                  </a:lnTo>
                  <a:lnTo>
                    <a:pt x="587" y="635"/>
                  </a:lnTo>
                  <a:lnTo>
                    <a:pt x="734" y="547"/>
                  </a:lnTo>
                  <a:lnTo>
                    <a:pt x="751" y="509"/>
                  </a:lnTo>
                  <a:lnTo>
                    <a:pt x="714" y="471"/>
                  </a:lnTo>
                  <a:lnTo>
                    <a:pt x="716" y="471"/>
                  </a:lnTo>
                  <a:lnTo>
                    <a:pt x="718" y="469"/>
                  </a:lnTo>
                  <a:lnTo>
                    <a:pt x="716" y="469"/>
                  </a:lnTo>
                  <a:lnTo>
                    <a:pt x="711" y="469"/>
                  </a:lnTo>
                  <a:lnTo>
                    <a:pt x="705" y="469"/>
                  </a:lnTo>
                  <a:lnTo>
                    <a:pt x="701" y="471"/>
                  </a:lnTo>
                  <a:lnTo>
                    <a:pt x="695" y="471"/>
                  </a:lnTo>
                  <a:lnTo>
                    <a:pt x="688" y="475"/>
                  </a:lnTo>
                  <a:lnTo>
                    <a:pt x="678" y="475"/>
                  </a:lnTo>
                  <a:lnTo>
                    <a:pt x="669" y="475"/>
                  </a:lnTo>
                  <a:lnTo>
                    <a:pt x="657" y="477"/>
                  </a:lnTo>
                  <a:lnTo>
                    <a:pt x="646" y="479"/>
                  </a:lnTo>
                  <a:lnTo>
                    <a:pt x="635" y="479"/>
                  </a:lnTo>
                  <a:lnTo>
                    <a:pt x="625" y="479"/>
                  </a:lnTo>
                  <a:lnTo>
                    <a:pt x="612" y="481"/>
                  </a:lnTo>
                  <a:lnTo>
                    <a:pt x="604" y="482"/>
                  </a:lnTo>
                  <a:lnTo>
                    <a:pt x="591" y="482"/>
                  </a:lnTo>
                  <a:lnTo>
                    <a:pt x="583" y="484"/>
                  </a:lnTo>
                  <a:lnTo>
                    <a:pt x="574" y="484"/>
                  </a:lnTo>
                  <a:lnTo>
                    <a:pt x="566" y="484"/>
                  </a:lnTo>
                  <a:lnTo>
                    <a:pt x="557" y="486"/>
                  </a:lnTo>
                  <a:lnTo>
                    <a:pt x="555" y="488"/>
                  </a:lnTo>
                  <a:lnTo>
                    <a:pt x="475" y="416"/>
                  </a:lnTo>
                  <a:lnTo>
                    <a:pt x="389" y="361"/>
                  </a:lnTo>
                  <a:lnTo>
                    <a:pt x="370" y="298"/>
                  </a:lnTo>
                  <a:lnTo>
                    <a:pt x="344" y="260"/>
                  </a:lnTo>
                  <a:lnTo>
                    <a:pt x="416" y="180"/>
                  </a:lnTo>
                  <a:lnTo>
                    <a:pt x="420" y="180"/>
                  </a:lnTo>
                  <a:lnTo>
                    <a:pt x="427" y="180"/>
                  </a:lnTo>
                  <a:lnTo>
                    <a:pt x="437" y="184"/>
                  </a:lnTo>
                  <a:lnTo>
                    <a:pt x="448" y="184"/>
                  </a:lnTo>
                  <a:lnTo>
                    <a:pt x="462" y="186"/>
                  </a:lnTo>
                  <a:lnTo>
                    <a:pt x="479" y="188"/>
                  </a:lnTo>
                  <a:lnTo>
                    <a:pt x="496" y="192"/>
                  </a:lnTo>
                  <a:lnTo>
                    <a:pt x="511" y="193"/>
                  </a:lnTo>
                  <a:lnTo>
                    <a:pt x="528" y="195"/>
                  </a:lnTo>
                  <a:lnTo>
                    <a:pt x="545" y="197"/>
                  </a:lnTo>
                  <a:lnTo>
                    <a:pt x="564" y="201"/>
                  </a:lnTo>
                  <a:lnTo>
                    <a:pt x="581" y="201"/>
                  </a:lnTo>
                  <a:lnTo>
                    <a:pt x="598" y="205"/>
                  </a:lnTo>
                  <a:lnTo>
                    <a:pt x="612" y="207"/>
                  </a:lnTo>
                  <a:lnTo>
                    <a:pt x="629" y="211"/>
                  </a:lnTo>
                  <a:lnTo>
                    <a:pt x="638" y="211"/>
                  </a:lnTo>
                  <a:lnTo>
                    <a:pt x="648" y="211"/>
                  </a:lnTo>
                  <a:lnTo>
                    <a:pt x="656" y="211"/>
                  </a:lnTo>
                  <a:lnTo>
                    <a:pt x="665" y="211"/>
                  </a:lnTo>
                  <a:lnTo>
                    <a:pt x="676" y="211"/>
                  </a:lnTo>
                  <a:lnTo>
                    <a:pt x="684" y="211"/>
                  </a:lnTo>
                  <a:lnTo>
                    <a:pt x="688" y="211"/>
                  </a:lnTo>
                  <a:lnTo>
                    <a:pt x="690" y="211"/>
                  </a:lnTo>
                  <a:lnTo>
                    <a:pt x="682" y="150"/>
                  </a:lnTo>
                  <a:lnTo>
                    <a:pt x="659" y="121"/>
                  </a:lnTo>
                  <a:lnTo>
                    <a:pt x="635" y="127"/>
                  </a:lnTo>
                  <a:lnTo>
                    <a:pt x="633" y="125"/>
                  </a:lnTo>
                  <a:lnTo>
                    <a:pt x="627" y="119"/>
                  </a:lnTo>
                  <a:lnTo>
                    <a:pt x="621" y="116"/>
                  </a:lnTo>
                  <a:lnTo>
                    <a:pt x="618" y="112"/>
                  </a:lnTo>
                  <a:lnTo>
                    <a:pt x="610" y="108"/>
                  </a:lnTo>
                  <a:lnTo>
                    <a:pt x="604" y="104"/>
                  </a:lnTo>
                  <a:lnTo>
                    <a:pt x="595" y="97"/>
                  </a:lnTo>
                  <a:lnTo>
                    <a:pt x="585" y="91"/>
                  </a:lnTo>
                  <a:lnTo>
                    <a:pt x="576" y="87"/>
                  </a:lnTo>
                  <a:lnTo>
                    <a:pt x="566" y="81"/>
                  </a:lnTo>
                  <a:lnTo>
                    <a:pt x="553" y="74"/>
                  </a:lnTo>
                  <a:lnTo>
                    <a:pt x="540" y="70"/>
                  </a:lnTo>
                  <a:lnTo>
                    <a:pt x="524" y="62"/>
                  </a:lnTo>
                  <a:lnTo>
                    <a:pt x="511" y="59"/>
                  </a:lnTo>
                  <a:lnTo>
                    <a:pt x="496" y="51"/>
                  </a:lnTo>
                  <a:lnTo>
                    <a:pt x="479" y="45"/>
                  </a:lnTo>
                  <a:lnTo>
                    <a:pt x="462" y="40"/>
                  </a:lnTo>
                  <a:lnTo>
                    <a:pt x="444" y="36"/>
                  </a:lnTo>
                  <a:lnTo>
                    <a:pt x="427" y="28"/>
                  </a:lnTo>
                  <a:lnTo>
                    <a:pt x="410" y="24"/>
                  </a:lnTo>
                  <a:lnTo>
                    <a:pt x="395" y="21"/>
                  </a:lnTo>
                  <a:lnTo>
                    <a:pt x="378" y="17"/>
                  </a:lnTo>
                  <a:lnTo>
                    <a:pt x="363" y="13"/>
                  </a:lnTo>
                  <a:lnTo>
                    <a:pt x="349" y="9"/>
                  </a:lnTo>
                  <a:lnTo>
                    <a:pt x="336" y="5"/>
                  </a:lnTo>
                  <a:lnTo>
                    <a:pt x="328" y="3"/>
                  </a:lnTo>
                  <a:lnTo>
                    <a:pt x="319" y="1"/>
                  </a:lnTo>
                  <a:lnTo>
                    <a:pt x="311" y="0"/>
                  </a:lnTo>
                  <a:lnTo>
                    <a:pt x="308" y="0"/>
                  </a:lnTo>
                  <a:lnTo>
                    <a:pt x="308" y="0"/>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17" name="Freeform 109"/>
            <p:cNvSpPr>
              <a:spLocks/>
            </p:cNvSpPr>
            <p:nvPr/>
          </p:nvSpPr>
          <p:spPr bwMode="auto">
            <a:xfrm>
              <a:off x="1133" y="3684"/>
              <a:ext cx="338" cy="117"/>
            </a:xfrm>
            <a:custGeom>
              <a:avLst/>
              <a:gdLst>
                <a:gd name="T0" fmla="*/ 50 w 675"/>
                <a:gd name="T1" fmla="*/ 192 h 234"/>
                <a:gd name="T2" fmla="*/ 14 w 675"/>
                <a:gd name="T3" fmla="*/ 164 h 234"/>
                <a:gd name="T4" fmla="*/ 2 w 675"/>
                <a:gd name="T5" fmla="*/ 141 h 234"/>
                <a:gd name="T6" fmla="*/ 19 w 675"/>
                <a:gd name="T7" fmla="*/ 133 h 234"/>
                <a:gd name="T8" fmla="*/ 54 w 675"/>
                <a:gd name="T9" fmla="*/ 131 h 234"/>
                <a:gd name="T10" fmla="*/ 92 w 675"/>
                <a:gd name="T11" fmla="*/ 131 h 234"/>
                <a:gd name="T12" fmla="*/ 126 w 675"/>
                <a:gd name="T13" fmla="*/ 129 h 234"/>
                <a:gd name="T14" fmla="*/ 147 w 675"/>
                <a:gd name="T15" fmla="*/ 126 h 234"/>
                <a:gd name="T16" fmla="*/ 137 w 675"/>
                <a:gd name="T17" fmla="*/ 116 h 234"/>
                <a:gd name="T18" fmla="*/ 116 w 675"/>
                <a:gd name="T19" fmla="*/ 112 h 234"/>
                <a:gd name="T20" fmla="*/ 95 w 675"/>
                <a:gd name="T21" fmla="*/ 107 h 234"/>
                <a:gd name="T22" fmla="*/ 73 w 675"/>
                <a:gd name="T23" fmla="*/ 95 h 234"/>
                <a:gd name="T24" fmla="*/ 78 w 675"/>
                <a:gd name="T25" fmla="*/ 72 h 234"/>
                <a:gd name="T26" fmla="*/ 103 w 675"/>
                <a:gd name="T27" fmla="*/ 50 h 234"/>
                <a:gd name="T28" fmla="*/ 143 w 675"/>
                <a:gd name="T29" fmla="*/ 29 h 234"/>
                <a:gd name="T30" fmla="*/ 181 w 675"/>
                <a:gd name="T31" fmla="*/ 10 h 234"/>
                <a:gd name="T32" fmla="*/ 217 w 675"/>
                <a:gd name="T33" fmla="*/ 0 h 234"/>
                <a:gd name="T34" fmla="*/ 249 w 675"/>
                <a:gd name="T35" fmla="*/ 4 h 234"/>
                <a:gd name="T36" fmla="*/ 272 w 675"/>
                <a:gd name="T37" fmla="*/ 23 h 234"/>
                <a:gd name="T38" fmla="*/ 286 w 675"/>
                <a:gd name="T39" fmla="*/ 46 h 234"/>
                <a:gd name="T40" fmla="*/ 301 w 675"/>
                <a:gd name="T41" fmla="*/ 69 h 234"/>
                <a:gd name="T42" fmla="*/ 329 w 675"/>
                <a:gd name="T43" fmla="*/ 91 h 234"/>
                <a:gd name="T44" fmla="*/ 354 w 675"/>
                <a:gd name="T45" fmla="*/ 99 h 234"/>
                <a:gd name="T46" fmla="*/ 379 w 675"/>
                <a:gd name="T47" fmla="*/ 99 h 234"/>
                <a:gd name="T48" fmla="*/ 413 w 675"/>
                <a:gd name="T49" fmla="*/ 95 h 234"/>
                <a:gd name="T50" fmla="*/ 424 w 675"/>
                <a:gd name="T51" fmla="*/ 95 h 234"/>
                <a:gd name="T52" fmla="*/ 440 w 675"/>
                <a:gd name="T53" fmla="*/ 122 h 234"/>
                <a:gd name="T54" fmla="*/ 461 w 675"/>
                <a:gd name="T55" fmla="*/ 148 h 234"/>
                <a:gd name="T56" fmla="*/ 461 w 675"/>
                <a:gd name="T57" fmla="*/ 156 h 234"/>
                <a:gd name="T58" fmla="*/ 432 w 675"/>
                <a:gd name="T59" fmla="*/ 166 h 234"/>
                <a:gd name="T60" fmla="*/ 421 w 675"/>
                <a:gd name="T61" fmla="*/ 179 h 234"/>
                <a:gd name="T62" fmla="*/ 443 w 675"/>
                <a:gd name="T63" fmla="*/ 175 h 234"/>
                <a:gd name="T64" fmla="*/ 495 w 675"/>
                <a:gd name="T65" fmla="*/ 164 h 234"/>
                <a:gd name="T66" fmla="*/ 559 w 675"/>
                <a:gd name="T67" fmla="*/ 150 h 234"/>
                <a:gd name="T68" fmla="*/ 622 w 675"/>
                <a:gd name="T69" fmla="*/ 141 h 234"/>
                <a:gd name="T70" fmla="*/ 666 w 675"/>
                <a:gd name="T71" fmla="*/ 135 h 234"/>
                <a:gd name="T72" fmla="*/ 674 w 675"/>
                <a:gd name="T73" fmla="*/ 141 h 234"/>
                <a:gd name="T74" fmla="*/ 654 w 675"/>
                <a:gd name="T75" fmla="*/ 158 h 234"/>
                <a:gd name="T76" fmla="*/ 618 w 675"/>
                <a:gd name="T77" fmla="*/ 179 h 234"/>
                <a:gd name="T78" fmla="*/ 573 w 675"/>
                <a:gd name="T79" fmla="*/ 200 h 234"/>
                <a:gd name="T80" fmla="*/ 540 w 675"/>
                <a:gd name="T81" fmla="*/ 217 h 234"/>
                <a:gd name="T82" fmla="*/ 519 w 675"/>
                <a:gd name="T83" fmla="*/ 225 h 234"/>
                <a:gd name="T84" fmla="*/ 491 w 675"/>
                <a:gd name="T85" fmla="*/ 232 h 234"/>
                <a:gd name="T86" fmla="*/ 464 w 675"/>
                <a:gd name="T87" fmla="*/ 234 h 234"/>
                <a:gd name="T88" fmla="*/ 440 w 675"/>
                <a:gd name="T89" fmla="*/ 230 h 234"/>
                <a:gd name="T90" fmla="*/ 413 w 675"/>
                <a:gd name="T91" fmla="*/ 223 h 234"/>
                <a:gd name="T92" fmla="*/ 390 w 675"/>
                <a:gd name="T93" fmla="*/ 215 h 234"/>
                <a:gd name="T94" fmla="*/ 367 w 675"/>
                <a:gd name="T95" fmla="*/ 207 h 234"/>
                <a:gd name="T96" fmla="*/ 341 w 675"/>
                <a:gd name="T97" fmla="*/ 198 h 234"/>
                <a:gd name="T98" fmla="*/ 314 w 675"/>
                <a:gd name="T99" fmla="*/ 188 h 234"/>
                <a:gd name="T100" fmla="*/ 289 w 675"/>
                <a:gd name="T101" fmla="*/ 181 h 234"/>
                <a:gd name="T102" fmla="*/ 272 w 675"/>
                <a:gd name="T103" fmla="*/ 175 h 234"/>
                <a:gd name="T104" fmla="*/ 259 w 675"/>
                <a:gd name="T105" fmla="*/ 179 h 234"/>
                <a:gd name="T106" fmla="*/ 232 w 675"/>
                <a:gd name="T107" fmla="*/ 188 h 234"/>
                <a:gd name="T108" fmla="*/ 210 w 675"/>
                <a:gd name="T109" fmla="*/ 196 h 234"/>
                <a:gd name="T110" fmla="*/ 185 w 675"/>
                <a:gd name="T111" fmla="*/ 200 h 234"/>
                <a:gd name="T112" fmla="*/ 158 w 675"/>
                <a:gd name="T113" fmla="*/ 200 h 234"/>
                <a:gd name="T114" fmla="*/ 130 w 675"/>
                <a:gd name="T115" fmla="*/ 200 h 234"/>
                <a:gd name="T116" fmla="*/ 101 w 675"/>
                <a:gd name="T117" fmla="*/ 200 h 234"/>
                <a:gd name="T118" fmla="*/ 76 w 675"/>
                <a:gd name="T119" fmla="*/ 200 h 234"/>
                <a:gd name="T120" fmla="*/ 61 w 675"/>
                <a:gd name="T121" fmla="*/ 20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5" h="234">
                  <a:moveTo>
                    <a:pt x="61" y="200"/>
                  </a:moveTo>
                  <a:lnTo>
                    <a:pt x="57" y="198"/>
                  </a:lnTo>
                  <a:lnTo>
                    <a:pt x="50" y="192"/>
                  </a:lnTo>
                  <a:lnTo>
                    <a:pt x="37" y="183"/>
                  </a:lnTo>
                  <a:lnTo>
                    <a:pt x="25" y="175"/>
                  </a:lnTo>
                  <a:lnTo>
                    <a:pt x="14" y="164"/>
                  </a:lnTo>
                  <a:lnTo>
                    <a:pt x="4" y="154"/>
                  </a:lnTo>
                  <a:lnTo>
                    <a:pt x="0" y="145"/>
                  </a:lnTo>
                  <a:lnTo>
                    <a:pt x="2" y="141"/>
                  </a:lnTo>
                  <a:lnTo>
                    <a:pt x="6" y="137"/>
                  </a:lnTo>
                  <a:lnTo>
                    <a:pt x="14" y="135"/>
                  </a:lnTo>
                  <a:lnTo>
                    <a:pt x="19" y="133"/>
                  </a:lnTo>
                  <a:lnTo>
                    <a:pt x="33" y="133"/>
                  </a:lnTo>
                  <a:lnTo>
                    <a:pt x="42" y="131"/>
                  </a:lnTo>
                  <a:lnTo>
                    <a:pt x="54" y="131"/>
                  </a:lnTo>
                  <a:lnTo>
                    <a:pt x="65" y="131"/>
                  </a:lnTo>
                  <a:lnTo>
                    <a:pt x="80" y="131"/>
                  </a:lnTo>
                  <a:lnTo>
                    <a:pt x="92" y="131"/>
                  </a:lnTo>
                  <a:lnTo>
                    <a:pt x="103" y="131"/>
                  </a:lnTo>
                  <a:lnTo>
                    <a:pt x="114" y="129"/>
                  </a:lnTo>
                  <a:lnTo>
                    <a:pt x="126" y="129"/>
                  </a:lnTo>
                  <a:lnTo>
                    <a:pt x="133" y="128"/>
                  </a:lnTo>
                  <a:lnTo>
                    <a:pt x="141" y="128"/>
                  </a:lnTo>
                  <a:lnTo>
                    <a:pt x="147" y="126"/>
                  </a:lnTo>
                  <a:lnTo>
                    <a:pt x="151" y="124"/>
                  </a:lnTo>
                  <a:lnTo>
                    <a:pt x="147" y="120"/>
                  </a:lnTo>
                  <a:lnTo>
                    <a:pt x="137" y="116"/>
                  </a:lnTo>
                  <a:lnTo>
                    <a:pt x="132" y="116"/>
                  </a:lnTo>
                  <a:lnTo>
                    <a:pt x="124" y="114"/>
                  </a:lnTo>
                  <a:lnTo>
                    <a:pt x="116" y="112"/>
                  </a:lnTo>
                  <a:lnTo>
                    <a:pt x="111" y="112"/>
                  </a:lnTo>
                  <a:lnTo>
                    <a:pt x="103" y="110"/>
                  </a:lnTo>
                  <a:lnTo>
                    <a:pt x="95" y="107"/>
                  </a:lnTo>
                  <a:lnTo>
                    <a:pt x="86" y="105"/>
                  </a:lnTo>
                  <a:lnTo>
                    <a:pt x="82" y="103"/>
                  </a:lnTo>
                  <a:lnTo>
                    <a:pt x="73" y="95"/>
                  </a:lnTo>
                  <a:lnTo>
                    <a:pt x="73" y="86"/>
                  </a:lnTo>
                  <a:lnTo>
                    <a:pt x="75" y="78"/>
                  </a:lnTo>
                  <a:lnTo>
                    <a:pt x="78" y="72"/>
                  </a:lnTo>
                  <a:lnTo>
                    <a:pt x="86" y="65"/>
                  </a:lnTo>
                  <a:lnTo>
                    <a:pt x="95" y="57"/>
                  </a:lnTo>
                  <a:lnTo>
                    <a:pt x="103" y="50"/>
                  </a:lnTo>
                  <a:lnTo>
                    <a:pt x="116" y="44"/>
                  </a:lnTo>
                  <a:lnTo>
                    <a:pt x="130" y="34"/>
                  </a:lnTo>
                  <a:lnTo>
                    <a:pt x="143" y="29"/>
                  </a:lnTo>
                  <a:lnTo>
                    <a:pt x="154" y="21"/>
                  </a:lnTo>
                  <a:lnTo>
                    <a:pt x="170" y="15"/>
                  </a:lnTo>
                  <a:lnTo>
                    <a:pt x="181" y="10"/>
                  </a:lnTo>
                  <a:lnTo>
                    <a:pt x="196" y="6"/>
                  </a:lnTo>
                  <a:lnTo>
                    <a:pt x="206" y="2"/>
                  </a:lnTo>
                  <a:lnTo>
                    <a:pt x="217" y="0"/>
                  </a:lnTo>
                  <a:lnTo>
                    <a:pt x="229" y="0"/>
                  </a:lnTo>
                  <a:lnTo>
                    <a:pt x="238" y="2"/>
                  </a:lnTo>
                  <a:lnTo>
                    <a:pt x="249" y="4"/>
                  </a:lnTo>
                  <a:lnTo>
                    <a:pt x="263" y="14"/>
                  </a:lnTo>
                  <a:lnTo>
                    <a:pt x="267" y="17"/>
                  </a:lnTo>
                  <a:lnTo>
                    <a:pt x="272" y="23"/>
                  </a:lnTo>
                  <a:lnTo>
                    <a:pt x="276" y="31"/>
                  </a:lnTo>
                  <a:lnTo>
                    <a:pt x="282" y="40"/>
                  </a:lnTo>
                  <a:lnTo>
                    <a:pt x="286" y="46"/>
                  </a:lnTo>
                  <a:lnTo>
                    <a:pt x="289" y="53"/>
                  </a:lnTo>
                  <a:lnTo>
                    <a:pt x="295" y="61"/>
                  </a:lnTo>
                  <a:lnTo>
                    <a:pt x="301" y="69"/>
                  </a:lnTo>
                  <a:lnTo>
                    <a:pt x="310" y="80"/>
                  </a:lnTo>
                  <a:lnTo>
                    <a:pt x="324" y="90"/>
                  </a:lnTo>
                  <a:lnTo>
                    <a:pt x="329" y="91"/>
                  </a:lnTo>
                  <a:lnTo>
                    <a:pt x="339" y="93"/>
                  </a:lnTo>
                  <a:lnTo>
                    <a:pt x="346" y="95"/>
                  </a:lnTo>
                  <a:lnTo>
                    <a:pt x="354" y="99"/>
                  </a:lnTo>
                  <a:lnTo>
                    <a:pt x="362" y="99"/>
                  </a:lnTo>
                  <a:lnTo>
                    <a:pt x="371" y="99"/>
                  </a:lnTo>
                  <a:lnTo>
                    <a:pt x="379" y="99"/>
                  </a:lnTo>
                  <a:lnTo>
                    <a:pt x="388" y="99"/>
                  </a:lnTo>
                  <a:lnTo>
                    <a:pt x="402" y="97"/>
                  </a:lnTo>
                  <a:lnTo>
                    <a:pt x="413" y="95"/>
                  </a:lnTo>
                  <a:lnTo>
                    <a:pt x="421" y="93"/>
                  </a:lnTo>
                  <a:lnTo>
                    <a:pt x="424" y="93"/>
                  </a:lnTo>
                  <a:lnTo>
                    <a:pt x="424" y="95"/>
                  </a:lnTo>
                  <a:lnTo>
                    <a:pt x="428" y="103"/>
                  </a:lnTo>
                  <a:lnTo>
                    <a:pt x="434" y="110"/>
                  </a:lnTo>
                  <a:lnTo>
                    <a:pt x="440" y="122"/>
                  </a:lnTo>
                  <a:lnTo>
                    <a:pt x="447" y="131"/>
                  </a:lnTo>
                  <a:lnTo>
                    <a:pt x="453" y="141"/>
                  </a:lnTo>
                  <a:lnTo>
                    <a:pt x="461" y="148"/>
                  </a:lnTo>
                  <a:lnTo>
                    <a:pt x="464" y="154"/>
                  </a:lnTo>
                  <a:lnTo>
                    <a:pt x="464" y="154"/>
                  </a:lnTo>
                  <a:lnTo>
                    <a:pt x="461" y="156"/>
                  </a:lnTo>
                  <a:lnTo>
                    <a:pt x="451" y="160"/>
                  </a:lnTo>
                  <a:lnTo>
                    <a:pt x="443" y="164"/>
                  </a:lnTo>
                  <a:lnTo>
                    <a:pt x="432" y="166"/>
                  </a:lnTo>
                  <a:lnTo>
                    <a:pt x="424" y="169"/>
                  </a:lnTo>
                  <a:lnTo>
                    <a:pt x="419" y="175"/>
                  </a:lnTo>
                  <a:lnTo>
                    <a:pt x="421" y="179"/>
                  </a:lnTo>
                  <a:lnTo>
                    <a:pt x="423" y="177"/>
                  </a:lnTo>
                  <a:lnTo>
                    <a:pt x="430" y="177"/>
                  </a:lnTo>
                  <a:lnTo>
                    <a:pt x="443" y="175"/>
                  </a:lnTo>
                  <a:lnTo>
                    <a:pt x="459" y="173"/>
                  </a:lnTo>
                  <a:lnTo>
                    <a:pt x="476" y="167"/>
                  </a:lnTo>
                  <a:lnTo>
                    <a:pt x="495" y="164"/>
                  </a:lnTo>
                  <a:lnTo>
                    <a:pt x="516" y="160"/>
                  </a:lnTo>
                  <a:lnTo>
                    <a:pt x="538" y="156"/>
                  </a:lnTo>
                  <a:lnTo>
                    <a:pt x="559" y="150"/>
                  </a:lnTo>
                  <a:lnTo>
                    <a:pt x="582" y="147"/>
                  </a:lnTo>
                  <a:lnTo>
                    <a:pt x="601" y="143"/>
                  </a:lnTo>
                  <a:lnTo>
                    <a:pt x="622" y="141"/>
                  </a:lnTo>
                  <a:lnTo>
                    <a:pt x="637" y="137"/>
                  </a:lnTo>
                  <a:lnTo>
                    <a:pt x="653" y="137"/>
                  </a:lnTo>
                  <a:lnTo>
                    <a:pt x="666" y="135"/>
                  </a:lnTo>
                  <a:lnTo>
                    <a:pt x="674" y="137"/>
                  </a:lnTo>
                  <a:lnTo>
                    <a:pt x="675" y="137"/>
                  </a:lnTo>
                  <a:lnTo>
                    <a:pt x="674" y="141"/>
                  </a:lnTo>
                  <a:lnTo>
                    <a:pt x="670" y="145"/>
                  </a:lnTo>
                  <a:lnTo>
                    <a:pt x="666" y="152"/>
                  </a:lnTo>
                  <a:lnTo>
                    <a:pt x="654" y="158"/>
                  </a:lnTo>
                  <a:lnTo>
                    <a:pt x="643" y="164"/>
                  </a:lnTo>
                  <a:lnTo>
                    <a:pt x="630" y="171"/>
                  </a:lnTo>
                  <a:lnTo>
                    <a:pt x="618" y="179"/>
                  </a:lnTo>
                  <a:lnTo>
                    <a:pt x="603" y="186"/>
                  </a:lnTo>
                  <a:lnTo>
                    <a:pt x="588" y="192"/>
                  </a:lnTo>
                  <a:lnTo>
                    <a:pt x="573" y="200"/>
                  </a:lnTo>
                  <a:lnTo>
                    <a:pt x="561" y="207"/>
                  </a:lnTo>
                  <a:lnTo>
                    <a:pt x="548" y="213"/>
                  </a:lnTo>
                  <a:lnTo>
                    <a:pt x="540" y="217"/>
                  </a:lnTo>
                  <a:lnTo>
                    <a:pt x="531" y="221"/>
                  </a:lnTo>
                  <a:lnTo>
                    <a:pt x="527" y="225"/>
                  </a:lnTo>
                  <a:lnTo>
                    <a:pt x="519" y="225"/>
                  </a:lnTo>
                  <a:lnTo>
                    <a:pt x="510" y="228"/>
                  </a:lnTo>
                  <a:lnTo>
                    <a:pt x="500" y="230"/>
                  </a:lnTo>
                  <a:lnTo>
                    <a:pt x="491" y="232"/>
                  </a:lnTo>
                  <a:lnTo>
                    <a:pt x="481" y="232"/>
                  </a:lnTo>
                  <a:lnTo>
                    <a:pt x="474" y="234"/>
                  </a:lnTo>
                  <a:lnTo>
                    <a:pt x="464" y="234"/>
                  </a:lnTo>
                  <a:lnTo>
                    <a:pt x="457" y="234"/>
                  </a:lnTo>
                  <a:lnTo>
                    <a:pt x="447" y="232"/>
                  </a:lnTo>
                  <a:lnTo>
                    <a:pt x="440" y="230"/>
                  </a:lnTo>
                  <a:lnTo>
                    <a:pt x="430" y="228"/>
                  </a:lnTo>
                  <a:lnTo>
                    <a:pt x="423" y="226"/>
                  </a:lnTo>
                  <a:lnTo>
                    <a:pt x="413" y="223"/>
                  </a:lnTo>
                  <a:lnTo>
                    <a:pt x="402" y="219"/>
                  </a:lnTo>
                  <a:lnTo>
                    <a:pt x="396" y="217"/>
                  </a:lnTo>
                  <a:lnTo>
                    <a:pt x="390" y="215"/>
                  </a:lnTo>
                  <a:lnTo>
                    <a:pt x="383" y="213"/>
                  </a:lnTo>
                  <a:lnTo>
                    <a:pt x="377" y="211"/>
                  </a:lnTo>
                  <a:lnTo>
                    <a:pt x="367" y="207"/>
                  </a:lnTo>
                  <a:lnTo>
                    <a:pt x="358" y="204"/>
                  </a:lnTo>
                  <a:lnTo>
                    <a:pt x="348" y="200"/>
                  </a:lnTo>
                  <a:lnTo>
                    <a:pt x="341" y="198"/>
                  </a:lnTo>
                  <a:lnTo>
                    <a:pt x="329" y="194"/>
                  </a:lnTo>
                  <a:lnTo>
                    <a:pt x="322" y="190"/>
                  </a:lnTo>
                  <a:lnTo>
                    <a:pt x="314" y="188"/>
                  </a:lnTo>
                  <a:lnTo>
                    <a:pt x="305" y="186"/>
                  </a:lnTo>
                  <a:lnTo>
                    <a:pt x="297" y="183"/>
                  </a:lnTo>
                  <a:lnTo>
                    <a:pt x="289" y="181"/>
                  </a:lnTo>
                  <a:lnTo>
                    <a:pt x="284" y="179"/>
                  </a:lnTo>
                  <a:lnTo>
                    <a:pt x="280" y="179"/>
                  </a:lnTo>
                  <a:lnTo>
                    <a:pt x="272" y="175"/>
                  </a:lnTo>
                  <a:lnTo>
                    <a:pt x="268" y="175"/>
                  </a:lnTo>
                  <a:lnTo>
                    <a:pt x="267" y="175"/>
                  </a:lnTo>
                  <a:lnTo>
                    <a:pt x="259" y="179"/>
                  </a:lnTo>
                  <a:lnTo>
                    <a:pt x="251" y="183"/>
                  </a:lnTo>
                  <a:lnTo>
                    <a:pt x="240" y="186"/>
                  </a:lnTo>
                  <a:lnTo>
                    <a:pt x="232" y="188"/>
                  </a:lnTo>
                  <a:lnTo>
                    <a:pt x="225" y="190"/>
                  </a:lnTo>
                  <a:lnTo>
                    <a:pt x="217" y="192"/>
                  </a:lnTo>
                  <a:lnTo>
                    <a:pt x="210" y="196"/>
                  </a:lnTo>
                  <a:lnTo>
                    <a:pt x="200" y="196"/>
                  </a:lnTo>
                  <a:lnTo>
                    <a:pt x="192" y="198"/>
                  </a:lnTo>
                  <a:lnTo>
                    <a:pt x="185" y="200"/>
                  </a:lnTo>
                  <a:lnTo>
                    <a:pt x="177" y="200"/>
                  </a:lnTo>
                  <a:lnTo>
                    <a:pt x="166" y="200"/>
                  </a:lnTo>
                  <a:lnTo>
                    <a:pt x="158" y="200"/>
                  </a:lnTo>
                  <a:lnTo>
                    <a:pt x="149" y="200"/>
                  </a:lnTo>
                  <a:lnTo>
                    <a:pt x="139" y="200"/>
                  </a:lnTo>
                  <a:lnTo>
                    <a:pt x="130" y="200"/>
                  </a:lnTo>
                  <a:lnTo>
                    <a:pt x="120" y="200"/>
                  </a:lnTo>
                  <a:lnTo>
                    <a:pt x="109" y="200"/>
                  </a:lnTo>
                  <a:lnTo>
                    <a:pt x="101" y="200"/>
                  </a:lnTo>
                  <a:lnTo>
                    <a:pt x="92" y="200"/>
                  </a:lnTo>
                  <a:lnTo>
                    <a:pt x="84" y="200"/>
                  </a:lnTo>
                  <a:lnTo>
                    <a:pt x="76" y="200"/>
                  </a:lnTo>
                  <a:lnTo>
                    <a:pt x="71" y="200"/>
                  </a:lnTo>
                  <a:lnTo>
                    <a:pt x="63" y="200"/>
                  </a:lnTo>
                  <a:lnTo>
                    <a:pt x="61" y="200"/>
                  </a:lnTo>
                  <a:lnTo>
                    <a:pt x="61" y="20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18" name="Freeform 110"/>
            <p:cNvSpPr>
              <a:spLocks/>
            </p:cNvSpPr>
            <p:nvPr/>
          </p:nvSpPr>
          <p:spPr bwMode="auto">
            <a:xfrm>
              <a:off x="1202" y="3543"/>
              <a:ext cx="233" cy="66"/>
            </a:xfrm>
            <a:custGeom>
              <a:avLst/>
              <a:gdLst>
                <a:gd name="T0" fmla="*/ 101 w 466"/>
                <a:gd name="T1" fmla="*/ 114 h 131"/>
                <a:gd name="T2" fmla="*/ 86 w 466"/>
                <a:gd name="T3" fmla="*/ 99 h 131"/>
                <a:gd name="T4" fmla="*/ 73 w 466"/>
                <a:gd name="T5" fmla="*/ 89 h 131"/>
                <a:gd name="T6" fmla="*/ 55 w 466"/>
                <a:gd name="T7" fmla="*/ 84 h 131"/>
                <a:gd name="T8" fmla="*/ 35 w 466"/>
                <a:gd name="T9" fmla="*/ 80 h 131"/>
                <a:gd name="T10" fmla="*/ 15 w 466"/>
                <a:gd name="T11" fmla="*/ 78 h 131"/>
                <a:gd name="T12" fmla="*/ 4 w 466"/>
                <a:gd name="T13" fmla="*/ 76 h 131"/>
                <a:gd name="T14" fmla="*/ 0 w 466"/>
                <a:gd name="T15" fmla="*/ 72 h 131"/>
                <a:gd name="T16" fmla="*/ 10 w 466"/>
                <a:gd name="T17" fmla="*/ 64 h 131"/>
                <a:gd name="T18" fmla="*/ 25 w 466"/>
                <a:gd name="T19" fmla="*/ 59 h 131"/>
                <a:gd name="T20" fmla="*/ 42 w 466"/>
                <a:gd name="T21" fmla="*/ 59 h 131"/>
                <a:gd name="T22" fmla="*/ 57 w 466"/>
                <a:gd name="T23" fmla="*/ 59 h 131"/>
                <a:gd name="T24" fmla="*/ 76 w 466"/>
                <a:gd name="T25" fmla="*/ 64 h 131"/>
                <a:gd name="T26" fmla="*/ 97 w 466"/>
                <a:gd name="T27" fmla="*/ 72 h 131"/>
                <a:gd name="T28" fmla="*/ 112 w 466"/>
                <a:gd name="T29" fmla="*/ 80 h 131"/>
                <a:gd name="T30" fmla="*/ 130 w 466"/>
                <a:gd name="T31" fmla="*/ 85 h 131"/>
                <a:gd name="T32" fmla="*/ 145 w 466"/>
                <a:gd name="T33" fmla="*/ 91 h 131"/>
                <a:gd name="T34" fmla="*/ 145 w 466"/>
                <a:gd name="T35" fmla="*/ 82 h 131"/>
                <a:gd name="T36" fmla="*/ 133 w 466"/>
                <a:gd name="T37" fmla="*/ 59 h 131"/>
                <a:gd name="T38" fmla="*/ 118 w 466"/>
                <a:gd name="T39" fmla="*/ 34 h 131"/>
                <a:gd name="T40" fmla="*/ 112 w 466"/>
                <a:gd name="T41" fmla="*/ 13 h 131"/>
                <a:gd name="T42" fmla="*/ 124 w 466"/>
                <a:gd name="T43" fmla="*/ 4 h 131"/>
                <a:gd name="T44" fmla="*/ 143 w 466"/>
                <a:gd name="T45" fmla="*/ 6 h 131"/>
                <a:gd name="T46" fmla="*/ 160 w 466"/>
                <a:gd name="T47" fmla="*/ 9 h 131"/>
                <a:gd name="T48" fmla="*/ 177 w 466"/>
                <a:gd name="T49" fmla="*/ 13 h 131"/>
                <a:gd name="T50" fmla="*/ 190 w 466"/>
                <a:gd name="T51" fmla="*/ 19 h 131"/>
                <a:gd name="T52" fmla="*/ 209 w 466"/>
                <a:gd name="T53" fmla="*/ 25 h 131"/>
                <a:gd name="T54" fmla="*/ 219 w 466"/>
                <a:gd name="T55" fmla="*/ 25 h 131"/>
                <a:gd name="T56" fmla="*/ 211 w 466"/>
                <a:gd name="T57" fmla="*/ 17 h 131"/>
                <a:gd name="T58" fmla="*/ 204 w 466"/>
                <a:gd name="T59" fmla="*/ 7 h 131"/>
                <a:gd name="T60" fmla="*/ 206 w 466"/>
                <a:gd name="T61" fmla="*/ 0 h 131"/>
                <a:gd name="T62" fmla="*/ 217 w 466"/>
                <a:gd name="T63" fmla="*/ 0 h 131"/>
                <a:gd name="T64" fmla="*/ 234 w 466"/>
                <a:gd name="T65" fmla="*/ 2 h 131"/>
                <a:gd name="T66" fmla="*/ 259 w 466"/>
                <a:gd name="T67" fmla="*/ 7 h 131"/>
                <a:gd name="T68" fmla="*/ 289 w 466"/>
                <a:gd name="T69" fmla="*/ 15 h 131"/>
                <a:gd name="T70" fmla="*/ 324 w 466"/>
                <a:gd name="T71" fmla="*/ 23 h 131"/>
                <a:gd name="T72" fmla="*/ 354 w 466"/>
                <a:gd name="T73" fmla="*/ 32 h 131"/>
                <a:gd name="T74" fmla="*/ 382 w 466"/>
                <a:gd name="T75" fmla="*/ 40 h 131"/>
                <a:gd name="T76" fmla="*/ 403 w 466"/>
                <a:gd name="T77" fmla="*/ 47 h 131"/>
                <a:gd name="T78" fmla="*/ 417 w 466"/>
                <a:gd name="T79" fmla="*/ 51 h 131"/>
                <a:gd name="T80" fmla="*/ 445 w 466"/>
                <a:gd name="T81" fmla="*/ 36 h 131"/>
                <a:gd name="T82" fmla="*/ 464 w 466"/>
                <a:gd name="T83" fmla="*/ 84 h 131"/>
                <a:gd name="T84" fmla="*/ 449 w 466"/>
                <a:gd name="T85" fmla="*/ 85 h 131"/>
                <a:gd name="T86" fmla="*/ 428 w 466"/>
                <a:gd name="T87" fmla="*/ 89 h 131"/>
                <a:gd name="T88" fmla="*/ 411 w 466"/>
                <a:gd name="T89" fmla="*/ 89 h 131"/>
                <a:gd name="T90" fmla="*/ 392 w 466"/>
                <a:gd name="T91" fmla="*/ 91 h 131"/>
                <a:gd name="T92" fmla="*/ 373 w 466"/>
                <a:gd name="T93" fmla="*/ 91 h 131"/>
                <a:gd name="T94" fmla="*/ 348 w 466"/>
                <a:gd name="T95" fmla="*/ 89 h 131"/>
                <a:gd name="T96" fmla="*/ 324 w 466"/>
                <a:gd name="T97" fmla="*/ 85 h 131"/>
                <a:gd name="T98" fmla="*/ 299 w 466"/>
                <a:gd name="T99" fmla="*/ 82 h 131"/>
                <a:gd name="T100" fmla="*/ 276 w 466"/>
                <a:gd name="T101" fmla="*/ 76 h 131"/>
                <a:gd name="T102" fmla="*/ 255 w 466"/>
                <a:gd name="T103" fmla="*/ 70 h 131"/>
                <a:gd name="T104" fmla="*/ 238 w 466"/>
                <a:gd name="T105" fmla="*/ 64 h 131"/>
                <a:gd name="T106" fmla="*/ 221 w 466"/>
                <a:gd name="T107" fmla="*/ 61 h 131"/>
                <a:gd name="T108" fmla="*/ 147 w 466"/>
                <a:gd name="T109" fmla="*/ 131 h 131"/>
                <a:gd name="T110" fmla="*/ 105 w 466"/>
                <a:gd name="T111"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6" h="131">
                  <a:moveTo>
                    <a:pt x="105" y="118"/>
                  </a:moveTo>
                  <a:lnTo>
                    <a:pt x="101" y="114"/>
                  </a:lnTo>
                  <a:lnTo>
                    <a:pt x="93" y="106"/>
                  </a:lnTo>
                  <a:lnTo>
                    <a:pt x="86" y="99"/>
                  </a:lnTo>
                  <a:lnTo>
                    <a:pt x="80" y="95"/>
                  </a:lnTo>
                  <a:lnTo>
                    <a:pt x="73" y="89"/>
                  </a:lnTo>
                  <a:lnTo>
                    <a:pt x="65" y="87"/>
                  </a:lnTo>
                  <a:lnTo>
                    <a:pt x="55" y="84"/>
                  </a:lnTo>
                  <a:lnTo>
                    <a:pt x="44" y="82"/>
                  </a:lnTo>
                  <a:lnTo>
                    <a:pt x="35" y="80"/>
                  </a:lnTo>
                  <a:lnTo>
                    <a:pt x="25" y="80"/>
                  </a:lnTo>
                  <a:lnTo>
                    <a:pt x="15" y="78"/>
                  </a:lnTo>
                  <a:lnTo>
                    <a:pt x="10" y="76"/>
                  </a:lnTo>
                  <a:lnTo>
                    <a:pt x="4" y="76"/>
                  </a:lnTo>
                  <a:lnTo>
                    <a:pt x="2" y="74"/>
                  </a:lnTo>
                  <a:lnTo>
                    <a:pt x="0" y="72"/>
                  </a:lnTo>
                  <a:lnTo>
                    <a:pt x="4" y="68"/>
                  </a:lnTo>
                  <a:lnTo>
                    <a:pt x="10" y="64"/>
                  </a:lnTo>
                  <a:lnTo>
                    <a:pt x="17" y="64"/>
                  </a:lnTo>
                  <a:lnTo>
                    <a:pt x="25" y="59"/>
                  </a:lnTo>
                  <a:lnTo>
                    <a:pt x="38" y="59"/>
                  </a:lnTo>
                  <a:lnTo>
                    <a:pt x="42" y="59"/>
                  </a:lnTo>
                  <a:lnTo>
                    <a:pt x="50" y="59"/>
                  </a:lnTo>
                  <a:lnTo>
                    <a:pt x="57" y="59"/>
                  </a:lnTo>
                  <a:lnTo>
                    <a:pt x="65" y="63"/>
                  </a:lnTo>
                  <a:lnTo>
                    <a:pt x="76" y="64"/>
                  </a:lnTo>
                  <a:lnTo>
                    <a:pt x="92" y="70"/>
                  </a:lnTo>
                  <a:lnTo>
                    <a:pt x="97" y="72"/>
                  </a:lnTo>
                  <a:lnTo>
                    <a:pt x="105" y="76"/>
                  </a:lnTo>
                  <a:lnTo>
                    <a:pt x="112" y="80"/>
                  </a:lnTo>
                  <a:lnTo>
                    <a:pt x="118" y="84"/>
                  </a:lnTo>
                  <a:lnTo>
                    <a:pt x="130" y="85"/>
                  </a:lnTo>
                  <a:lnTo>
                    <a:pt x="139" y="89"/>
                  </a:lnTo>
                  <a:lnTo>
                    <a:pt x="145" y="91"/>
                  </a:lnTo>
                  <a:lnTo>
                    <a:pt x="147" y="89"/>
                  </a:lnTo>
                  <a:lnTo>
                    <a:pt x="145" y="82"/>
                  </a:lnTo>
                  <a:lnTo>
                    <a:pt x="139" y="72"/>
                  </a:lnTo>
                  <a:lnTo>
                    <a:pt x="133" y="59"/>
                  </a:lnTo>
                  <a:lnTo>
                    <a:pt x="126" y="47"/>
                  </a:lnTo>
                  <a:lnTo>
                    <a:pt x="118" y="34"/>
                  </a:lnTo>
                  <a:lnTo>
                    <a:pt x="114" y="23"/>
                  </a:lnTo>
                  <a:lnTo>
                    <a:pt x="112" y="13"/>
                  </a:lnTo>
                  <a:lnTo>
                    <a:pt x="116" y="7"/>
                  </a:lnTo>
                  <a:lnTo>
                    <a:pt x="124" y="4"/>
                  </a:lnTo>
                  <a:lnTo>
                    <a:pt x="135" y="6"/>
                  </a:lnTo>
                  <a:lnTo>
                    <a:pt x="143" y="6"/>
                  </a:lnTo>
                  <a:lnTo>
                    <a:pt x="151" y="7"/>
                  </a:lnTo>
                  <a:lnTo>
                    <a:pt x="160" y="9"/>
                  </a:lnTo>
                  <a:lnTo>
                    <a:pt x="168" y="13"/>
                  </a:lnTo>
                  <a:lnTo>
                    <a:pt x="177" y="13"/>
                  </a:lnTo>
                  <a:lnTo>
                    <a:pt x="185" y="17"/>
                  </a:lnTo>
                  <a:lnTo>
                    <a:pt x="190" y="19"/>
                  </a:lnTo>
                  <a:lnTo>
                    <a:pt x="198" y="21"/>
                  </a:lnTo>
                  <a:lnTo>
                    <a:pt x="209" y="25"/>
                  </a:lnTo>
                  <a:lnTo>
                    <a:pt x="219" y="26"/>
                  </a:lnTo>
                  <a:lnTo>
                    <a:pt x="219" y="25"/>
                  </a:lnTo>
                  <a:lnTo>
                    <a:pt x="217" y="21"/>
                  </a:lnTo>
                  <a:lnTo>
                    <a:pt x="211" y="17"/>
                  </a:lnTo>
                  <a:lnTo>
                    <a:pt x="208" y="13"/>
                  </a:lnTo>
                  <a:lnTo>
                    <a:pt x="204" y="7"/>
                  </a:lnTo>
                  <a:lnTo>
                    <a:pt x="206" y="4"/>
                  </a:lnTo>
                  <a:lnTo>
                    <a:pt x="206" y="0"/>
                  </a:lnTo>
                  <a:lnTo>
                    <a:pt x="211" y="0"/>
                  </a:lnTo>
                  <a:lnTo>
                    <a:pt x="217" y="0"/>
                  </a:lnTo>
                  <a:lnTo>
                    <a:pt x="227" y="2"/>
                  </a:lnTo>
                  <a:lnTo>
                    <a:pt x="234" y="2"/>
                  </a:lnTo>
                  <a:lnTo>
                    <a:pt x="246" y="6"/>
                  </a:lnTo>
                  <a:lnTo>
                    <a:pt x="259" y="7"/>
                  </a:lnTo>
                  <a:lnTo>
                    <a:pt x="274" y="11"/>
                  </a:lnTo>
                  <a:lnTo>
                    <a:pt x="289" y="15"/>
                  </a:lnTo>
                  <a:lnTo>
                    <a:pt x="306" y="19"/>
                  </a:lnTo>
                  <a:lnTo>
                    <a:pt x="324" y="23"/>
                  </a:lnTo>
                  <a:lnTo>
                    <a:pt x="341" y="28"/>
                  </a:lnTo>
                  <a:lnTo>
                    <a:pt x="354" y="32"/>
                  </a:lnTo>
                  <a:lnTo>
                    <a:pt x="369" y="36"/>
                  </a:lnTo>
                  <a:lnTo>
                    <a:pt x="382" y="40"/>
                  </a:lnTo>
                  <a:lnTo>
                    <a:pt x="394" y="44"/>
                  </a:lnTo>
                  <a:lnTo>
                    <a:pt x="403" y="47"/>
                  </a:lnTo>
                  <a:lnTo>
                    <a:pt x="411" y="49"/>
                  </a:lnTo>
                  <a:lnTo>
                    <a:pt x="417" y="51"/>
                  </a:lnTo>
                  <a:lnTo>
                    <a:pt x="421" y="51"/>
                  </a:lnTo>
                  <a:lnTo>
                    <a:pt x="445" y="36"/>
                  </a:lnTo>
                  <a:lnTo>
                    <a:pt x="466" y="84"/>
                  </a:lnTo>
                  <a:lnTo>
                    <a:pt x="464" y="84"/>
                  </a:lnTo>
                  <a:lnTo>
                    <a:pt x="459" y="85"/>
                  </a:lnTo>
                  <a:lnTo>
                    <a:pt x="449" y="85"/>
                  </a:lnTo>
                  <a:lnTo>
                    <a:pt x="436" y="89"/>
                  </a:lnTo>
                  <a:lnTo>
                    <a:pt x="428" y="89"/>
                  </a:lnTo>
                  <a:lnTo>
                    <a:pt x="421" y="89"/>
                  </a:lnTo>
                  <a:lnTo>
                    <a:pt x="411" y="89"/>
                  </a:lnTo>
                  <a:lnTo>
                    <a:pt x="403" y="91"/>
                  </a:lnTo>
                  <a:lnTo>
                    <a:pt x="392" y="91"/>
                  </a:lnTo>
                  <a:lnTo>
                    <a:pt x="382" y="91"/>
                  </a:lnTo>
                  <a:lnTo>
                    <a:pt x="373" y="91"/>
                  </a:lnTo>
                  <a:lnTo>
                    <a:pt x="362" y="93"/>
                  </a:lnTo>
                  <a:lnTo>
                    <a:pt x="348" y="89"/>
                  </a:lnTo>
                  <a:lnTo>
                    <a:pt x="337" y="87"/>
                  </a:lnTo>
                  <a:lnTo>
                    <a:pt x="324" y="85"/>
                  </a:lnTo>
                  <a:lnTo>
                    <a:pt x="312" y="84"/>
                  </a:lnTo>
                  <a:lnTo>
                    <a:pt x="299" y="82"/>
                  </a:lnTo>
                  <a:lnTo>
                    <a:pt x="287" y="78"/>
                  </a:lnTo>
                  <a:lnTo>
                    <a:pt x="276" y="76"/>
                  </a:lnTo>
                  <a:lnTo>
                    <a:pt x="266" y="74"/>
                  </a:lnTo>
                  <a:lnTo>
                    <a:pt x="255" y="70"/>
                  </a:lnTo>
                  <a:lnTo>
                    <a:pt x="246" y="68"/>
                  </a:lnTo>
                  <a:lnTo>
                    <a:pt x="238" y="64"/>
                  </a:lnTo>
                  <a:lnTo>
                    <a:pt x="230" y="64"/>
                  </a:lnTo>
                  <a:lnTo>
                    <a:pt x="221" y="61"/>
                  </a:lnTo>
                  <a:lnTo>
                    <a:pt x="219" y="61"/>
                  </a:lnTo>
                  <a:lnTo>
                    <a:pt x="147" y="131"/>
                  </a:lnTo>
                  <a:lnTo>
                    <a:pt x="135" y="116"/>
                  </a:lnTo>
                  <a:lnTo>
                    <a:pt x="105" y="118"/>
                  </a:lnTo>
                  <a:lnTo>
                    <a:pt x="105" y="118"/>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19" name="Freeform 111"/>
            <p:cNvSpPr>
              <a:spLocks/>
            </p:cNvSpPr>
            <p:nvPr/>
          </p:nvSpPr>
          <p:spPr bwMode="auto">
            <a:xfrm>
              <a:off x="1256" y="3613"/>
              <a:ext cx="42" cy="46"/>
            </a:xfrm>
            <a:custGeom>
              <a:avLst/>
              <a:gdLst>
                <a:gd name="T0" fmla="*/ 0 w 83"/>
                <a:gd name="T1" fmla="*/ 11 h 93"/>
                <a:gd name="T2" fmla="*/ 2 w 83"/>
                <a:gd name="T3" fmla="*/ 7 h 93"/>
                <a:gd name="T4" fmla="*/ 9 w 83"/>
                <a:gd name="T5" fmla="*/ 2 h 93"/>
                <a:gd name="T6" fmla="*/ 13 w 83"/>
                <a:gd name="T7" fmla="*/ 0 h 93"/>
                <a:gd name="T8" fmla="*/ 17 w 83"/>
                <a:gd name="T9" fmla="*/ 0 h 93"/>
                <a:gd name="T10" fmla="*/ 24 w 83"/>
                <a:gd name="T11" fmla="*/ 3 h 93"/>
                <a:gd name="T12" fmla="*/ 32 w 83"/>
                <a:gd name="T13" fmla="*/ 11 h 93"/>
                <a:gd name="T14" fmla="*/ 38 w 83"/>
                <a:gd name="T15" fmla="*/ 19 h 93"/>
                <a:gd name="T16" fmla="*/ 47 w 83"/>
                <a:gd name="T17" fmla="*/ 30 h 93"/>
                <a:gd name="T18" fmla="*/ 51 w 83"/>
                <a:gd name="T19" fmla="*/ 38 h 93"/>
                <a:gd name="T20" fmla="*/ 55 w 83"/>
                <a:gd name="T21" fmla="*/ 45 h 93"/>
                <a:gd name="T22" fmla="*/ 59 w 83"/>
                <a:gd name="T23" fmla="*/ 51 h 93"/>
                <a:gd name="T24" fmla="*/ 64 w 83"/>
                <a:gd name="T25" fmla="*/ 59 h 93"/>
                <a:gd name="T26" fmla="*/ 72 w 83"/>
                <a:gd name="T27" fmla="*/ 72 h 93"/>
                <a:gd name="T28" fmla="*/ 78 w 83"/>
                <a:gd name="T29" fmla="*/ 83 h 93"/>
                <a:gd name="T30" fmla="*/ 80 w 83"/>
                <a:gd name="T31" fmla="*/ 89 h 93"/>
                <a:gd name="T32" fmla="*/ 83 w 83"/>
                <a:gd name="T33" fmla="*/ 93 h 93"/>
                <a:gd name="T34" fmla="*/ 34 w 83"/>
                <a:gd name="T35" fmla="*/ 55 h 93"/>
                <a:gd name="T36" fmla="*/ 9 w 83"/>
                <a:gd name="T37" fmla="*/ 49 h 93"/>
                <a:gd name="T38" fmla="*/ 0 w 83"/>
                <a:gd name="T39" fmla="*/ 11 h 93"/>
                <a:gd name="T40" fmla="*/ 0 w 83"/>
                <a:gd name="T41" fmla="*/ 1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93">
                  <a:moveTo>
                    <a:pt x="0" y="11"/>
                  </a:moveTo>
                  <a:lnTo>
                    <a:pt x="2" y="7"/>
                  </a:lnTo>
                  <a:lnTo>
                    <a:pt x="9" y="2"/>
                  </a:lnTo>
                  <a:lnTo>
                    <a:pt x="13" y="0"/>
                  </a:lnTo>
                  <a:lnTo>
                    <a:pt x="17" y="0"/>
                  </a:lnTo>
                  <a:lnTo>
                    <a:pt x="24" y="3"/>
                  </a:lnTo>
                  <a:lnTo>
                    <a:pt x="32" y="11"/>
                  </a:lnTo>
                  <a:lnTo>
                    <a:pt x="38" y="19"/>
                  </a:lnTo>
                  <a:lnTo>
                    <a:pt x="47" y="30"/>
                  </a:lnTo>
                  <a:lnTo>
                    <a:pt x="51" y="38"/>
                  </a:lnTo>
                  <a:lnTo>
                    <a:pt x="55" y="45"/>
                  </a:lnTo>
                  <a:lnTo>
                    <a:pt x="59" y="51"/>
                  </a:lnTo>
                  <a:lnTo>
                    <a:pt x="64" y="59"/>
                  </a:lnTo>
                  <a:lnTo>
                    <a:pt x="72" y="72"/>
                  </a:lnTo>
                  <a:lnTo>
                    <a:pt x="78" y="83"/>
                  </a:lnTo>
                  <a:lnTo>
                    <a:pt x="80" y="89"/>
                  </a:lnTo>
                  <a:lnTo>
                    <a:pt x="83" y="93"/>
                  </a:lnTo>
                  <a:lnTo>
                    <a:pt x="34" y="55"/>
                  </a:lnTo>
                  <a:lnTo>
                    <a:pt x="9" y="49"/>
                  </a:lnTo>
                  <a:lnTo>
                    <a:pt x="0" y="11"/>
                  </a:lnTo>
                  <a:lnTo>
                    <a:pt x="0" y="11"/>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3520" name="Freeform 112"/>
            <p:cNvSpPr>
              <a:spLocks/>
            </p:cNvSpPr>
            <p:nvPr/>
          </p:nvSpPr>
          <p:spPr bwMode="auto">
            <a:xfrm>
              <a:off x="1282" y="3545"/>
              <a:ext cx="160" cy="107"/>
            </a:xfrm>
            <a:custGeom>
              <a:avLst/>
              <a:gdLst>
                <a:gd name="T0" fmla="*/ 122 w 321"/>
                <a:gd name="T1" fmla="*/ 2 h 213"/>
                <a:gd name="T2" fmla="*/ 105 w 321"/>
                <a:gd name="T3" fmla="*/ 3 h 213"/>
                <a:gd name="T4" fmla="*/ 80 w 321"/>
                <a:gd name="T5" fmla="*/ 13 h 213"/>
                <a:gd name="T6" fmla="*/ 53 w 321"/>
                <a:gd name="T7" fmla="*/ 32 h 213"/>
                <a:gd name="T8" fmla="*/ 36 w 321"/>
                <a:gd name="T9" fmla="*/ 51 h 213"/>
                <a:gd name="T10" fmla="*/ 25 w 321"/>
                <a:gd name="T11" fmla="*/ 64 h 213"/>
                <a:gd name="T12" fmla="*/ 17 w 321"/>
                <a:gd name="T13" fmla="*/ 80 h 213"/>
                <a:gd name="T14" fmla="*/ 8 w 321"/>
                <a:gd name="T15" fmla="*/ 95 h 213"/>
                <a:gd name="T16" fmla="*/ 2 w 321"/>
                <a:gd name="T17" fmla="*/ 114 h 213"/>
                <a:gd name="T18" fmla="*/ 2 w 321"/>
                <a:gd name="T19" fmla="*/ 133 h 213"/>
                <a:gd name="T20" fmla="*/ 17 w 321"/>
                <a:gd name="T21" fmla="*/ 142 h 213"/>
                <a:gd name="T22" fmla="*/ 38 w 321"/>
                <a:gd name="T23" fmla="*/ 161 h 213"/>
                <a:gd name="T24" fmla="*/ 55 w 321"/>
                <a:gd name="T25" fmla="*/ 176 h 213"/>
                <a:gd name="T26" fmla="*/ 80 w 321"/>
                <a:gd name="T27" fmla="*/ 182 h 213"/>
                <a:gd name="T28" fmla="*/ 105 w 321"/>
                <a:gd name="T29" fmla="*/ 184 h 213"/>
                <a:gd name="T30" fmla="*/ 126 w 321"/>
                <a:gd name="T31" fmla="*/ 182 h 213"/>
                <a:gd name="T32" fmla="*/ 139 w 321"/>
                <a:gd name="T33" fmla="*/ 182 h 213"/>
                <a:gd name="T34" fmla="*/ 145 w 321"/>
                <a:gd name="T35" fmla="*/ 178 h 213"/>
                <a:gd name="T36" fmla="*/ 160 w 321"/>
                <a:gd name="T37" fmla="*/ 163 h 213"/>
                <a:gd name="T38" fmla="*/ 177 w 321"/>
                <a:gd name="T39" fmla="*/ 159 h 213"/>
                <a:gd name="T40" fmla="*/ 184 w 321"/>
                <a:gd name="T41" fmla="*/ 171 h 213"/>
                <a:gd name="T42" fmla="*/ 184 w 321"/>
                <a:gd name="T43" fmla="*/ 188 h 213"/>
                <a:gd name="T44" fmla="*/ 181 w 321"/>
                <a:gd name="T45" fmla="*/ 201 h 213"/>
                <a:gd name="T46" fmla="*/ 200 w 321"/>
                <a:gd name="T47" fmla="*/ 203 h 213"/>
                <a:gd name="T48" fmla="*/ 205 w 321"/>
                <a:gd name="T49" fmla="*/ 192 h 213"/>
                <a:gd name="T50" fmla="*/ 222 w 321"/>
                <a:gd name="T51" fmla="*/ 184 h 213"/>
                <a:gd name="T52" fmla="*/ 240 w 321"/>
                <a:gd name="T53" fmla="*/ 199 h 213"/>
                <a:gd name="T54" fmla="*/ 251 w 321"/>
                <a:gd name="T55" fmla="*/ 213 h 213"/>
                <a:gd name="T56" fmla="*/ 257 w 321"/>
                <a:gd name="T57" fmla="*/ 211 h 213"/>
                <a:gd name="T58" fmla="*/ 274 w 321"/>
                <a:gd name="T59" fmla="*/ 205 h 213"/>
                <a:gd name="T60" fmla="*/ 295 w 321"/>
                <a:gd name="T61" fmla="*/ 195 h 213"/>
                <a:gd name="T62" fmla="*/ 314 w 321"/>
                <a:gd name="T63" fmla="*/ 184 h 213"/>
                <a:gd name="T64" fmla="*/ 321 w 321"/>
                <a:gd name="T65" fmla="*/ 165 h 213"/>
                <a:gd name="T66" fmla="*/ 319 w 321"/>
                <a:gd name="T67" fmla="*/ 144 h 213"/>
                <a:gd name="T68" fmla="*/ 308 w 321"/>
                <a:gd name="T69" fmla="*/ 121 h 213"/>
                <a:gd name="T70" fmla="*/ 287 w 321"/>
                <a:gd name="T71" fmla="*/ 97 h 213"/>
                <a:gd name="T72" fmla="*/ 272 w 321"/>
                <a:gd name="T73" fmla="*/ 83 h 213"/>
                <a:gd name="T74" fmla="*/ 257 w 321"/>
                <a:gd name="T75" fmla="*/ 70 h 213"/>
                <a:gd name="T76" fmla="*/ 240 w 321"/>
                <a:gd name="T77" fmla="*/ 59 h 213"/>
                <a:gd name="T78" fmla="*/ 224 w 321"/>
                <a:gd name="T79" fmla="*/ 47 h 213"/>
                <a:gd name="T80" fmla="*/ 207 w 321"/>
                <a:gd name="T81" fmla="*/ 34 h 213"/>
                <a:gd name="T82" fmla="*/ 192 w 321"/>
                <a:gd name="T83" fmla="*/ 26 h 213"/>
                <a:gd name="T84" fmla="*/ 177 w 321"/>
                <a:gd name="T85" fmla="*/ 17 h 213"/>
                <a:gd name="T86" fmla="*/ 164 w 321"/>
                <a:gd name="T87" fmla="*/ 13 h 213"/>
                <a:gd name="T88" fmla="*/ 143 w 321"/>
                <a:gd name="T89" fmla="*/ 3 h 213"/>
                <a:gd name="T90" fmla="*/ 131 w 321"/>
                <a:gd name="T91" fmla="*/ 2 h 213"/>
                <a:gd name="T92" fmla="*/ 126 w 321"/>
                <a:gd name="T93" fmla="*/ 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213">
                  <a:moveTo>
                    <a:pt x="126" y="2"/>
                  </a:moveTo>
                  <a:lnTo>
                    <a:pt x="122" y="2"/>
                  </a:lnTo>
                  <a:lnTo>
                    <a:pt x="116" y="2"/>
                  </a:lnTo>
                  <a:lnTo>
                    <a:pt x="105" y="3"/>
                  </a:lnTo>
                  <a:lnTo>
                    <a:pt x="95" y="9"/>
                  </a:lnTo>
                  <a:lnTo>
                    <a:pt x="80" y="13"/>
                  </a:lnTo>
                  <a:lnTo>
                    <a:pt x="67" y="22"/>
                  </a:lnTo>
                  <a:lnTo>
                    <a:pt x="53" y="32"/>
                  </a:lnTo>
                  <a:lnTo>
                    <a:pt x="42" y="45"/>
                  </a:lnTo>
                  <a:lnTo>
                    <a:pt x="36" y="51"/>
                  </a:lnTo>
                  <a:lnTo>
                    <a:pt x="30" y="59"/>
                  </a:lnTo>
                  <a:lnTo>
                    <a:pt x="25" y="64"/>
                  </a:lnTo>
                  <a:lnTo>
                    <a:pt x="21" y="72"/>
                  </a:lnTo>
                  <a:lnTo>
                    <a:pt x="17" y="80"/>
                  </a:lnTo>
                  <a:lnTo>
                    <a:pt x="11" y="87"/>
                  </a:lnTo>
                  <a:lnTo>
                    <a:pt x="8" y="95"/>
                  </a:lnTo>
                  <a:lnTo>
                    <a:pt x="8" y="102"/>
                  </a:lnTo>
                  <a:lnTo>
                    <a:pt x="2" y="114"/>
                  </a:lnTo>
                  <a:lnTo>
                    <a:pt x="0" y="125"/>
                  </a:lnTo>
                  <a:lnTo>
                    <a:pt x="2" y="133"/>
                  </a:lnTo>
                  <a:lnTo>
                    <a:pt x="8" y="137"/>
                  </a:lnTo>
                  <a:lnTo>
                    <a:pt x="17" y="142"/>
                  </a:lnTo>
                  <a:lnTo>
                    <a:pt x="30" y="156"/>
                  </a:lnTo>
                  <a:lnTo>
                    <a:pt x="38" y="161"/>
                  </a:lnTo>
                  <a:lnTo>
                    <a:pt x="46" y="169"/>
                  </a:lnTo>
                  <a:lnTo>
                    <a:pt x="55" y="176"/>
                  </a:lnTo>
                  <a:lnTo>
                    <a:pt x="67" y="182"/>
                  </a:lnTo>
                  <a:lnTo>
                    <a:pt x="80" y="182"/>
                  </a:lnTo>
                  <a:lnTo>
                    <a:pt x="93" y="184"/>
                  </a:lnTo>
                  <a:lnTo>
                    <a:pt x="105" y="184"/>
                  </a:lnTo>
                  <a:lnTo>
                    <a:pt x="118" y="184"/>
                  </a:lnTo>
                  <a:lnTo>
                    <a:pt x="126" y="182"/>
                  </a:lnTo>
                  <a:lnTo>
                    <a:pt x="133" y="182"/>
                  </a:lnTo>
                  <a:lnTo>
                    <a:pt x="139" y="182"/>
                  </a:lnTo>
                  <a:lnTo>
                    <a:pt x="143" y="182"/>
                  </a:lnTo>
                  <a:lnTo>
                    <a:pt x="145" y="178"/>
                  </a:lnTo>
                  <a:lnTo>
                    <a:pt x="150" y="171"/>
                  </a:lnTo>
                  <a:lnTo>
                    <a:pt x="160" y="163"/>
                  </a:lnTo>
                  <a:lnTo>
                    <a:pt x="171" y="159"/>
                  </a:lnTo>
                  <a:lnTo>
                    <a:pt x="177" y="159"/>
                  </a:lnTo>
                  <a:lnTo>
                    <a:pt x="183" y="165"/>
                  </a:lnTo>
                  <a:lnTo>
                    <a:pt x="184" y="171"/>
                  </a:lnTo>
                  <a:lnTo>
                    <a:pt x="186" y="182"/>
                  </a:lnTo>
                  <a:lnTo>
                    <a:pt x="184" y="188"/>
                  </a:lnTo>
                  <a:lnTo>
                    <a:pt x="183" y="195"/>
                  </a:lnTo>
                  <a:lnTo>
                    <a:pt x="181" y="201"/>
                  </a:lnTo>
                  <a:lnTo>
                    <a:pt x="181" y="203"/>
                  </a:lnTo>
                  <a:lnTo>
                    <a:pt x="200" y="203"/>
                  </a:lnTo>
                  <a:lnTo>
                    <a:pt x="200" y="199"/>
                  </a:lnTo>
                  <a:lnTo>
                    <a:pt x="205" y="192"/>
                  </a:lnTo>
                  <a:lnTo>
                    <a:pt x="211" y="186"/>
                  </a:lnTo>
                  <a:lnTo>
                    <a:pt x="222" y="184"/>
                  </a:lnTo>
                  <a:lnTo>
                    <a:pt x="230" y="190"/>
                  </a:lnTo>
                  <a:lnTo>
                    <a:pt x="240" y="199"/>
                  </a:lnTo>
                  <a:lnTo>
                    <a:pt x="247" y="207"/>
                  </a:lnTo>
                  <a:lnTo>
                    <a:pt x="251" y="213"/>
                  </a:lnTo>
                  <a:lnTo>
                    <a:pt x="251" y="211"/>
                  </a:lnTo>
                  <a:lnTo>
                    <a:pt x="257" y="211"/>
                  </a:lnTo>
                  <a:lnTo>
                    <a:pt x="264" y="207"/>
                  </a:lnTo>
                  <a:lnTo>
                    <a:pt x="274" y="205"/>
                  </a:lnTo>
                  <a:lnTo>
                    <a:pt x="285" y="199"/>
                  </a:lnTo>
                  <a:lnTo>
                    <a:pt x="295" y="195"/>
                  </a:lnTo>
                  <a:lnTo>
                    <a:pt x="304" y="190"/>
                  </a:lnTo>
                  <a:lnTo>
                    <a:pt x="314" y="184"/>
                  </a:lnTo>
                  <a:lnTo>
                    <a:pt x="318" y="175"/>
                  </a:lnTo>
                  <a:lnTo>
                    <a:pt x="321" y="165"/>
                  </a:lnTo>
                  <a:lnTo>
                    <a:pt x="321" y="156"/>
                  </a:lnTo>
                  <a:lnTo>
                    <a:pt x="319" y="144"/>
                  </a:lnTo>
                  <a:lnTo>
                    <a:pt x="316" y="133"/>
                  </a:lnTo>
                  <a:lnTo>
                    <a:pt x="308" y="121"/>
                  </a:lnTo>
                  <a:lnTo>
                    <a:pt x="299" y="108"/>
                  </a:lnTo>
                  <a:lnTo>
                    <a:pt x="287" y="97"/>
                  </a:lnTo>
                  <a:lnTo>
                    <a:pt x="280" y="89"/>
                  </a:lnTo>
                  <a:lnTo>
                    <a:pt x="272" y="83"/>
                  </a:lnTo>
                  <a:lnTo>
                    <a:pt x="264" y="76"/>
                  </a:lnTo>
                  <a:lnTo>
                    <a:pt x="257" y="70"/>
                  </a:lnTo>
                  <a:lnTo>
                    <a:pt x="247" y="64"/>
                  </a:lnTo>
                  <a:lnTo>
                    <a:pt x="240" y="59"/>
                  </a:lnTo>
                  <a:lnTo>
                    <a:pt x="232" y="51"/>
                  </a:lnTo>
                  <a:lnTo>
                    <a:pt x="224" y="47"/>
                  </a:lnTo>
                  <a:lnTo>
                    <a:pt x="215" y="40"/>
                  </a:lnTo>
                  <a:lnTo>
                    <a:pt x="207" y="34"/>
                  </a:lnTo>
                  <a:lnTo>
                    <a:pt x="200" y="30"/>
                  </a:lnTo>
                  <a:lnTo>
                    <a:pt x="192" y="26"/>
                  </a:lnTo>
                  <a:lnTo>
                    <a:pt x="184" y="22"/>
                  </a:lnTo>
                  <a:lnTo>
                    <a:pt x="177" y="17"/>
                  </a:lnTo>
                  <a:lnTo>
                    <a:pt x="169" y="13"/>
                  </a:lnTo>
                  <a:lnTo>
                    <a:pt x="164" y="13"/>
                  </a:lnTo>
                  <a:lnTo>
                    <a:pt x="150" y="5"/>
                  </a:lnTo>
                  <a:lnTo>
                    <a:pt x="143" y="3"/>
                  </a:lnTo>
                  <a:lnTo>
                    <a:pt x="135" y="2"/>
                  </a:lnTo>
                  <a:lnTo>
                    <a:pt x="131" y="2"/>
                  </a:lnTo>
                  <a:lnTo>
                    <a:pt x="126" y="0"/>
                  </a:lnTo>
                  <a:lnTo>
                    <a:pt x="126" y="2"/>
                  </a:lnTo>
                  <a:lnTo>
                    <a:pt x="126"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a:latin typeface="华文细黑" panose="02010600040101010101" pitchFamily="2" charset="-122"/>
              </a:rPr>
              <a:t>小结</a:t>
            </a:r>
          </a:p>
        </p:txBody>
      </p:sp>
      <p:sp>
        <p:nvSpPr>
          <p:cNvPr id="275459" name="Rectangle 3"/>
          <p:cNvSpPr>
            <a:spLocks noGrp="1" noChangeArrowheads="1"/>
          </p:cNvSpPr>
          <p:nvPr>
            <p:ph type="body" idx="1"/>
          </p:nvPr>
        </p:nvSpPr>
        <p:spPr>
          <a:xfrm>
            <a:off x="457200" y="765175"/>
            <a:ext cx="8229600" cy="379888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sz="2400"/>
              <a:t>IPv6</a:t>
            </a:r>
            <a:r>
              <a:rPr lang="zh-CN" altLang="en-US" sz="2400"/>
              <a:t>取消转发中分片机制</a:t>
            </a:r>
          </a:p>
          <a:p>
            <a:r>
              <a:rPr lang="zh-CN" altLang="en-US" sz="2400"/>
              <a:t>转发路由器通过</a:t>
            </a:r>
            <a:r>
              <a:rPr lang="en-US" altLang="zh-CN" sz="2400"/>
              <a:t>ICMPv6 TooBig</a:t>
            </a:r>
            <a:r>
              <a:rPr lang="zh-CN" altLang="en-US" sz="2400"/>
              <a:t>报文将出接口的</a:t>
            </a:r>
            <a:r>
              <a:rPr lang="en-US" altLang="zh-CN" sz="2400"/>
              <a:t>MTU</a:t>
            </a:r>
            <a:r>
              <a:rPr lang="zh-CN" altLang="en-US" sz="2400"/>
              <a:t>值反馈给源节点，使得源节点按照合适的大小分片</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H3C_PPT_模板Training">
  <a:themeElements>
    <a:clrScheme name="H3C_PPT_模板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3C_PPT_模板Training">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H3C_PPT_模板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3C_PPT_模板Trai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3C_PPT_模板Trai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3C_PPT_模板Trai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3C_PPT_模板Trai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3C_PPT_模板Trai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3C_PPT_模板Trai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3C_PPT_模板Trai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3C_PPT_模板Trai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3C_PPT_模板Trai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3C_PPT_模板Trai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3C_PPT_模板Trai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文档" ma:contentTypeID="0x0101009F69F5151970774792749F237A8CDA6D" ma:contentTypeVersion="10" ma:contentTypeDescription="新建文档。" ma:contentTypeScope="" ma:versionID="c7e1a569ee4943866f52ad7faa6b9113">
  <xsd:schema xmlns:xsd="http://www.w3.org/2001/XMLSchema" xmlns:xs="http://www.w3.org/2001/XMLSchema" xmlns:p="http://schemas.microsoft.com/office/2006/metadata/properties" xmlns:ns1="http://schemas.microsoft.com/sharepoint/v3" xmlns:ns2="ee8f07ca-e086-4550-8aee-a36bfb615190" xmlns:ns3="8e10849c-1667-4f28-b036-7b90e9808d31" targetNamespace="http://schemas.microsoft.com/office/2006/metadata/properties" ma:root="true" ma:fieldsID="c39479dbf012d1b32aeb74cd30982d19" ns1:_="" ns2:_="" ns3:_="">
    <xsd:import namespace="http://schemas.microsoft.com/sharepoint/v3"/>
    <xsd:import namespace="ee8f07ca-e086-4550-8aee-a36bfb615190"/>
    <xsd:import namespace="8e10849c-1667-4f28-b036-7b90e9808d31"/>
    <xsd:element name="properties">
      <xsd:complexType>
        <xsd:sequence>
          <xsd:element name="documentManagement">
            <xsd:complexType>
              <xsd:all>
                <xsd:element ref="ns2:SharedWithUsers" minOccurs="0"/>
                <xsd:element ref="ns1:_dlc_Exempt" minOccurs="0"/>
                <xsd:element ref="ns1:_dlc_ExpireDateSaved" minOccurs="0"/>
                <xsd:element ref="ns1:_dlc_ExpireDate" minOccurs="0"/>
                <xsd:element ref="ns3:_x4e0b__x8f7d__x6570_" minOccurs="0"/>
                <xsd:element ref="ns3:Feedba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9" nillable="true" ma:displayName="策略例外" ma:hidden="true" ma:internalName="_dlc_Exempt" ma:readOnly="true">
      <xsd:simpleType>
        <xsd:restriction base="dms:Unknown"/>
      </xsd:simpleType>
    </xsd:element>
    <xsd:element name="_dlc_ExpireDateSaved" ma:index="10" nillable="true" ma:displayName="原始过期日期" ma:hidden="true" ma:internalName="_dlc_ExpireDateSaved" ma:readOnly="true">
      <xsd:simpleType>
        <xsd:restriction base="dms:DateTime"/>
      </xsd:simpleType>
    </xsd:element>
    <xsd:element name="_dlc_ExpireDate" ma:index="11" nillable="true" ma:displayName="到期日期"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e8f07ca-e086-4550-8aee-a36bfb615190" elementFormDefault="qualified">
    <xsd:import namespace="http://schemas.microsoft.com/office/2006/documentManagement/types"/>
    <xsd:import namespace="http://schemas.microsoft.com/office/infopath/2007/PartnerControls"/>
    <xsd:element name="SharedWithUsers" ma:index="8"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10849c-1667-4f28-b036-7b90e9808d31" elementFormDefault="qualified">
    <xsd:import namespace="http://schemas.microsoft.com/office/2006/documentManagement/types"/>
    <xsd:import namespace="http://schemas.microsoft.com/office/infopath/2007/PartnerControls"/>
    <xsd:element name="_x4e0b__x8f7d__x6570_" ma:index="12" nillable="true" ma:displayName="下载数" ma:default="0" ma:internalName="_x4e0b__x8f7d__x6570_">
      <xsd:simpleType>
        <xsd:restriction base="dms:Number"/>
      </xsd:simpleType>
    </xsd:element>
    <xsd:element name="Feedback" ma:index="13" nillable="true" ma:displayName="反馈信息" ma:internalName="Feedback">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文档</p:Name>
  <p:Description/>
  <p:Statement/>
  <p:PolicyItems>
    <p:PolicyItem featureId="Microsoft.Office.RecordsManagement.PolicyFeatures.Expiration" staticId="0x0101009F69F5151970774792749F237A8CDA6D" UniqueId="a56ccb85-0776-4b38-8e02-be7b29dc8450">
      <p:Name>保留</p:Name>
      <p:Description>自动安排内容处理并对终止的到期内容执行保留操作。</p:Description>
      <p:CustomData/>
    </p:PolicyItem>
    <p:PolicyItem featureId="Microsoft.Office.RecordsManagement.PolicyFeatures.PolicyAudit" staticId="0x0101009F69F5151970774792749F237A8CDA6D|8138272" UniqueId="c1fd27aa-e818-4012-8fa9-f1da80dd5c5e">
      <p:Name>审核</p:Name>
      <p:Description>审核用户对文档和列表项所做的操作，并将审核结果写入审核日志。</p:Description>
      <p:CustomData>
        <Audit>
          <Update/>
          <View/>
          <CheckInOut/>
          <MoveCopy/>
          <DeleteRestore/>
        </Audit>
      </p:CustomData>
    </p:PolicyItem>
  </p:PolicyItems>
</p:Policy>
</file>

<file path=customXml/item5.xml><?xml version="1.0" encoding="utf-8"?>
<p:properties xmlns:p="http://schemas.microsoft.com/office/2006/metadata/properties" xmlns:xsi="http://www.w3.org/2001/XMLSchema-instance" xmlns:pc="http://schemas.microsoft.com/office/infopath/2007/PartnerControls">
  <documentManagement>
    <Feedback xmlns="8e10849c-1667-4f28-b036-7b90e9808d31" xsi:nil="true"/>
    <_x4e0b__x8f7d__x6570_ xmlns="8e10849c-1667-4f28-b036-7b90e9808d31">10</_x4e0b__x8f7d__x6570_>
  </documentManagement>
</p:properties>
</file>

<file path=customXml/itemProps1.xml><?xml version="1.0" encoding="utf-8"?>
<ds:datastoreItem xmlns:ds="http://schemas.openxmlformats.org/officeDocument/2006/customXml" ds:itemID="{66E35E6D-92FC-4F5E-BAE0-2667C5175503}">
  <ds:schemaRefs>
    <ds:schemaRef ds:uri="http://schemas.microsoft.com/sharepoint/v3/contenttype/forms"/>
  </ds:schemaRefs>
</ds:datastoreItem>
</file>

<file path=customXml/itemProps2.xml><?xml version="1.0" encoding="utf-8"?>
<ds:datastoreItem xmlns:ds="http://schemas.openxmlformats.org/officeDocument/2006/customXml" ds:itemID="{4BC42B4E-3032-4804-838C-07FA1A21609E}">
  <ds:schemaRefs>
    <ds:schemaRef ds:uri="http://schemas.microsoft.com/office/2006/metadata/longProperties"/>
  </ds:schemaRefs>
</ds:datastoreItem>
</file>

<file path=customXml/itemProps3.xml><?xml version="1.0" encoding="utf-8"?>
<ds:datastoreItem xmlns:ds="http://schemas.openxmlformats.org/officeDocument/2006/customXml" ds:itemID="{ACE742DA-CD6B-43AC-AE2B-5D519A406A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8f07ca-e086-4550-8aee-a36bfb615190"/>
    <ds:schemaRef ds:uri="8e10849c-1667-4f28-b036-7b90e9808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1A321FD-B1A2-4E93-AB65-08D20F399E8A}">
  <ds:schemaRefs>
    <ds:schemaRef ds:uri="office.server.policy"/>
  </ds:schemaRefs>
</ds:datastoreItem>
</file>

<file path=customXml/itemProps5.xml><?xml version="1.0" encoding="utf-8"?>
<ds:datastoreItem xmlns:ds="http://schemas.openxmlformats.org/officeDocument/2006/customXml" ds:itemID="{FDFE698C-9A6B-4157-A8EF-65B7084BA665}">
  <ds:schemaRefs>
    <ds:schemaRef ds:uri="http://schemas.microsoft.com/office/2006/documentManagement/types"/>
    <ds:schemaRef ds:uri="http://schemas.microsoft.com/sharepoint/v3"/>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 ds:uri="ee8f07ca-e086-4550-8aee-a36bfb615190"/>
    <ds:schemaRef ds:uri="http://purl.org/dc/elements/1.1/"/>
    <ds:schemaRef ds:uri="http://schemas.microsoft.com/office/infopath/2007/PartnerControls"/>
    <ds:schemaRef ds:uri="8e10849c-1667-4f28-b036-7b90e9808d31"/>
  </ds:schemaRefs>
</ds:datastoreItem>
</file>

<file path=docProps/app.xml><?xml version="1.0" encoding="utf-8"?>
<Properties xmlns="http://schemas.openxmlformats.org/officeDocument/2006/extended-properties" xmlns:vt="http://schemas.openxmlformats.org/officeDocument/2006/docPropsVTypes">
  <Template>H3C_培训_PPT_模板_V1.0</Template>
  <TotalTime>4081</TotalTime>
  <Words>5901</Words>
  <Application>Microsoft Office PowerPoint</Application>
  <PresentationFormat>全屏显示(4:3)</PresentationFormat>
  <Paragraphs>935</Paragraphs>
  <Slides>101</Slides>
  <Notes>63</Notes>
  <HiddenSlides>0</HiddenSlides>
  <MMClips>0</MMClips>
  <ScaleCrop>false</ScaleCrop>
  <HeadingPairs>
    <vt:vector size="8" baseType="variant">
      <vt:variant>
        <vt:lpstr>已用的字体</vt:lpstr>
      </vt:variant>
      <vt:variant>
        <vt:i4>9</vt:i4>
      </vt:variant>
      <vt:variant>
        <vt:lpstr>主题</vt:lpstr>
      </vt:variant>
      <vt:variant>
        <vt:i4>3</vt:i4>
      </vt:variant>
      <vt:variant>
        <vt:lpstr>嵌入 OLE 服务器</vt:lpstr>
      </vt:variant>
      <vt:variant>
        <vt:i4>1</vt:i4>
      </vt:variant>
      <vt:variant>
        <vt:lpstr>幻灯片标题</vt:lpstr>
      </vt:variant>
      <vt:variant>
        <vt:i4>101</vt:i4>
      </vt:variant>
    </vt:vector>
  </HeadingPairs>
  <TitlesOfParts>
    <vt:vector size="114" baseType="lpstr">
      <vt:lpstr>Times New Roman</vt:lpstr>
      <vt:lpstr>宋体</vt:lpstr>
      <vt:lpstr>Arial</vt:lpstr>
      <vt:lpstr>华文细黑</vt:lpstr>
      <vt:lpstr>Wingdings</vt:lpstr>
      <vt:lpstr>楷体_GB2312</vt:lpstr>
      <vt:lpstr>Tahoma</vt:lpstr>
      <vt:lpstr>Arial Unicode MS</vt:lpstr>
      <vt:lpstr>黑体</vt:lpstr>
      <vt:lpstr>H3C_PPT_模板Training</vt:lpstr>
      <vt:lpstr>1_自定义设计方案</vt:lpstr>
      <vt:lpstr>2_自定义设计方案</vt:lpstr>
      <vt:lpstr>位图图像</vt:lpstr>
      <vt:lpstr>PowerPoint 演示文稿</vt:lpstr>
      <vt:lpstr>PowerPoint 演示文稿</vt:lpstr>
      <vt:lpstr>PowerPoint 演示文稿</vt:lpstr>
      <vt:lpstr>PowerPoint 演示文稿</vt:lpstr>
      <vt:lpstr>PowerPoint 演示文稿</vt:lpstr>
      <vt:lpstr>PowerPoint 演示文稿</vt:lpstr>
      <vt:lpstr>第一章 IPv6地址</vt:lpstr>
      <vt:lpstr>IPv6的发展历程</vt:lpstr>
      <vt:lpstr>IPv6的技术特点</vt:lpstr>
      <vt:lpstr>IPv6地址形式</vt:lpstr>
      <vt:lpstr>IPv6地址</vt:lpstr>
      <vt:lpstr>IPv6编址方式——基本术语</vt:lpstr>
      <vt:lpstr>IPv6编址方式——表示方法</vt:lpstr>
      <vt:lpstr>IPv6编址方式——表示方法</vt:lpstr>
      <vt:lpstr>IPv6编址方式——地址结构</vt:lpstr>
      <vt:lpstr>IPv6编址方式——接口ID的生成</vt:lpstr>
      <vt:lpstr>PowerPoint 演示文稿</vt:lpstr>
      <vt:lpstr>IPv6编址方式——地址分类</vt:lpstr>
      <vt:lpstr>IPv6编址方式——受限地址</vt:lpstr>
      <vt:lpstr>IPv6编址方式——特殊地址</vt:lpstr>
      <vt:lpstr>IPv6编址方式——特殊地址</vt:lpstr>
      <vt:lpstr>IPv6编址方式——特殊地址</vt:lpstr>
      <vt:lpstr>IPv6编址方式——特殊地址</vt:lpstr>
      <vt:lpstr>IPv6编址方式——地址分类</vt:lpstr>
      <vt:lpstr>IPv6编址方式——地址分类</vt:lpstr>
      <vt:lpstr>IPv6地址介绍——单播地址</vt:lpstr>
      <vt:lpstr>IPv6编址方式——组播地址</vt:lpstr>
      <vt:lpstr>IPv6编址方式——组播地址</vt:lpstr>
      <vt:lpstr>IPv6地址介绍——任播地址</vt:lpstr>
      <vt:lpstr>IPv6地址配置</vt:lpstr>
      <vt:lpstr>问题</vt:lpstr>
      <vt:lpstr>解答</vt:lpstr>
      <vt:lpstr>小结</vt:lpstr>
      <vt:lpstr>PowerPoint 演示文稿</vt:lpstr>
      <vt:lpstr>IPv6报文结构</vt:lpstr>
      <vt:lpstr>IPv6报文结构</vt:lpstr>
      <vt:lpstr>IPv6报文结构——扩展报头</vt:lpstr>
      <vt:lpstr>IPv6报文结构——扩展报头</vt:lpstr>
      <vt:lpstr>IPv6报文结构——扩展报头</vt:lpstr>
      <vt:lpstr>IPv6报文结构——扩展报头</vt:lpstr>
      <vt:lpstr>IPv6报文结构——扩展报头</vt:lpstr>
      <vt:lpstr>IPv6报文结构——扩展报头</vt:lpstr>
      <vt:lpstr>IPv6报文结构——扩展报头</vt:lpstr>
      <vt:lpstr>IPv6报文结构——逐跳选项头</vt:lpstr>
      <vt:lpstr>IPv6报文结构——路由报头</vt:lpstr>
      <vt:lpstr>IPv6报文结构——分片报头</vt:lpstr>
      <vt:lpstr>问题</vt:lpstr>
      <vt:lpstr>解答</vt:lpstr>
      <vt:lpstr>小结</vt:lpstr>
      <vt:lpstr>PowerPoint 演示文稿</vt:lpstr>
      <vt:lpstr>邻居发现</vt:lpstr>
      <vt:lpstr>ICMPv6协议</vt:lpstr>
      <vt:lpstr>ICMPv6协议——报文格式</vt:lpstr>
      <vt:lpstr>ICMPv6协议——报文分类</vt:lpstr>
      <vt:lpstr>ICMPv6协议——报文类型</vt:lpstr>
      <vt:lpstr>ICMPv6协议——报文类型</vt:lpstr>
      <vt:lpstr>ICMPv6协议——目的地不可达消息</vt:lpstr>
      <vt:lpstr>ICMPv6协议——数据包过大消息</vt:lpstr>
      <vt:lpstr>ICMPv6协议——超时消息</vt:lpstr>
      <vt:lpstr>ICMPv6协议——参数问题消息</vt:lpstr>
      <vt:lpstr>ICMPv6协议——Echo Request</vt:lpstr>
      <vt:lpstr>ICMPv6协议——Echo Reply</vt:lpstr>
      <vt:lpstr>ICMPv6协议 Vs. ICMP</vt:lpstr>
      <vt:lpstr>IPv6邻居发现协议</vt:lpstr>
      <vt:lpstr>IPv6邻居发现协议</vt:lpstr>
      <vt:lpstr>IPv6邻居发现协议 ——路由器请求</vt:lpstr>
      <vt:lpstr>IPv6邻居发现协议 ——路由器通告</vt:lpstr>
      <vt:lpstr>IPv6邻居发现协议 ——路由器通告</vt:lpstr>
      <vt:lpstr>IPv6邻居发现协议 ——路由器发现</vt:lpstr>
      <vt:lpstr>IPv6邻居发现协议 ——邻居请求</vt:lpstr>
      <vt:lpstr>IPv6邻居发现协议 ——邻居通告</vt:lpstr>
      <vt:lpstr>IPv6邻居发现协议 ——选项格式</vt:lpstr>
      <vt:lpstr>IPv6邻居发现协议 ——链路层地址选项</vt:lpstr>
      <vt:lpstr>IPv6邻居发现协议 ——前缀信息选项</vt:lpstr>
      <vt:lpstr>IPv6邻居发现协议 ——重定向头选项</vt:lpstr>
      <vt:lpstr>IPv6邻居发现协议 ——MTU选项</vt:lpstr>
      <vt:lpstr>IPv6邻居发现协议 ——确定MAC地址</vt:lpstr>
      <vt:lpstr>IPv6邻居发现协议 ——跟踪邻居状态</vt:lpstr>
      <vt:lpstr>邻居发现</vt:lpstr>
      <vt:lpstr>IPv6邻居发现协议 ——重复地址检测</vt:lpstr>
      <vt:lpstr>IPv6邻居发现协议 ——重定向</vt:lpstr>
      <vt:lpstr>IPv6 邻居发现协议 ——重定向</vt:lpstr>
      <vt:lpstr>IPv6 邻居发现协议 ——重定向</vt:lpstr>
      <vt:lpstr>邻居发现</vt:lpstr>
      <vt:lpstr>问题</vt:lpstr>
      <vt:lpstr>解答</vt:lpstr>
      <vt:lpstr>小结</vt:lpstr>
      <vt:lpstr>PowerPoint 演示文稿</vt:lpstr>
      <vt:lpstr>自动地址配置</vt:lpstr>
      <vt:lpstr>自动地址配置</vt:lpstr>
      <vt:lpstr>问题</vt:lpstr>
      <vt:lpstr>解答</vt:lpstr>
      <vt:lpstr>小结</vt:lpstr>
      <vt:lpstr>PowerPoint 演示文稿</vt:lpstr>
      <vt:lpstr>PathMTU发现</vt:lpstr>
      <vt:lpstr>自动地址配置</vt:lpstr>
      <vt:lpstr>问题</vt:lpstr>
      <vt:lpstr>解答</vt:lpstr>
      <vt:lpstr>小结</vt:lpstr>
      <vt:lpstr>IPv6基础协议总结</vt:lpstr>
      <vt:lpstr>PowerPoint 演示文稿</vt:lpstr>
    </vt:vector>
  </TitlesOfParts>
  <Company>Huawei Technologies Co.,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课程编码 IPv6基础协议</dc:title>
  <dc:creator>h01811</dc:creator>
  <cp:lastModifiedBy>guoyao (TS)</cp:lastModifiedBy>
  <cp:revision>188</cp:revision>
  <cp:lastPrinted>2002-07-08T02:44:19Z</cp:lastPrinted>
  <dcterms:created xsi:type="dcterms:W3CDTF">2006-08-11T03:10:40Z</dcterms:created>
  <dcterms:modified xsi:type="dcterms:W3CDTF">2021-03-21T11:31:39Z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zhuyuguang (Router, TS)</vt:lpwstr>
  </property>
  <property fmtid="{D5CDD505-2E9C-101B-9397-08002B2CF9AE}" pid="3" name="display_urn:schemas-microsoft-com:office:office#Author">
    <vt:lpwstr>sspadmin</vt:lpwstr>
  </property>
  <property fmtid="{D5CDD505-2E9C-101B-9397-08002B2CF9AE}" pid="4" name="ItemRetentionFormula">
    <vt:lpwstr/>
  </property>
  <property fmtid="{D5CDD505-2E9C-101B-9397-08002B2CF9AE}" pid="5" name="_dlc_policyId">
    <vt:lpwstr/>
  </property>
</Properties>
</file>